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ink/ink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4"/>
  </p:notesMasterIdLst>
  <p:sldIdLst>
    <p:sldId id="256" r:id="rId2"/>
    <p:sldId id="262" r:id="rId3"/>
    <p:sldId id="269" r:id="rId4"/>
    <p:sldId id="268" r:id="rId5"/>
    <p:sldId id="259" r:id="rId6"/>
    <p:sldId id="270" r:id="rId7"/>
    <p:sldId id="263" r:id="rId8"/>
    <p:sldId id="264" r:id="rId9"/>
    <p:sldId id="265" r:id="rId10"/>
    <p:sldId id="266" r:id="rId11"/>
    <p:sldId id="271" r:id="rId12"/>
    <p:sldId id="272" r:id="rId13"/>
    <p:sldId id="273" r:id="rId14"/>
    <p:sldId id="274" r:id="rId15"/>
    <p:sldId id="275" r:id="rId16"/>
    <p:sldId id="276" r:id="rId17"/>
    <p:sldId id="277" r:id="rId18"/>
    <p:sldId id="278" r:id="rId19"/>
    <p:sldId id="279" r:id="rId20"/>
    <p:sldId id="280" r:id="rId21"/>
    <p:sldId id="281" r:id="rId22"/>
    <p:sldId id="282" r:id="rId23"/>
    <p:sldId id="283" r:id="rId24"/>
    <p:sldId id="284" r:id="rId25"/>
    <p:sldId id="285" r:id="rId26"/>
    <p:sldId id="286" r:id="rId27"/>
    <p:sldId id="287" r:id="rId28"/>
    <p:sldId id="288" r:id="rId29"/>
    <p:sldId id="289" r:id="rId30"/>
    <p:sldId id="290" r:id="rId31"/>
    <p:sldId id="291" r:id="rId32"/>
    <p:sldId id="292" r:id="rId33"/>
    <p:sldId id="293" r:id="rId34"/>
    <p:sldId id="294" r:id="rId35"/>
    <p:sldId id="295" r:id="rId36"/>
    <p:sldId id="296" r:id="rId37"/>
    <p:sldId id="298" r:id="rId38"/>
    <p:sldId id="297" r:id="rId39"/>
    <p:sldId id="299" r:id="rId40"/>
    <p:sldId id="300" r:id="rId41"/>
    <p:sldId id="301" r:id="rId42"/>
    <p:sldId id="302" r:id="rId43"/>
    <p:sldId id="303" r:id="rId44"/>
    <p:sldId id="304" r:id="rId45"/>
    <p:sldId id="305" r:id="rId46"/>
    <p:sldId id="306" r:id="rId47"/>
    <p:sldId id="307" r:id="rId48"/>
    <p:sldId id="308" r:id="rId49"/>
    <p:sldId id="309" r:id="rId50"/>
    <p:sldId id="310" r:id="rId51"/>
    <p:sldId id="311" r:id="rId52"/>
    <p:sldId id="261" r:id="rId53"/>
  </p:sldIdLst>
  <p:sldSz cx="12192000" cy="6858000"/>
  <p:notesSz cx="6858000" cy="9144000"/>
  <p:defaultTex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029" autoAdjust="0"/>
    <p:restoredTop sz="94660"/>
  </p:normalViewPr>
  <p:slideViewPr>
    <p:cSldViewPr snapToGrid="0">
      <p:cViewPr varScale="1">
        <p:scale>
          <a:sx n="108" d="100"/>
          <a:sy n="108" d="100"/>
        </p:scale>
        <p:origin x="94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1T21:29:10.219"/>
    </inkml:context>
    <inkml:brush xml:id="br0">
      <inkml:brushProperty name="width" value="0.05" units="cm"/>
      <inkml:brushProperty name="height" value="0.05" units="cm"/>
    </inkml:brush>
  </inkml:definitions>
  <inkml:trace contextRef="#ctx0" brushRef="#br0">1 0 32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2T13:39:50.359"/>
    </inkml:context>
    <inkml:brush xml:id="br0">
      <inkml:brushProperty name="width" value="0.05" units="cm"/>
      <inkml:brushProperty name="height" value="0.05" units="cm"/>
    </inkml:brush>
  </inkml:definitions>
  <inkml:trace contextRef="#ctx0" brushRef="#br0">1 0 32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o-R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EE2D5E-68EB-46FE-ACB3-55367A237D95}" type="datetimeFigureOut">
              <a:rPr lang="ro-RO" smtClean="0"/>
              <a:t>21.03.2024</a:t>
            </a:fld>
            <a:endParaRPr lang="ro-R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o-R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o-R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2AED03-B169-43B3-AF26-0909CFD7A044}" type="slidenum">
              <a:rPr lang="ro-RO" smtClean="0"/>
              <a:t>‹#›</a:t>
            </a:fld>
            <a:endParaRPr lang="ro-RO"/>
          </a:p>
        </p:txBody>
      </p:sp>
    </p:spTree>
    <p:extLst>
      <p:ext uri="{BB962C8B-B14F-4D97-AF65-F5344CB8AC3E}">
        <p14:creationId xmlns:p14="http://schemas.microsoft.com/office/powerpoint/2010/main" val="1244873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5"/>
          </p:nvPr>
        </p:nvSpPr>
        <p:spPr/>
        <p:txBody>
          <a:bodyPr/>
          <a:lstStyle/>
          <a:p>
            <a:fld id="{DA2AED03-B169-43B3-AF26-0909CFD7A044}" type="slidenum">
              <a:rPr lang="ro-RO" smtClean="0"/>
              <a:t>26</a:t>
            </a:fld>
            <a:endParaRPr lang="ro-RO"/>
          </a:p>
        </p:txBody>
      </p:sp>
    </p:spTree>
    <p:extLst>
      <p:ext uri="{BB962C8B-B14F-4D97-AF65-F5344CB8AC3E}">
        <p14:creationId xmlns:p14="http://schemas.microsoft.com/office/powerpoint/2010/main" val="12913054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5"/>
          </p:nvPr>
        </p:nvSpPr>
        <p:spPr/>
        <p:txBody>
          <a:bodyPr/>
          <a:lstStyle/>
          <a:p>
            <a:fld id="{DA2AED03-B169-43B3-AF26-0909CFD7A044}" type="slidenum">
              <a:rPr lang="ro-RO" smtClean="0"/>
              <a:t>35</a:t>
            </a:fld>
            <a:endParaRPr lang="ro-RO"/>
          </a:p>
        </p:txBody>
      </p:sp>
    </p:spTree>
    <p:extLst>
      <p:ext uri="{BB962C8B-B14F-4D97-AF65-F5344CB8AC3E}">
        <p14:creationId xmlns:p14="http://schemas.microsoft.com/office/powerpoint/2010/main" val="389178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5"/>
          </p:nvPr>
        </p:nvSpPr>
        <p:spPr/>
        <p:txBody>
          <a:bodyPr/>
          <a:lstStyle/>
          <a:p>
            <a:fld id="{DA2AED03-B169-43B3-AF26-0909CFD7A044}" type="slidenum">
              <a:rPr lang="ro-RO" smtClean="0"/>
              <a:t>36</a:t>
            </a:fld>
            <a:endParaRPr lang="ro-RO"/>
          </a:p>
        </p:txBody>
      </p:sp>
    </p:spTree>
    <p:extLst>
      <p:ext uri="{BB962C8B-B14F-4D97-AF65-F5344CB8AC3E}">
        <p14:creationId xmlns:p14="http://schemas.microsoft.com/office/powerpoint/2010/main" val="10871173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5"/>
          </p:nvPr>
        </p:nvSpPr>
        <p:spPr/>
        <p:txBody>
          <a:bodyPr/>
          <a:lstStyle/>
          <a:p>
            <a:fld id="{DA2AED03-B169-43B3-AF26-0909CFD7A044}" type="slidenum">
              <a:rPr lang="ro-RO" smtClean="0"/>
              <a:t>37</a:t>
            </a:fld>
            <a:endParaRPr lang="ro-RO"/>
          </a:p>
        </p:txBody>
      </p:sp>
    </p:spTree>
    <p:extLst>
      <p:ext uri="{BB962C8B-B14F-4D97-AF65-F5344CB8AC3E}">
        <p14:creationId xmlns:p14="http://schemas.microsoft.com/office/powerpoint/2010/main" val="42697767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5"/>
          </p:nvPr>
        </p:nvSpPr>
        <p:spPr/>
        <p:txBody>
          <a:bodyPr/>
          <a:lstStyle/>
          <a:p>
            <a:fld id="{DA2AED03-B169-43B3-AF26-0909CFD7A044}" type="slidenum">
              <a:rPr lang="ro-RO" smtClean="0"/>
              <a:t>38</a:t>
            </a:fld>
            <a:endParaRPr lang="ro-RO"/>
          </a:p>
        </p:txBody>
      </p:sp>
    </p:spTree>
    <p:extLst>
      <p:ext uri="{BB962C8B-B14F-4D97-AF65-F5344CB8AC3E}">
        <p14:creationId xmlns:p14="http://schemas.microsoft.com/office/powerpoint/2010/main" val="29477262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5"/>
          </p:nvPr>
        </p:nvSpPr>
        <p:spPr/>
        <p:txBody>
          <a:bodyPr/>
          <a:lstStyle/>
          <a:p>
            <a:fld id="{DA2AED03-B169-43B3-AF26-0909CFD7A044}" type="slidenum">
              <a:rPr lang="ro-RO" smtClean="0"/>
              <a:t>39</a:t>
            </a:fld>
            <a:endParaRPr lang="ro-RO"/>
          </a:p>
        </p:txBody>
      </p:sp>
    </p:spTree>
    <p:extLst>
      <p:ext uri="{BB962C8B-B14F-4D97-AF65-F5344CB8AC3E}">
        <p14:creationId xmlns:p14="http://schemas.microsoft.com/office/powerpoint/2010/main" val="24521993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5"/>
          </p:nvPr>
        </p:nvSpPr>
        <p:spPr/>
        <p:txBody>
          <a:bodyPr/>
          <a:lstStyle/>
          <a:p>
            <a:fld id="{DA2AED03-B169-43B3-AF26-0909CFD7A044}" type="slidenum">
              <a:rPr lang="ro-RO" smtClean="0"/>
              <a:t>40</a:t>
            </a:fld>
            <a:endParaRPr lang="ro-RO"/>
          </a:p>
        </p:txBody>
      </p:sp>
    </p:spTree>
    <p:extLst>
      <p:ext uri="{BB962C8B-B14F-4D97-AF65-F5344CB8AC3E}">
        <p14:creationId xmlns:p14="http://schemas.microsoft.com/office/powerpoint/2010/main" val="26283252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5"/>
          </p:nvPr>
        </p:nvSpPr>
        <p:spPr/>
        <p:txBody>
          <a:bodyPr/>
          <a:lstStyle/>
          <a:p>
            <a:fld id="{DA2AED03-B169-43B3-AF26-0909CFD7A044}" type="slidenum">
              <a:rPr lang="ro-RO" smtClean="0"/>
              <a:t>41</a:t>
            </a:fld>
            <a:endParaRPr lang="ro-RO"/>
          </a:p>
        </p:txBody>
      </p:sp>
    </p:spTree>
    <p:extLst>
      <p:ext uri="{BB962C8B-B14F-4D97-AF65-F5344CB8AC3E}">
        <p14:creationId xmlns:p14="http://schemas.microsoft.com/office/powerpoint/2010/main" val="12709447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5"/>
          </p:nvPr>
        </p:nvSpPr>
        <p:spPr/>
        <p:txBody>
          <a:bodyPr/>
          <a:lstStyle/>
          <a:p>
            <a:fld id="{DA2AED03-B169-43B3-AF26-0909CFD7A044}" type="slidenum">
              <a:rPr lang="ro-RO" smtClean="0"/>
              <a:t>42</a:t>
            </a:fld>
            <a:endParaRPr lang="ro-RO"/>
          </a:p>
        </p:txBody>
      </p:sp>
    </p:spTree>
    <p:extLst>
      <p:ext uri="{BB962C8B-B14F-4D97-AF65-F5344CB8AC3E}">
        <p14:creationId xmlns:p14="http://schemas.microsoft.com/office/powerpoint/2010/main" val="15605876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5"/>
          </p:nvPr>
        </p:nvSpPr>
        <p:spPr/>
        <p:txBody>
          <a:bodyPr/>
          <a:lstStyle/>
          <a:p>
            <a:fld id="{DA2AED03-B169-43B3-AF26-0909CFD7A044}" type="slidenum">
              <a:rPr lang="ro-RO" smtClean="0"/>
              <a:t>43</a:t>
            </a:fld>
            <a:endParaRPr lang="ro-RO"/>
          </a:p>
        </p:txBody>
      </p:sp>
    </p:spTree>
    <p:extLst>
      <p:ext uri="{BB962C8B-B14F-4D97-AF65-F5344CB8AC3E}">
        <p14:creationId xmlns:p14="http://schemas.microsoft.com/office/powerpoint/2010/main" val="21305230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5"/>
          </p:nvPr>
        </p:nvSpPr>
        <p:spPr/>
        <p:txBody>
          <a:bodyPr/>
          <a:lstStyle/>
          <a:p>
            <a:fld id="{DA2AED03-B169-43B3-AF26-0909CFD7A044}" type="slidenum">
              <a:rPr lang="ro-RO" smtClean="0"/>
              <a:t>44</a:t>
            </a:fld>
            <a:endParaRPr lang="ro-RO"/>
          </a:p>
        </p:txBody>
      </p:sp>
    </p:spTree>
    <p:extLst>
      <p:ext uri="{BB962C8B-B14F-4D97-AF65-F5344CB8AC3E}">
        <p14:creationId xmlns:p14="http://schemas.microsoft.com/office/powerpoint/2010/main" val="1994297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5"/>
          </p:nvPr>
        </p:nvSpPr>
        <p:spPr/>
        <p:txBody>
          <a:bodyPr/>
          <a:lstStyle/>
          <a:p>
            <a:fld id="{DA2AED03-B169-43B3-AF26-0909CFD7A044}" type="slidenum">
              <a:rPr lang="ro-RO" smtClean="0"/>
              <a:t>27</a:t>
            </a:fld>
            <a:endParaRPr lang="ro-RO"/>
          </a:p>
        </p:txBody>
      </p:sp>
    </p:spTree>
    <p:extLst>
      <p:ext uri="{BB962C8B-B14F-4D97-AF65-F5344CB8AC3E}">
        <p14:creationId xmlns:p14="http://schemas.microsoft.com/office/powerpoint/2010/main" val="2322616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5"/>
          </p:nvPr>
        </p:nvSpPr>
        <p:spPr/>
        <p:txBody>
          <a:bodyPr/>
          <a:lstStyle/>
          <a:p>
            <a:fld id="{DA2AED03-B169-43B3-AF26-0909CFD7A044}" type="slidenum">
              <a:rPr lang="ro-RO" smtClean="0"/>
              <a:t>45</a:t>
            </a:fld>
            <a:endParaRPr lang="ro-RO"/>
          </a:p>
        </p:txBody>
      </p:sp>
    </p:spTree>
    <p:extLst>
      <p:ext uri="{BB962C8B-B14F-4D97-AF65-F5344CB8AC3E}">
        <p14:creationId xmlns:p14="http://schemas.microsoft.com/office/powerpoint/2010/main" val="32290610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5"/>
          </p:nvPr>
        </p:nvSpPr>
        <p:spPr/>
        <p:txBody>
          <a:bodyPr/>
          <a:lstStyle/>
          <a:p>
            <a:fld id="{DA2AED03-B169-43B3-AF26-0909CFD7A044}" type="slidenum">
              <a:rPr lang="ro-RO" smtClean="0"/>
              <a:t>46</a:t>
            </a:fld>
            <a:endParaRPr lang="ro-RO"/>
          </a:p>
        </p:txBody>
      </p:sp>
    </p:spTree>
    <p:extLst>
      <p:ext uri="{BB962C8B-B14F-4D97-AF65-F5344CB8AC3E}">
        <p14:creationId xmlns:p14="http://schemas.microsoft.com/office/powerpoint/2010/main" val="20317340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5"/>
          </p:nvPr>
        </p:nvSpPr>
        <p:spPr/>
        <p:txBody>
          <a:bodyPr/>
          <a:lstStyle/>
          <a:p>
            <a:fld id="{DA2AED03-B169-43B3-AF26-0909CFD7A044}" type="slidenum">
              <a:rPr lang="ro-RO" smtClean="0"/>
              <a:t>47</a:t>
            </a:fld>
            <a:endParaRPr lang="ro-RO"/>
          </a:p>
        </p:txBody>
      </p:sp>
    </p:spTree>
    <p:extLst>
      <p:ext uri="{BB962C8B-B14F-4D97-AF65-F5344CB8AC3E}">
        <p14:creationId xmlns:p14="http://schemas.microsoft.com/office/powerpoint/2010/main" val="23863861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5"/>
          </p:nvPr>
        </p:nvSpPr>
        <p:spPr/>
        <p:txBody>
          <a:bodyPr/>
          <a:lstStyle/>
          <a:p>
            <a:fld id="{DA2AED03-B169-43B3-AF26-0909CFD7A044}" type="slidenum">
              <a:rPr lang="ro-RO" smtClean="0"/>
              <a:t>48</a:t>
            </a:fld>
            <a:endParaRPr lang="ro-RO"/>
          </a:p>
        </p:txBody>
      </p:sp>
    </p:spTree>
    <p:extLst>
      <p:ext uri="{BB962C8B-B14F-4D97-AF65-F5344CB8AC3E}">
        <p14:creationId xmlns:p14="http://schemas.microsoft.com/office/powerpoint/2010/main" val="18505870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5"/>
          </p:nvPr>
        </p:nvSpPr>
        <p:spPr/>
        <p:txBody>
          <a:bodyPr/>
          <a:lstStyle/>
          <a:p>
            <a:fld id="{DA2AED03-B169-43B3-AF26-0909CFD7A044}" type="slidenum">
              <a:rPr lang="ro-RO" smtClean="0"/>
              <a:t>49</a:t>
            </a:fld>
            <a:endParaRPr lang="ro-RO"/>
          </a:p>
        </p:txBody>
      </p:sp>
    </p:spTree>
    <p:extLst>
      <p:ext uri="{BB962C8B-B14F-4D97-AF65-F5344CB8AC3E}">
        <p14:creationId xmlns:p14="http://schemas.microsoft.com/office/powerpoint/2010/main" val="40640517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5"/>
          </p:nvPr>
        </p:nvSpPr>
        <p:spPr/>
        <p:txBody>
          <a:bodyPr/>
          <a:lstStyle/>
          <a:p>
            <a:fld id="{DA2AED03-B169-43B3-AF26-0909CFD7A044}" type="slidenum">
              <a:rPr lang="ro-RO" smtClean="0"/>
              <a:t>50</a:t>
            </a:fld>
            <a:endParaRPr lang="ro-RO"/>
          </a:p>
        </p:txBody>
      </p:sp>
    </p:spTree>
    <p:extLst>
      <p:ext uri="{BB962C8B-B14F-4D97-AF65-F5344CB8AC3E}">
        <p14:creationId xmlns:p14="http://schemas.microsoft.com/office/powerpoint/2010/main" val="31210956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5"/>
          </p:nvPr>
        </p:nvSpPr>
        <p:spPr/>
        <p:txBody>
          <a:bodyPr/>
          <a:lstStyle/>
          <a:p>
            <a:fld id="{DA2AED03-B169-43B3-AF26-0909CFD7A044}" type="slidenum">
              <a:rPr lang="ro-RO" smtClean="0"/>
              <a:t>51</a:t>
            </a:fld>
            <a:endParaRPr lang="ro-RO"/>
          </a:p>
        </p:txBody>
      </p:sp>
    </p:spTree>
    <p:extLst>
      <p:ext uri="{BB962C8B-B14F-4D97-AF65-F5344CB8AC3E}">
        <p14:creationId xmlns:p14="http://schemas.microsoft.com/office/powerpoint/2010/main" val="4081780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5"/>
          </p:nvPr>
        </p:nvSpPr>
        <p:spPr/>
        <p:txBody>
          <a:bodyPr/>
          <a:lstStyle/>
          <a:p>
            <a:fld id="{DA2AED03-B169-43B3-AF26-0909CFD7A044}" type="slidenum">
              <a:rPr lang="ro-RO" smtClean="0"/>
              <a:t>28</a:t>
            </a:fld>
            <a:endParaRPr lang="ro-RO"/>
          </a:p>
        </p:txBody>
      </p:sp>
    </p:spTree>
    <p:extLst>
      <p:ext uri="{BB962C8B-B14F-4D97-AF65-F5344CB8AC3E}">
        <p14:creationId xmlns:p14="http://schemas.microsoft.com/office/powerpoint/2010/main" val="2487575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5"/>
          </p:nvPr>
        </p:nvSpPr>
        <p:spPr/>
        <p:txBody>
          <a:bodyPr/>
          <a:lstStyle/>
          <a:p>
            <a:fld id="{DA2AED03-B169-43B3-AF26-0909CFD7A044}" type="slidenum">
              <a:rPr lang="ro-RO" smtClean="0"/>
              <a:t>29</a:t>
            </a:fld>
            <a:endParaRPr lang="ro-RO"/>
          </a:p>
        </p:txBody>
      </p:sp>
    </p:spTree>
    <p:extLst>
      <p:ext uri="{BB962C8B-B14F-4D97-AF65-F5344CB8AC3E}">
        <p14:creationId xmlns:p14="http://schemas.microsoft.com/office/powerpoint/2010/main" val="19606276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5"/>
          </p:nvPr>
        </p:nvSpPr>
        <p:spPr/>
        <p:txBody>
          <a:bodyPr/>
          <a:lstStyle/>
          <a:p>
            <a:fld id="{DA2AED03-B169-43B3-AF26-0909CFD7A044}" type="slidenum">
              <a:rPr lang="ro-RO" smtClean="0"/>
              <a:t>30</a:t>
            </a:fld>
            <a:endParaRPr lang="ro-RO"/>
          </a:p>
        </p:txBody>
      </p:sp>
    </p:spTree>
    <p:extLst>
      <p:ext uri="{BB962C8B-B14F-4D97-AF65-F5344CB8AC3E}">
        <p14:creationId xmlns:p14="http://schemas.microsoft.com/office/powerpoint/2010/main" val="35163747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5"/>
          </p:nvPr>
        </p:nvSpPr>
        <p:spPr/>
        <p:txBody>
          <a:bodyPr/>
          <a:lstStyle/>
          <a:p>
            <a:fld id="{DA2AED03-B169-43B3-AF26-0909CFD7A044}" type="slidenum">
              <a:rPr lang="ro-RO" smtClean="0"/>
              <a:t>31</a:t>
            </a:fld>
            <a:endParaRPr lang="ro-RO"/>
          </a:p>
        </p:txBody>
      </p:sp>
    </p:spTree>
    <p:extLst>
      <p:ext uri="{BB962C8B-B14F-4D97-AF65-F5344CB8AC3E}">
        <p14:creationId xmlns:p14="http://schemas.microsoft.com/office/powerpoint/2010/main" val="25159261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5"/>
          </p:nvPr>
        </p:nvSpPr>
        <p:spPr/>
        <p:txBody>
          <a:bodyPr/>
          <a:lstStyle/>
          <a:p>
            <a:fld id="{DA2AED03-B169-43B3-AF26-0909CFD7A044}" type="slidenum">
              <a:rPr lang="ro-RO" smtClean="0"/>
              <a:t>32</a:t>
            </a:fld>
            <a:endParaRPr lang="ro-RO"/>
          </a:p>
        </p:txBody>
      </p:sp>
    </p:spTree>
    <p:extLst>
      <p:ext uri="{BB962C8B-B14F-4D97-AF65-F5344CB8AC3E}">
        <p14:creationId xmlns:p14="http://schemas.microsoft.com/office/powerpoint/2010/main" val="17170457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5"/>
          </p:nvPr>
        </p:nvSpPr>
        <p:spPr/>
        <p:txBody>
          <a:bodyPr/>
          <a:lstStyle/>
          <a:p>
            <a:fld id="{DA2AED03-B169-43B3-AF26-0909CFD7A044}" type="slidenum">
              <a:rPr lang="ro-RO" smtClean="0"/>
              <a:t>33</a:t>
            </a:fld>
            <a:endParaRPr lang="ro-RO"/>
          </a:p>
        </p:txBody>
      </p:sp>
    </p:spTree>
    <p:extLst>
      <p:ext uri="{BB962C8B-B14F-4D97-AF65-F5344CB8AC3E}">
        <p14:creationId xmlns:p14="http://schemas.microsoft.com/office/powerpoint/2010/main" val="3347723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5"/>
          </p:nvPr>
        </p:nvSpPr>
        <p:spPr/>
        <p:txBody>
          <a:bodyPr/>
          <a:lstStyle/>
          <a:p>
            <a:fld id="{DA2AED03-B169-43B3-AF26-0909CFD7A044}" type="slidenum">
              <a:rPr lang="ro-RO" smtClean="0"/>
              <a:t>34</a:t>
            </a:fld>
            <a:endParaRPr lang="ro-RO"/>
          </a:p>
        </p:txBody>
      </p:sp>
    </p:spTree>
    <p:extLst>
      <p:ext uri="{BB962C8B-B14F-4D97-AF65-F5344CB8AC3E}">
        <p14:creationId xmlns:p14="http://schemas.microsoft.com/office/powerpoint/2010/main" val="2497010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E56D6-F195-48D7-978E-7EE16D430469}"/>
              </a:ext>
            </a:extLst>
          </p:cNvPr>
          <p:cNvSpPr>
            <a:spLocks noGrp="1"/>
          </p:cNvSpPr>
          <p:nvPr>
            <p:ph type="ctrTitle"/>
          </p:nvPr>
        </p:nvSpPr>
        <p:spPr>
          <a:xfrm>
            <a:off x="1756946" y="1104900"/>
            <a:ext cx="8376514" cy="3120504"/>
          </a:xfrm>
        </p:spPr>
        <p:txBody>
          <a:bodyPr anchor="b">
            <a:normAutofit/>
          </a:bodyPr>
          <a:lstStyle>
            <a:lvl1pPr algn="ctr">
              <a:lnSpc>
                <a:spcPct val="110000"/>
              </a:lnSpc>
              <a:defRPr sz="2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0A72F42-5C88-4F7D-803B-C371B570D784}"/>
              </a:ext>
            </a:extLst>
          </p:cNvPr>
          <p:cNvSpPr>
            <a:spLocks noGrp="1"/>
          </p:cNvSpPr>
          <p:nvPr>
            <p:ph type="subTitle" idx="1"/>
          </p:nvPr>
        </p:nvSpPr>
        <p:spPr>
          <a:xfrm>
            <a:off x="2908039" y="4442385"/>
            <a:ext cx="6074328" cy="984023"/>
          </a:xfrm>
        </p:spPr>
        <p:txBody>
          <a:bodyPr>
            <a:normAutofit/>
          </a:bodyPr>
          <a:lstStyle>
            <a:lvl1pPr marL="0" indent="0" algn="ctr">
              <a:lnSpc>
                <a:spcPct val="100000"/>
              </a:lnSpc>
              <a:buNone/>
              <a:defRPr sz="2000" i="0" spc="16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7A0384F3-2D6A-49F6-8F79-F3955E90484E}"/>
              </a:ext>
            </a:extLst>
          </p:cNvPr>
          <p:cNvSpPr>
            <a:spLocks noGrp="1"/>
          </p:cNvSpPr>
          <p:nvPr>
            <p:ph type="dt" sz="half" idx="10"/>
          </p:nvPr>
        </p:nvSpPr>
        <p:spPr/>
        <p:txBody>
          <a:bodyPr/>
          <a:lstStyle/>
          <a:p>
            <a:fld id="{91F9259A-1FE3-4FF9-8A07-BDD8177164ED}" type="datetime4">
              <a:rPr lang="en-US" smtClean="0"/>
              <a:t>March 21, 2024</a:t>
            </a:fld>
            <a:endParaRPr lang="en-US"/>
          </a:p>
        </p:txBody>
      </p:sp>
      <p:sp>
        <p:nvSpPr>
          <p:cNvPr id="5" name="Footer Placeholder 4">
            <a:extLst>
              <a:ext uri="{FF2B5EF4-FFF2-40B4-BE49-F238E27FC236}">
                <a16:creationId xmlns:a16="http://schemas.microsoft.com/office/drawing/2014/main" id="{95363F32-CD31-4801-BAE4-09EEB12629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D5D34C-49ED-4ADB-8693-73B790764F39}"/>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6487692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BF0171A2-02C1-4543-8B6B-FCF7E69712DF}"/>
              </a:ext>
            </a:extLst>
          </p:cNvPr>
          <p:cNvSpPr>
            <a:spLocks noGrp="1"/>
          </p:cNvSpPr>
          <p:nvPr>
            <p:ph type="body" orient="vert" idx="1"/>
          </p:nvPr>
        </p:nvSpPr>
        <p:spPr>
          <a:xfrm>
            <a:off x="1050879" y="1825625"/>
            <a:ext cx="9810604" cy="4516696"/>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F95027C-A386-44E4-AFE1-33AFFDA3AD8F}"/>
              </a:ext>
            </a:extLst>
          </p:cNvPr>
          <p:cNvSpPr>
            <a:spLocks noGrp="1"/>
          </p:cNvSpPr>
          <p:nvPr>
            <p:ph type="dt" sz="half" idx="10"/>
          </p:nvPr>
        </p:nvSpPr>
        <p:spPr/>
        <p:txBody>
          <a:bodyPr/>
          <a:lstStyle/>
          <a:p>
            <a:fld id="{E5CC3C8F-D4A7-4EAD-92AD-82C91CB8BB85}" type="datetime4">
              <a:rPr lang="en-US" smtClean="0"/>
              <a:t>March 21, 2024</a:t>
            </a:fld>
            <a:endParaRPr lang="en-US"/>
          </a:p>
        </p:txBody>
      </p:sp>
      <p:sp>
        <p:nvSpPr>
          <p:cNvPr id="5" name="Footer Placeholder 4">
            <a:extLst>
              <a:ext uri="{FF2B5EF4-FFF2-40B4-BE49-F238E27FC236}">
                <a16:creationId xmlns:a16="http://schemas.microsoft.com/office/drawing/2014/main" id="{FB1BF710-0558-4457-825D-48713CAED3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A7F93D-5DC3-4C36-AEB0-79CDB15C316A}"/>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7" name="Title 6">
            <a:extLst>
              <a:ext uri="{FF2B5EF4-FFF2-40B4-BE49-F238E27FC236}">
                <a16:creationId xmlns:a16="http://schemas.microsoft.com/office/drawing/2014/main" id="{87CFC0C8-11FE-4003-B2D6-B7B8E279056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68199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EB41C5-3638-439D-BA61-4DAA142226E8}"/>
              </a:ext>
            </a:extLst>
          </p:cNvPr>
          <p:cNvSpPr>
            <a:spLocks noGrp="1"/>
          </p:cNvSpPr>
          <p:nvPr>
            <p:ph type="title" orient="vert"/>
          </p:nvPr>
        </p:nvSpPr>
        <p:spPr>
          <a:xfrm>
            <a:off x="8724901" y="464025"/>
            <a:ext cx="2161540" cy="580029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E99B91A0-A376-483C-926E-189F376E5520}"/>
              </a:ext>
            </a:extLst>
          </p:cNvPr>
          <p:cNvSpPr>
            <a:spLocks noGrp="1"/>
          </p:cNvSpPr>
          <p:nvPr>
            <p:ph type="body" orient="vert" idx="1"/>
          </p:nvPr>
        </p:nvSpPr>
        <p:spPr>
          <a:xfrm>
            <a:off x="838200" y="464023"/>
            <a:ext cx="7886700" cy="58002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A14134E-B7D5-4664-BB2E-6A98ED630A9F}"/>
              </a:ext>
            </a:extLst>
          </p:cNvPr>
          <p:cNvSpPr>
            <a:spLocks noGrp="1"/>
          </p:cNvSpPr>
          <p:nvPr>
            <p:ph type="dt" sz="half" idx="10"/>
          </p:nvPr>
        </p:nvSpPr>
        <p:spPr/>
        <p:txBody>
          <a:bodyPr/>
          <a:lstStyle/>
          <a:p>
            <a:fld id="{BC011D41-E33C-4BC7-8272-37E8417FD097}" type="datetime4">
              <a:rPr lang="en-US" smtClean="0"/>
              <a:t>March 21, 2024</a:t>
            </a:fld>
            <a:endParaRPr lang="en-US"/>
          </a:p>
        </p:txBody>
      </p:sp>
      <p:sp>
        <p:nvSpPr>
          <p:cNvPr id="5" name="Footer Placeholder 4">
            <a:extLst>
              <a:ext uri="{FF2B5EF4-FFF2-40B4-BE49-F238E27FC236}">
                <a16:creationId xmlns:a16="http://schemas.microsoft.com/office/drawing/2014/main" id="{92A54E2A-B1CE-4F2E-9D9A-D47E514D59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E7C304-46A8-4179-87A2-B8CC10BAAFAE}"/>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994862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7B333-9E16-4502-96B5-3F586B7E003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6ED0795-5EC7-4FF8-9FC7-22AFA3C552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6A2DA5B-9862-4A23-8FEC-5C1ABC2EEF1B}"/>
              </a:ext>
            </a:extLst>
          </p:cNvPr>
          <p:cNvSpPr>
            <a:spLocks noGrp="1"/>
          </p:cNvSpPr>
          <p:nvPr>
            <p:ph type="dt" sz="half" idx="10"/>
          </p:nvPr>
        </p:nvSpPr>
        <p:spPr>
          <a:xfrm rot="5400000">
            <a:off x="10506456" y="5074920"/>
            <a:ext cx="2647667" cy="365125"/>
          </a:xfrm>
        </p:spPr>
        <p:txBody>
          <a:bodyPr/>
          <a:lstStyle/>
          <a:p>
            <a:fld id="{5D340FED-6E95-4177-A7EF-CD303B9E611D}" type="datetime4">
              <a:rPr lang="en-US" smtClean="0"/>
              <a:t>March 21, 2024</a:t>
            </a:fld>
            <a:endParaRPr lang="en-US"/>
          </a:p>
        </p:txBody>
      </p:sp>
      <p:sp>
        <p:nvSpPr>
          <p:cNvPr id="5" name="Footer Placeholder 4">
            <a:extLst>
              <a:ext uri="{FF2B5EF4-FFF2-40B4-BE49-F238E27FC236}">
                <a16:creationId xmlns:a16="http://schemas.microsoft.com/office/drawing/2014/main" id="{C63D9A4B-0DA7-46BB-9DCE-3F26075C44C6}"/>
              </a:ext>
            </a:extLst>
          </p:cNvPr>
          <p:cNvSpPr>
            <a:spLocks noGrp="1"/>
          </p:cNvSpPr>
          <p:nvPr>
            <p:ph type="ftr" sz="quarter" idx="11"/>
          </p:nvPr>
        </p:nvSpPr>
        <p:spPr>
          <a:xfrm rot="5400000">
            <a:off x="10451592" y="1408176"/>
            <a:ext cx="2770499" cy="365125"/>
          </a:xfrm>
        </p:spPr>
        <p:txBody>
          <a:bodyPr/>
          <a:lstStyle/>
          <a:p>
            <a:endParaRPr lang="en-US" dirty="0"/>
          </a:p>
        </p:txBody>
      </p:sp>
      <p:sp>
        <p:nvSpPr>
          <p:cNvPr id="6" name="Slide Number Placeholder 5">
            <a:extLst>
              <a:ext uri="{FF2B5EF4-FFF2-40B4-BE49-F238E27FC236}">
                <a16:creationId xmlns:a16="http://schemas.microsoft.com/office/drawing/2014/main" id="{EE6A7C47-81AC-431C-A7C3-2BC71AD14417}"/>
              </a:ext>
            </a:extLst>
          </p:cNvPr>
          <p:cNvSpPr>
            <a:spLocks noGrp="1"/>
          </p:cNvSpPr>
          <p:nvPr>
            <p:ph type="sldNum" sz="quarter" idx="12"/>
          </p:nvPr>
        </p:nvSpPr>
        <p:spPr>
          <a:xfrm>
            <a:off x="11558016" y="3136392"/>
            <a:ext cx="545911" cy="580029"/>
          </a:xfrm>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090048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D2E47-4DC7-46C4-9407-FA4CF7E0AAE3}"/>
              </a:ext>
            </a:extLst>
          </p:cNvPr>
          <p:cNvSpPr>
            <a:spLocks noGrp="1"/>
          </p:cNvSpPr>
          <p:nvPr>
            <p:ph type="title"/>
          </p:nvPr>
        </p:nvSpPr>
        <p:spPr>
          <a:xfrm>
            <a:off x="1052513" y="1709738"/>
            <a:ext cx="9087774" cy="3438524"/>
          </a:xfrm>
        </p:spPr>
        <p:txBody>
          <a:bodyPr anchor="b">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BF7B502-122E-4177-A408-FC436A254215}"/>
              </a:ext>
            </a:extLst>
          </p:cNvPr>
          <p:cNvSpPr>
            <a:spLocks noGrp="1"/>
          </p:cNvSpPr>
          <p:nvPr>
            <p:ph type="body" idx="1"/>
          </p:nvPr>
        </p:nvSpPr>
        <p:spPr>
          <a:xfrm>
            <a:off x="1052513" y="5148262"/>
            <a:ext cx="8844522" cy="1138238"/>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229696-2AEF-4765-B33E-7DA328E464FF}"/>
              </a:ext>
            </a:extLst>
          </p:cNvPr>
          <p:cNvSpPr>
            <a:spLocks noGrp="1"/>
          </p:cNvSpPr>
          <p:nvPr>
            <p:ph type="dt" sz="half" idx="10"/>
          </p:nvPr>
        </p:nvSpPr>
        <p:spPr/>
        <p:txBody>
          <a:bodyPr/>
          <a:lstStyle/>
          <a:p>
            <a:fld id="{477962CB-39AD-45A9-800F-54DAB53D6021}" type="datetime4">
              <a:rPr lang="en-US" smtClean="0"/>
              <a:t>March 21, 2024</a:t>
            </a:fld>
            <a:endParaRPr lang="en-US"/>
          </a:p>
        </p:txBody>
      </p:sp>
      <p:sp>
        <p:nvSpPr>
          <p:cNvPr id="5" name="Footer Placeholder 4">
            <a:extLst>
              <a:ext uri="{FF2B5EF4-FFF2-40B4-BE49-F238E27FC236}">
                <a16:creationId xmlns:a16="http://schemas.microsoft.com/office/drawing/2014/main" id="{4729B2E4-2F1C-4FEE-AAB2-4FCC3EEFD1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27D4B8-E107-480A-AA17-261CA49BBB5D}"/>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893650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8BAE8-3305-4F08-BECB-56AD7FD4E4B1}"/>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77021AC-6D8D-4D24-8B01-8AE8F41BE4B8}"/>
              </a:ext>
            </a:extLst>
          </p:cNvPr>
          <p:cNvSpPr>
            <a:spLocks noGrp="1"/>
          </p:cNvSpPr>
          <p:nvPr>
            <p:ph sz="half" idx="1"/>
          </p:nvPr>
        </p:nvSpPr>
        <p:spPr>
          <a:xfrm>
            <a:off x="1050878" y="1825624"/>
            <a:ext cx="4473622" cy="4460875"/>
          </a:xfrm>
        </p:spPr>
        <p:txBody>
          <a:bodyPr/>
          <a:lstStyle>
            <a:lvl2pPr marL="274320" indent="0">
              <a:buFontTx/>
              <a:buNone/>
              <a:defRPr/>
            </a:lvl2pPr>
            <a:lvl3pPr marL="502920">
              <a:defRPr/>
            </a:lvl3pPr>
            <a:lvl4pPr marL="548640" indent="0">
              <a:buFontTx/>
              <a:buNone/>
              <a:defRPr/>
            </a:lvl4pPr>
            <a:lvl5pPr marL="73152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8E7F49C-3DB3-40B7-89B3-E3BC32FC110F}"/>
              </a:ext>
            </a:extLst>
          </p:cNvPr>
          <p:cNvSpPr>
            <a:spLocks noGrp="1"/>
          </p:cNvSpPr>
          <p:nvPr>
            <p:ph sz="half" idx="2"/>
          </p:nvPr>
        </p:nvSpPr>
        <p:spPr>
          <a:xfrm>
            <a:off x="5844540" y="1825624"/>
            <a:ext cx="5016943" cy="4460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1E33D58-BDF5-4F1F-806B-0491CB3624A9}"/>
              </a:ext>
            </a:extLst>
          </p:cNvPr>
          <p:cNvSpPr>
            <a:spLocks noGrp="1"/>
          </p:cNvSpPr>
          <p:nvPr>
            <p:ph type="dt" sz="half" idx="10"/>
          </p:nvPr>
        </p:nvSpPr>
        <p:spPr/>
        <p:txBody>
          <a:bodyPr/>
          <a:lstStyle/>
          <a:p>
            <a:fld id="{2DEDF93D-55AB-4606-B9D7-742F1FC51983}" type="datetime4">
              <a:rPr lang="en-US" smtClean="0"/>
              <a:t>March 21, 2024</a:t>
            </a:fld>
            <a:endParaRPr lang="en-US" dirty="0"/>
          </a:p>
        </p:txBody>
      </p:sp>
      <p:sp>
        <p:nvSpPr>
          <p:cNvPr id="6" name="Footer Placeholder 5">
            <a:extLst>
              <a:ext uri="{FF2B5EF4-FFF2-40B4-BE49-F238E27FC236}">
                <a16:creationId xmlns:a16="http://schemas.microsoft.com/office/drawing/2014/main" id="{848BCBFD-1FE1-441A-B3AF-C3E7E7B8D11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70CE272-E6FB-455B-BACB-2471D66D956F}"/>
              </a:ext>
            </a:extLst>
          </p:cNvPr>
          <p:cNvSpPr>
            <a:spLocks noGrp="1"/>
          </p:cNvSpPr>
          <p:nvPr>
            <p:ph type="sldNum" sz="quarter" idx="12"/>
          </p:nvPr>
        </p:nvSpPr>
        <p:spPr/>
        <p:txBody>
          <a:bodyPr/>
          <a:lstStyle/>
          <a:p>
            <a:fld id="{9D4AEF59-F28E-467C-9EA3-92D1CFAD475A}" type="slidenum">
              <a:rPr lang="en-US" smtClean="0"/>
              <a:t>‹#›</a:t>
            </a:fld>
            <a:endParaRPr lang="en-US" dirty="0"/>
          </a:p>
        </p:txBody>
      </p:sp>
    </p:spTree>
    <p:extLst>
      <p:ext uri="{BB962C8B-B14F-4D97-AF65-F5344CB8AC3E}">
        <p14:creationId xmlns:p14="http://schemas.microsoft.com/office/powerpoint/2010/main" val="1913147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E73A4FB-9EF5-4D6C-A275-2DE1077A29E7}"/>
              </a:ext>
            </a:extLst>
          </p:cNvPr>
          <p:cNvSpPr>
            <a:spLocks noGrp="1"/>
          </p:cNvSpPr>
          <p:nvPr>
            <p:ph type="body" idx="1"/>
          </p:nvPr>
        </p:nvSpPr>
        <p:spPr>
          <a:xfrm>
            <a:off x="1071563" y="1835219"/>
            <a:ext cx="4452938" cy="823912"/>
          </a:xfrm>
        </p:spPr>
        <p:txBody>
          <a:bodyPr anchor="b">
            <a:normAutofit/>
          </a:bodyPr>
          <a:lstStyle>
            <a:lvl1pPr marL="0" indent="0">
              <a:buNone/>
              <a:defRPr sz="2000" b="1"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BDC9972A-4D34-4A9F-84EB-8D64A703B56C}"/>
              </a:ext>
            </a:extLst>
          </p:cNvPr>
          <p:cNvSpPr>
            <a:spLocks noGrp="1"/>
          </p:cNvSpPr>
          <p:nvPr>
            <p:ph sz="half" idx="2"/>
          </p:nvPr>
        </p:nvSpPr>
        <p:spPr>
          <a:xfrm>
            <a:off x="1071562" y="2717801"/>
            <a:ext cx="4452938" cy="3559452"/>
          </a:xfrm>
        </p:spPr>
        <p:txBody>
          <a:bodyPr/>
          <a:lstStyle>
            <a:lvl2pPr marL="274320" indent="0">
              <a:buFontTx/>
              <a:buNone/>
              <a:defRPr/>
            </a:lvl2pPr>
            <a:lvl3pPr marL="548640">
              <a:defRPr/>
            </a:lvl3pPr>
            <a:lvl4pPr marL="594360" indent="0">
              <a:buFontTx/>
              <a:buNone/>
              <a:defRPr/>
            </a:lvl4pPr>
            <a:lvl5pPr marL="82296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DBBDDE3-C8D7-4600-8259-24E1F8118A41}"/>
              </a:ext>
            </a:extLst>
          </p:cNvPr>
          <p:cNvSpPr>
            <a:spLocks noGrp="1"/>
          </p:cNvSpPr>
          <p:nvPr>
            <p:ph type="body" sz="quarter" idx="3"/>
          </p:nvPr>
        </p:nvSpPr>
        <p:spPr>
          <a:xfrm>
            <a:off x="5844540" y="1835219"/>
            <a:ext cx="5016943" cy="823912"/>
          </a:xfrm>
        </p:spPr>
        <p:txBody>
          <a:bodyPr anchor="b">
            <a:normAutofit/>
          </a:bodyPr>
          <a:lstStyle>
            <a:lvl1pPr marL="0" indent="0">
              <a:buNone/>
              <a:defRPr sz="2000" b="1"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4649FFF-44C7-4256-AFE1-C5457C7AB501}"/>
              </a:ext>
            </a:extLst>
          </p:cNvPr>
          <p:cNvSpPr>
            <a:spLocks noGrp="1"/>
          </p:cNvSpPr>
          <p:nvPr>
            <p:ph sz="quarter" idx="4"/>
          </p:nvPr>
        </p:nvSpPr>
        <p:spPr>
          <a:xfrm>
            <a:off x="5844540" y="2717800"/>
            <a:ext cx="5016943" cy="3559453"/>
          </a:xfrm>
        </p:spPr>
        <p:txBody>
          <a:bodyPr/>
          <a:lstStyle>
            <a:lvl2pPr marL="457200" indent="0">
              <a:buNone/>
              <a:defRPr/>
            </a:lvl2pPr>
            <a:lvl3pPr marL="548640">
              <a:defRPr/>
            </a:lvl3pPr>
            <a:lvl4pPr marL="594360" indent="0">
              <a:buFontTx/>
              <a:buNone/>
              <a:defRPr/>
            </a:lvl4pPr>
            <a:lvl5pPr marL="82296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1BEC6ACF-080E-4B7C-B0C0-77E90C16E9F6}"/>
              </a:ext>
            </a:extLst>
          </p:cNvPr>
          <p:cNvSpPr>
            <a:spLocks noGrp="1"/>
          </p:cNvSpPr>
          <p:nvPr>
            <p:ph type="dt" sz="half" idx="10"/>
          </p:nvPr>
        </p:nvSpPr>
        <p:spPr/>
        <p:txBody>
          <a:bodyPr/>
          <a:lstStyle/>
          <a:p>
            <a:fld id="{DDF2841D-FB5C-47AB-B2FF-32E855C1EA71}" type="datetime4">
              <a:rPr lang="en-US" smtClean="0"/>
              <a:t>March 21, 2024</a:t>
            </a:fld>
            <a:endParaRPr lang="en-US"/>
          </a:p>
        </p:txBody>
      </p:sp>
      <p:sp>
        <p:nvSpPr>
          <p:cNvPr id="8" name="Footer Placeholder 7">
            <a:extLst>
              <a:ext uri="{FF2B5EF4-FFF2-40B4-BE49-F238E27FC236}">
                <a16:creationId xmlns:a16="http://schemas.microsoft.com/office/drawing/2014/main" id="{39A68C0B-BC90-4ADA-B6E6-2B30BFF9E71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BCE559-C82B-4E27-965B-4AC3C66FC8F8}"/>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12" name="Title 11">
            <a:extLst>
              <a:ext uri="{FF2B5EF4-FFF2-40B4-BE49-F238E27FC236}">
                <a16:creationId xmlns:a16="http://schemas.microsoft.com/office/drawing/2014/main" id="{3752B99E-38EC-4745-889B-124D3475964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35158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3DE7304-D393-47F0-ACCC-1F72EFCCE7CA}"/>
              </a:ext>
            </a:extLst>
          </p:cNvPr>
          <p:cNvSpPr>
            <a:spLocks noGrp="1"/>
          </p:cNvSpPr>
          <p:nvPr>
            <p:ph type="dt" sz="half" idx="10"/>
          </p:nvPr>
        </p:nvSpPr>
        <p:spPr/>
        <p:txBody>
          <a:bodyPr/>
          <a:lstStyle/>
          <a:p>
            <a:fld id="{118537E9-D174-424D-BEE8-AFC4CA5F9F97}" type="datetime4">
              <a:rPr lang="en-US" smtClean="0"/>
              <a:t>March 21, 2024</a:t>
            </a:fld>
            <a:endParaRPr lang="en-US"/>
          </a:p>
        </p:txBody>
      </p:sp>
      <p:sp>
        <p:nvSpPr>
          <p:cNvPr id="4" name="Footer Placeholder 3">
            <a:extLst>
              <a:ext uri="{FF2B5EF4-FFF2-40B4-BE49-F238E27FC236}">
                <a16:creationId xmlns:a16="http://schemas.microsoft.com/office/drawing/2014/main" id="{B68451FF-032D-4787-BA4B-5EB415494A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B7511D-7256-4A08-BF62-3B3F821A6F02}"/>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6" name="Title 5">
            <a:extLst>
              <a:ext uri="{FF2B5EF4-FFF2-40B4-BE49-F238E27FC236}">
                <a16:creationId xmlns:a16="http://schemas.microsoft.com/office/drawing/2014/main" id="{03FCDA27-1C47-4EA1-A160-EC91FD88BC3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561191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DE8ADA-7BF8-433A-8770-61C690F37DCB}"/>
              </a:ext>
            </a:extLst>
          </p:cNvPr>
          <p:cNvSpPr>
            <a:spLocks noGrp="1"/>
          </p:cNvSpPr>
          <p:nvPr>
            <p:ph type="dt" sz="half" idx="10"/>
          </p:nvPr>
        </p:nvSpPr>
        <p:spPr/>
        <p:txBody>
          <a:bodyPr/>
          <a:lstStyle/>
          <a:p>
            <a:fld id="{1C7A44C0-F7AC-49C2-8289-1E7A86D9FB50}" type="datetime4">
              <a:rPr lang="en-US" smtClean="0"/>
              <a:t>March 21, 2024</a:t>
            </a:fld>
            <a:endParaRPr lang="en-US"/>
          </a:p>
        </p:txBody>
      </p:sp>
      <p:sp>
        <p:nvSpPr>
          <p:cNvPr id="3" name="Footer Placeholder 2">
            <a:extLst>
              <a:ext uri="{FF2B5EF4-FFF2-40B4-BE49-F238E27FC236}">
                <a16:creationId xmlns:a16="http://schemas.microsoft.com/office/drawing/2014/main" id="{16357B86-EC22-49C6-BBC6-639D57D1AF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D63764B-CF91-4C81-B4C3-5B5E5A973610}"/>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726320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E4801-B0C7-4458-B413-24D6E68FAA57}"/>
              </a:ext>
            </a:extLst>
          </p:cNvPr>
          <p:cNvSpPr>
            <a:spLocks noGrp="1"/>
          </p:cNvSpPr>
          <p:nvPr>
            <p:ph type="title"/>
          </p:nvPr>
        </p:nvSpPr>
        <p:spPr>
          <a:xfrm>
            <a:off x="1063633" y="457200"/>
            <a:ext cx="4170355" cy="1917509"/>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2FA0C76-733A-488A-89FB-7D04FD64BD68}"/>
              </a:ext>
            </a:extLst>
          </p:cNvPr>
          <p:cNvSpPr>
            <a:spLocks noGrp="1"/>
          </p:cNvSpPr>
          <p:nvPr>
            <p:ph idx="1"/>
          </p:nvPr>
        </p:nvSpPr>
        <p:spPr>
          <a:xfrm>
            <a:off x="5481637" y="457200"/>
            <a:ext cx="5562601" cy="59436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CD45B9DE-016A-4B31-BB52-99C76E28B4B9}"/>
              </a:ext>
            </a:extLst>
          </p:cNvPr>
          <p:cNvSpPr>
            <a:spLocks noGrp="1"/>
          </p:cNvSpPr>
          <p:nvPr>
            <p:ph type="body" sz="half" idx="2"/>
          </p:nvPr>
        </p:nvSpPr>
        <p:spPr>
          <a:xfrm>
            <a:off x="1063633" y="2374708"/>
            <a:ext cx="4170355" cy="40260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ED6CC3-66DD-4D9A-A9C7-F588BA88C992}"/>
              </a:ext>
            </a:extLst>
          </p:cNvPr>
          <p:cNvSpPr>
            <a:spLocks noGrp="1"/>
          </p:cNvSpPr>
          <p:nvPr>
            <p:ph type="dt" sz="half" idx="10"/>
          </p:nvPr>
        </p:nvSpPr>
        <p:spPr/>
        <p:txBody>
          <a:bodyPr/>
          <a:lstStyle/>
          <a:p>
            <a:fld id="{73BB84BC-6E78-40D1-8831-40AB1F596614}" type="datetime4">
              <a:rPr lang="en-US" smtClean="0"/>
              <a:t>March 21, 2024</a:t>
            </a:fld>
            <a:endParaRPr lang="en-US"/>
          </a:p>
        </p:txBody>
      </p:sp>
      <p:sp>
        <p:nvSpPr>
          <p:cNvPr id="6" name="Footer Placeholder 5">
            <a:extLst>
              <a:ext uri="{FF2B5EF4-FFF2-40B4-BE49-F238E27FC236}">
                <a16:creationId xmlns:a16="http://schemas.microsoft.com/office/drawing/2014/main" id="{31359FC8-04EF-4F7D-8E43-4EE0E95DA9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71C964-4227-4DEE-87A1-026162DDF664}"/>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108158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0EB4E-D4BB-4C86-A820-63474E5A4086}"/>
              </a:ext>
            </a:extLst>
          </p:cNvPr>
          <p:cNvSpPr>
            <a:spLocks noGrp="1"/>
          </p:cNvSpPr>
          <p:nvPr>
            <p:ph type="title"/>
          </p:nvPr>
        </p:nvSpPr>
        <p:spPr>
          <a:xfrm>
            <a:off x="1062038" y="457199"/>
            <a:ext cx="3913241" cy="1928813"/>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54FA99A1-8FAF-415D-A399-1B2C2A0F2300}"/>
              </a:ext>
            </a:extLst>
          </p:cNvPr>
          <p:cNvSpPr>
            <a:spLocks noGrp="1"/>
          </p:cNvSpPr>
          <p:nvPr>
            <p:ph type="pic" idx="1"/>
          </p:nvPr>
        </p:nvSpPr>
        <p:spPr>
          <a:xfrm>
            <a:off x="5257752" y="457200"/>
            <a:ext cx="6110288" cy="594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4A15BEE-9915-4637-85A2-2AF2872C72BC}"/>
              </a:ext>
            </a:extLst>
          </p:cNvPr>
          <p:cNvSpPr>
            <a:spLocks noGrp="1"/>
          </p:cNvSpPr>
          <p:nvPr>
            <p:ph type="body" sz="half" idx="2"/>
          </p:nvPr>
        </p:nvSpPr>
        <p:spPr>
          <a:xfrm>
            <a:off x="1062038" y="2386013"/>
            <a:ext cx="3913241" cy="40147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73427C-3B67-4ED4-925D-04B9C09AA54B}"/>
              </a:ext>
            </a:extLst>
          </p:cNvPr>
          <p:cNvSpPr>
            <a:spLocks noGrp="1"/>
          </p:cNvSpPr>
          <p:nvPr>
            <p:ph type="dt" sz="half" idx="10"/>
          </p:nvPr>
        </p:nvSpPr>
        <p:spPr/>
        <p:txBody>
          <a:bodyPr/>
          <a:lstStyle/>
          <a:p>
            <a:fld id="{ADFA080F-3961-4D42-BEDE-84A1FED032F1}" type="datetime4">
              <a:rPr lang="en-US" smtClean="0"/>
              <a:t>March 21, 2024</a:t>
            </a:fld>
            <a:endParaRPr lang="en-US"/>
          </a:p>
        </p:txBody>
      </p:sp>
      <p:sp>
        <p:nvSpPr>
          <p:cNvPr id="6" name="Footer Placeholder 5">
            <a:extLst>
              <a:ext uri="{FF2B5EF4-FFF2-40B4-BE49-F238E27FC236}">
                <a16:creationId xmlns:a16="http://schemas.microsoft.com/office/drawing/2014/main" id="{EEB5DAFD-22DE-4E9E-9C72-B16C1F273D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E8EE99-49CC-4A30-8ADA-39EFD8DAAD22}"/>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747256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customXml" Target="../ink/ink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A person in a dark room&#10;&#10;Description automatically generated">
            <a:extLst>
              <a:ext uri="{FF2B5EF4-FFF2-40B4-BE49-F238E27FC236}">
                <a16:creationId xmlns:a16="http://schemas.microsoft.com/office/drawing/2014/main" id="{DEB2E8C4-C3E7-4048-A43D-9859510CFA9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p:sp>
        <p:nvSpPr>
          <p:cNvPr id="2" name="Title Placeholder 1">
            <a:extLst>
              <a:ext uri="{FF2B5EF4-FFF2-40B4-BE49-F238E27FC236}">
                <a16:creationId xmlns:a16="http://schemas.microsoft.com/office/drawing/2014/main" id="{9AFBD2E1-C16B-4996-869C-DD03823A80A4}"/>
              </a:ext>
            </a:extLst>
          </p:cNvPr>
          <p:cNvSpPr>
            <a:spLocks noGrp="1"/>
          </p:cNvSpPr>
          <p:nvPr>
            <p:ph type="title"/>
          </p:nvPr>
        </p:nvSpPr>
        <p:spPr>
          <a:xfrm>
            <a:off x="1050879" y="609601"/>
            <a:ext cx="9810604" cy="121602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844DB6A-ED8E-4755-BC7A-B7AA65244231}"/>
              </a:ext>
            </a:extLst>
          </p:cNvPr>
          <p:cNvSpPr>
            <a:spLocks noGrp="1"/>
          </p:cNvSpPr>
          <p:nvPr>
            <p:ph type="body" idx="1"/>
          </p:nvPr>
        </p:nvSpPr>
        <p:spPr>
          <a:xfrm>
            <a:off x="1050879" y="1825624"/>
            <a:ext cx="9810604" cy="44287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FF5CE27-B558-4B88-ACE3-B70423127730}"/>
              </a:ext>
            </a:extLst>
          </p:cNvPr>
          <p:cNvSpPr>
            <a:spLocks noGrp="1"/>
          </p:cNvSpPr>
          <p:nvPr>
            <p:ph type="dt" sz="half" idx="2"/>
          </p:nvPr>
        </p:nvSpPr>
        <p:spPr>
          <a:xfrm rot="5400000">
            <a:off x="10509243" y="5071825"/>
            <a:ext cx="2647667" cy="365125"/>
          </a:xfrm>
          <a:prstGeom prst="rect">
            <a:avLst/>
          </a:prstGeom>
        </p:spPr>
        <p:txBody>
          <a:bodyPr vert="horz" lIns="91440" tIns="45720" rIns="91440" bIns="45720" rtlCol="0" anchor="ctr"/>
          <a:lstStyle>
            <a:lvl1pPr algn="l">
              <a:defRPr sz="900" cap="all" spc="300" baseline="0">
                <a:solidFill>
                  <a:schemeClr val="tx1">
                    <a:lumMod val="85000"/>
                    <a:lumOff val="15000"/>
                  </a:schemeClr>
                </a:solidFill>
                <a:latin typeface="+mn-lt"/>
              </a:defRPr>
            </a:lvl1pPr>
          </a:lstStyle>
          <a:p>
            <a:fld id="{A33960BD-7AC1-4217-9611-AAA56D3EE38F}" type="datetime4">
              <a:rPr lang="en-US" smtClean="0"/>
              <a:pPr/>
              <a:t>March 21, 2024</a:t>
            </a:fld>
            <a:endParaRPr lang="en-US" dirty="0">
              <a:latin typeface="+mn-lt"/>
            </a:endParaRPr>
          </a:p>
        </p:txBody>
      </p:sp>
      <p:sp>
        <p:nvSpPr>
          <p:cNvPr id="5" name="Footer Placeholder 4">
            <a:extLst>
              <a:ext uri="{FF2B5EF4-FFF2-40B4-BE49-F238E27FC236}">
                <a16:creationId xmlns:a16="http://schemas.microsoft.com/office/drawing/2014/main" id="{4ACE5D61-F203-4F00-9CF1-AB0AE4937006}"/>
              </a:ext>
            </a:extLst>
          </p:cNvPr>
          <p:cNvSpPr>
            <a:spLocks noGrp="1"/>
          </p:cNvSpPr>
          <p:nvPr>
            <p:ph type="ftr" sz="quarter" idx="3"/>
          </p:nvPr>
        </p:nvSpPr>
        <p:spPr>
          <a:xfrm rot="5400000">
            <a:off x="10447827" y="1407402"/>
            <a:ext cx="2770499" cy="365125"/>
          </a:xfrm>
          <a:prstGeom prst="rect">
            <a:avLst/>
          </a:prstGeom>
        </p:spPr>
        <p:txBody>
          <a:bodyPr vert="horz" lIns="91440" tIns="45720" rIns="91440" bIns="45720" rtlCol="0" anchor="ctr"/>
          <a:lstStyle>
            <a:lvl1pPr algn="r">
              <a:defRPr sz="900" cap="all" spc="300" baseline="0">
                <a:solidFill>
                  <a:schemeClr val="tx1">
                    <a:lumMod val="85000"/>
                    <a:lumOff val="15000"/>
                  </a:schemeClr>
                </a:solidFill>
                <a:latin typeface="+mn-lt"/>
              </a:defRPr>
            </a:lvl1pPr>
          </a:lstStyle>
          <a:p>
            <a:endParaRPr lang="en-US" dirty="0">
              <a:latin typeface="+mn-lt"/>
            </a:endParaRPr>
          </a:p>
        </p:txBody>
      </p:sp>
      <p:sp>
        <p:nvSpPr>
          <p:cNvPr id="6" name="Slide Number Placeholder 5">
            <a:extLst>
              <a:ext uri="{FF2B5EF4-FFF2-40B4-BE49-F238E27FC236}">
                <a16:creationId xmlns:a16="http://schemas.microsoft.com/office/drawing/2014/main" id="{39FF38BD-5F38-4F6E-B5DD-EB1AF06002E2}"/>
              </a:ext>
            </a:extLst>
          </p:cNvPr>
          <p:cNvSpPr>
            <a:spLocks noGrp="1"/>
          </p:cNvSpPr>
          <p:nvPr>
            <p:ph type="sldNum" sz="quarter" idx="4"/>
          </p:nvPr>
        </p:nvSpPr>
        <p:spPr>
          <a:xfrm>
            <a:off x="11560121" y="3138985"/>
            <a:ext cx="545911" cy="580029"/>
          </a:xfrm>
          <a:prstGeom prst="rect">
            <a:avLst/>
          </a:prstGeom>
        </p:spPr>
        <p:txBody>
          <a:bodyPr vert="horz" lIns="91440" tIns="45720" rIns="91440" bIns="45720" rtlCol="0" anchor="ctr"/>
          <a:lstStyle>
            <a:lvl1pPr algn="ctr">
              <a:defRPr sz="1600">
                <a:solidFill>
                  <a:schemeClr val="tx1">
                    <a:lumMod val="85000"/>
                    <a:lumOff val="15000"/>
                  </a:schemeClr>
                </a:solidFill>
                <a:latin typeface="+mn-lt"/>
              </a:defRPr>
            </a:lvl1pPr>
          </a:lstStyle>
          <a:p>
            <a:fld id="{9D4AEF59-F28E-467C-9EA3-92D1CFAD475A}" type="slidenum">
              <a:rPr lang="en-US" smtClean="0"/>
              <a:pPr/>
              <a:t>‹#›</a:t>
            </a:fld>
            <a:endParaRPr lang="en-US">
              <a:latin typeface="+mn-lt"/>
            </a:endParaRPr>
          </a:p>
        </p:txBody>
      </p:sp>
      <mc:AlternateContent xmlns:mc="http://schemas.openxmlformats.org/markup-compatibility/2006" xmlns:p14="http://schemas.microsoft.com/office/powerpoint/2010/main">
        <mc:Choice Requires="p14">
          <p:contentPart p14:bwMode="auto" r:id="rId14">
            <p14:nvContentPartPr>
              <p14:cNvPr id="18" name="Ink 17">
                <a:extLst>
                  <a:ext uri="{FF2B5EF4-FFF2-40B4-BE49-F238E27FC236}">
                    <a16:creationId xmlns:a16="http://schemas.microsoft.com/office/drawing/2014/main" id="{24D29CCB-7956-4E3E-8880-304085F04BF4}"/>
                  </a:ext>
                </a:extLst>
              </p14:cNvPr>
              <p14:cNvContentPartPr/>
              <p14:nvPr/>
            </p14:nvContentPartPr>
            <p14:xfrm>
              <a:off x="12490710" y="6342652"/>
              <a:ext cx="360" cy="360"/>
            </p14:xfrm>
          </p:contentPart>
        </mc:Choice>
        <mc:Fallback xmlns="">
          <p:pic>
            <p:nvPicPr>
              <p:cNvPr id="18" name="Ink 17">
                <a:extLst>
                  <a:ext uri="{FF2B5EF4-FFF2-40B4-BE49-F238E27FC236}">
                    <a16:creationId xmlns:a16="http://schemas.microsoft.com/office/drawing/2014/main" id="{24D29CCB-7956-4E3E-8880-304085F04BF4}"/>
                  </a:ext>
                </a:extLst>
              </p:cNvPr>
              <p:cNvPicPr/>
              <p:nvPr/>
            </p:nvPicPr>
            <p:blipFill>
              <a:blip r:embed="rId15"/>
              <a:stretch>
                <a:fillRect/>
              </a:stretch>
            </p:blipFill>
            <p:spPr>
              <a:xfrm>
                <a:off x="12481710" y="6333652"/>
                <a:ext cx="18000" cy="18000"/>
              </a:xfrm>
              <a:prstGeom prst="rect">
                <a:avLst/>
              </a:prstGeom>
            </p:spPr>
          </p:pic>
        </mc:Fallback>
      </mc:AlternateContent>
    </p:spTree>
    <p:extLst>
      <p:ext uri="{BB962C8B-B14F-4D97-AF65-F5344CB8AC3E}">
        <p14:creationId xmlns:p14="http://schemas.microsoft.com/office/powerpoint/2010/main" val="3482597895"/>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jpe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0.jpeg"/><Relationship Id="rId11" Type="http://schemas.openxmlformats.org/officeDocument/2006/relationships/image" Target="../media/image35.jpeg"/><Relationship Id="rId5" Type="http://schemas.openxmlformats.org/officeDocument/2006/relationships/image" Target="../media/image29.jpeg"/><Relationship Id="rId10" Type="http://schemas.openxmlformats.org/officeDocument/2006/relationships/image" Target="../media/image34.jpeg"/><Relationship Id="rId4" Type="http://schemas.openxmlformats.org/officeDocument/2006/relationships/image" Target="../media/image28.jpeg"/><Relationship Id="rId9"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matweb.com/"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9.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5.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64.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matweb.com/"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5.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66.png"/><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9.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68.png"/><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2.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71.png"/><Relationship Id="rId5" Type="http://schemas.openxmlformats.org/officeDocument/2006/relationships/image" Target="../media/image4.png"/><Relationship Id="rId4" Type="http://schemas.openxmlformats.org/officeDocument/2006/relationships/notesSlide" Target="../notesSlides/notesSlide9.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4.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73.png"/><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6.png"/><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75.png"/><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6.png"/><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image" Target="../media/image77.png"/><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9.png"/><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image" Target="../media/image69.png"/><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2.png"/><Relationship Id="rId2" Type="http://schemas.openxmlformats.org/officeDocument/2006/relationships/video" Target="../media/media12.mp4"/><Relationship Id="rId1" Type="http://schemas.microsoft.com/office/2007/relationships/media" Target="../media/media12.mp4"/><Relationship Id="rId6" Type="http://schemas.openxmlformats.org/officeDocument/2006/relationships/image" Target="../media/image81.png"/><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4.png"/><Relationship Id="rId2" Type="http://schemas.openxmlformats.org/officeDocument/2006/relationships/video" Target="../media/media13.mp4"/><Relationship Id="rId1" Type="http://schemas.microsoft.com/office/2007/relationships/media" Target="../media/media13.mp4"/><Relationship Id="rId6" Type="http://schemas.openxmlformats.org/officeDocument/2006/relationships/image" Target="../media/image83.png"/><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jpeg"/><Relationship Id="rId4" Type="http://schemas.openxmlformats.org/officeDocument/2006/relationships/image" Target="../media/image85.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89.JPG"/><Relationship Id="rId4" Type="http://schemas.openxmlformats.org/officeDocument/2006/relationships/image" Target="../media/image88.JP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5.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JP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6.JPG"/></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JPG"/></Relationships>
</file>

<file path=ppt/slides/_rels/slide52.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110.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video" Target="https://www.youtube.com/embed/jWjsYctNMp8?feature=oembed" TargetMode="Externa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4" name="Picture 3" descr="A plane flying in the air&#10;&#10;Description automatically generated">
            <a:extLst>
              <a:ext uri="{FF2B5EF4-FFF2-40B4-BE49-F238E27FC236}">
                <a16:creationId xmlns:a16="http://schemas.microsoft.com/office/drawing/2014/main" id="{6E2B64B8-2402-199B-6741-89E50D7804FD}"/>
              </a:ext>
            </a:extLst>
          </p:cNvPr>
          <p:cNvPicPr>
            <a:picLocks noChangeAspect="1"/>
          </p:cNvPicPr>
          <p:nvPr/>
        </p:nvPicPr>
        <p:blipFill rotWithShape="1">
          <a:blip r:embed="rId2">
            <a:extLst>
              <a:ext uri="{28A0092B-C50C-407E-A947-70E740481C1C}">
                <a14:useLocalDpi xmlns:a14="http://schemas.microsoft.com/office/drawing/2010/main" val="0"/>
              </a:ext>
            </a:extLst>
          </a:blip>
          <a:srcRect l="2626" r="9818"/>
          <a:stretch/>
        </p:blipFill>
        <p:spPr>
          <a:xfrm>
            <a:off x="20" y="10"/>
            <a:ext cx="12191979" cy="6857989"/>
          </a:xfrm>
          <a:prstGeom prst="rect">
            <a:avLst/>
          </a:prstGeom>
        </p:spPr>
      </p:pic>
      <p:sp useBgFill="1">
        <p:nvSpPr>
          <p:cNvPr id="22" name="Freeform: Shape 21">
            <a:extLst>
              <a:ext uri="{FF2B5EF4-FFF2-40B4-BE49-F238E27FC236}">
                <a16:creationId xmlns:a16="http://schemas.microsoft.com/office/drawing/2014/main" id="{F6EE1C8D-9233-4EBC-9B68-862FDCA266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4906504"/>
            <a:ext cx="12192002" cy="1951997"/>
          </a:xfrm>
          <a:custGeom>
            <a:avLst/>
            <a:gdLst>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285754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70574 w 12192002"/>
              <a:gd name="connsiteY170" fmla="*/ 202276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70574 w 12192002"/>
              <a:gd name="connsiteY170" fmla="*/ 202276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70574 w 12192002"/>
              <a:gd name="connsiteY170" fmla="*/ 202276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70574 w 12192002"/>
              <a:gd name="connsiteY170" fmla="*/ 202276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25839 w 12192002"/>
              <a:gd name="connsiteY95" fmla="*/ 111020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25839 w 12192002"/>
              <a:gd name="connsiteY95" fmla="*/ 111020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1047864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585369 w 12192002"/>
              <a:gd name="connsiteY92" fmla="*/ 1004898 h 2122526"/>
              <a:gd name="connsiteX93" fmla="*/ 11744187 w 12192002"/>
              <a:gd name="connsiteY93" fmla="*/ 1047864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585369 w 12192002"/>
              <a:gd name="connsiteY92" fmla="*/ 1004898 h 2122526"/>
              <a:gd name="connsiteX93" fmla="*/ 11744187 w 12192002"/>
              <a:gd name="connsiteY93" fmla="*/ 1047864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74735 w 12192002"/>
              <a:gd name="connsiteY94" fmla="*/ 1132363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94613 w 12192002"/>
              <a:gd name="connsiteY94" fmla="*/ 114826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94613 w 12192002"/>
              <a:gd name="connsiteY94" fmla="*/ 1148265 h 2122526"/>
              <a:gd name="connsiteX95" fmla="*/ 11917888 w 12192002"/>
              <a:gd name="connsiteY95" fmla="*/ 1126105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94613 w 12192002"/>
              <a:gd name="connsiteY94" fmla="*/ 1148265 h 2122526"/>
              <a:gd name="connsiteX95" fmla="*/ 11917888 w 12192002"/>
              <a:gd name="connsiteY95" fmla="*/ 1126105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94613 w 12192002"/>
              <a:gd name="connsiteY94" fmla="*/ 1148265 h 2122526"/>
              <a:gd name="connsiteX95" fmla="*/ 11917888 w 12192002"/>
              <a:gd name="connsiteY95" fmla="*/ 1126105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12382 w 12192002"/>
              <a:gd name="connsiteY93" fmla="*/ 1047864 h 2122526"/>
              <a:gd name="connsiteX94" fmla="*/ 11894613 w 12192002"/>
              <a:gd name="connsiteY94" fmla="*/ 1148265 h 2122526"/>
              <a:gd name="connsiteX95" fmla="*/ 11917888 w 12192002"/>
              <a:gd name="connsiteY95" fmla="*/ 1126105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12192002" h="2122526">
                <a:moveTo>
                  <a:pt x="5626960" y="0"/>
                </a:moveTo>
                <a:lnTo>
                  <a:pt x="5758918" y="1023"/>
                </a:lnTo>
                <a:lnTo>
                  <a:pt x="5957375" y="16715"/>
                </a:lnTo>
                <a:cubicBezTo>
                  <a:pt x="5970127" y="20033"/>
                  <a:pt x="5998679" y="20946"/>
                  <a:pt x="6010090" y="20359"/>
                </a:cubicBezTo>
                <a:lnTo>
                  <a:pt x="6041282" y="15266"/>
                </a:lnTo>
                <a:lnTo>
                  <a:pt x="6048637" y="6917"/>
                </a:lnTo>
                <a:lnTo>
                  <a:pt x="6068529" y="7600"/>
                </a:lnTo>
                <a:lnTo>
                  <a:pt x="6073847" y="6063"/>
                </a:lnTo>
                <a:cubicBezTo>
                  <a:pt x="6090539" y="9219"/>
                  <a:pt x="6128055" y="22767"/>
                  <a:pt x="6168673" y="26525"/>
                </a:cubicBezTo>
                <a:cubicBezTo>
                  <a:pt x="6209291" y="30283"/>
                  <a:pt x="6297550" y="13090"/>
                  <a:pt x="6317559" y="28612"/>
                </a:cubicBezTo>
                <a:cubicBezTo>
                  <a:pt x="6409695" y="55045"/>
                  <a:pt x="6472153" y="31322"/>
                  <a:pt x="6549454" y="75412"/>
                </a:cubicBezTo>
                <a:cubicBezTo>
                  <a:pt x="6628105" y="80632"/>
                  <a:pt x="6649105" y="94733"/>
                  <a:pt x="6708221" y="104188"/>
                </a:cubicBezTo>
                <a:cubicBezTo>
                  <a:pt x="6787988" y="118277"/>
                  <a:pt x="6871921" y="137351"/>
                  <a:pt x="6904145" y="132143"/>
                </a:cubicBezTo>
                <a:cubicBezTo>
                  <a:pt x="6943644" y="126545"/>
                  <a:pt x="6937527" y="150711"/>
                  <a:pt x="7018495" y="161649"/>
                </a:cubicBezTo>
                <a:cubicBezTo>
                  <a:pt x="7050188" y="159320"/>
                  <a:pt x="7061147" y="160297"/>
                  <a:pt x="7096987" y="161275"/>
                </a:cubicBezTo>
                <a:lnTo>
                  <a:pt x="7170807" y="173503"/>
                </a:lnTo>
                <a:cubicBezTo>
                  <a:pt x="7184505" y="172489"/>
                  <a:pt x="7192111" y="174628"/>
                  <a:pt x="7197003" y="178151"/>
                </a:cubicBezTo>
                <a:lnTo>
                  <a:pt x="7201101" y="183509"/>
                </a:lnTo>
                <a:lnTo>
                  <a:pt x="7218559" y="188059"/>
                </a:lnTo>
                <a:lnTo>
                  <a:pt x="7310852" y="213308"/>
                </a:lnTo>
                <a:lnTo>
                  <a:pt x="7312179" y="211866"/>
                </a:lnTo>
                <a:cubicBezTo>
                  <a:pt x="7333989" y="206326"/>
                  <a:pt x="7374788" y="205221"/>
                  <a:pt x="7405390" y="202271"/>
                </a:cubicBezTo>
                <a:cubicBezTo>
                  <a:pt x="7422527" y="207464"/>
                  <a:pt x="7476985" y="190048"/>
                  <a:pt x="7495794" y="194166"/>
                </a:cubicBezTo>
                <a:lnTo>
                  <a:pt x="7507039" y="196118"/>
                </a:lnTo>
                <a:lnTo>
                  <a:pt x="7507411" y="195791"/>
                </a:lnTo>
                <a:cubicBezTo>
                  <a:pt x="7510172" y="195437"/>
                  <a:pt x="7513992" y="195787"/>
                  <a:pt x="7519570" y="197126"/>
                </a:cubicBezTo>
                <a:lnTo>
                  <a:pt x="7527542" y="199679"/>
                </a:lnTo>
                <a:lnTo>
                  <a:pt x="7614346" y="205507"/>
                </a:lnTo>
                <a:lnTo>
                  <a:pt x="7718744" y="202036"/>
                </a:lnTo>
                <a:cubicBezTo>
                  <a:pt x="7780965" y="210608"/>
                  <a:pt x="7835119" y="212839"/>
                  <a:pt x="7905407" y="227751"/>
                </a:cubicBezTo>
                <a:cubicBezTo>
                  <a:pt x="7967070" y="225346"/>
                  <a:pt x="8025467" y="246582"/>
                  <a:pt x="8090271" y="269724"/>
                </a:cubicBezTo>
                <a:cubicBezTo>
                  <a:pt x="8147130" y="284670"/>
                  <a:pt x="8181827" y="318792"/>
                  <a:pt x="8245834" y="315885"/>
                </a:cubicBezTo>
                <a:cubicBezTo>
                  <a:pt x="8246647" y="320745"/>
                  <a:pt x="8248859" y="325027"/>
                  <a:pt x="8252033" y="328877"/>
                </a:cubicBezTo>
                <a:lnTo>
                  <a:pt x="8263376" y="338720"/>
                </a:lnTo>
                <a:lnTo>
                  <a:pt x="8266075" y="338490"/>
                </a:lnTo>
                <a:cubicBezTo>
                  <a:pt x="8276151" y="339772"/>
                  <a:pt x="8280845" y="342420"/>
                  <a:pt x="8283149" y="345665"/>
                </a:cubicBezTo>
                <a:lnTo>
                  <a:pt x="8284276" y="350108"/>
                </a:lnTo>
                <a:lnTo>
                  <a:pt x="8295173" y="355931"/>
                </a:lnTo>
                <a:lnTo>
                  <a:pt x="8314432" y="369826"/>
                </a:lnTo>
                <a:lnTo>
                  <a:pt x="8320104" y="370152"/>
                </a:lnTo>
                <a:lnTo>
                  <a:pt x="8352372" y="387570"/>
                </a:lnTo>
                <a:lnTo>
                  <a:pt x="8353799" y="386730"/>
                </a:lnTo>
                <a:cubicBezTo>
                  <a:pt x="8357733" y="385247"/>
                  <a:pt x="8362024" y="384899"/>
                  <a:pt x="8367182" y="386924"/>
                </a:cubicBezTo>
                <a:lnTo>
                  <a:pt x="8490249" y="400966"/>
                </a:lnTo>
                <a:lnTo>
                  <a:pt x="8497594" y="404016"/>
                </a:lnTo>
                <a:lnTo>
                  <a:pt x="8497968" y="403837"/>
                </a:lnTo>
                <a:cubicBezTo>
                  <a:pt x="8500048" y="403987"/>
                  <a:pt x="8502649" y="404798"/>
                  <a:pt x="8506167" y="406575"/>
                </a:cubicBezTo>
                <a:lnTo>
                  <a:pt x="8510983" y="409576"/>
                </a:lnTo>
                <a:lnTo>
                  <a:pt x="8525230" y="415491"/>
                </a:lnTo>
                <a:lnTo>
                  <a:pt x="8596071" y="400649"/>
                </a:lnTo>
                <a:cubicBezTo>
                  <a:pt x="8639145" y="406126"/>
                  <a:pt x="8671609" y="389686"/>
                  <a:pt x="8707847" y="409221"/>
                </a:cubicBezTo>
                <a:cubicBezTo>
                  <a:pt x="8748197" y="414263"/>
                  <a:pt x="8719822" y="400602"/>
                  <a:pt x="8752444" y="411322"/>
                </a:cubicBezTo>
                <a:cubicBezTo>
                  <a:pt x="8789303" y="414879"/>
                  <a:pt x="8898034" y="429534"/>
                  <a:pt x="8928988" y="430554"/>
                </a:cubicBezTo>
                <a:cubicBezTo>
                  <a:pt x="8955520" y="410467"/>
                  <a:pt x="8954693" y="419415"/>
                  <a:pt x="8963048" y="427366"/>
                </a:cubicBezTo>
                <a:lnTo>
                  <a:pt x="8968011" y="425141"/>
                </a:lnTo>
                <a:lnTo>
                  <a:pt x="8974337" y="424441"/>
                </a:lnTo>
                <a:lnTo>
                  <a:pt x="8990394" y="427667"/>
                </a:lnTo>
                <a:lnTo>
                  <a:pt x="8996232" y="429728"/>
                </a:lnTo>
                <a:cubicBezTo>
                  <a:pt x="9000327" y="430831"/>
                  <a:pt x="9003146" y="431159"/>
                  <a:pt x="9005201" y="430939"/>
                </a:cubicBezTo>
                <a:lnTo>
                  <a:pt x="9005486" y="430699"/>
                </a:lnTo>
                <a:lnTo>
                  <a:pt x="9053453" y="433984"/>
                </a:lnTo>
                <a:cubicBezTo>
                  <a:pt x="9068117" y="420419"/>
                  <a:pt x="9112391" y="454853"/>
                  <a:pt x="9113812" y="425670"/>
                </a:cubicBezTo>
                <a:cubicBezTo>
                  <a:pt x="9130955" y="430499"/>
                  <a:pt x="9138865" y="443788"/>
                  <a:pt x="9137318" y="424304"/>
                </a:cubicBezTo>
                <a:cubicBezTo>
                  <a:pt x="9143084" y="425358"/>
                  <a:pt x="9147048" y="424266"/>
                  <a:pt x="9150210" y="422135"/>
                </a:cubicBezTo>
                <a:lnTo>
                  <a:pt x="9151232" y="421070"/>
                </a:lnTo>
                <a:lnTo>
                  <a:pt x="9189246" y="432272"/>
                </a:lnTo>
                <a:lnTo>
                  <a:pt x="9194810" y="441511"/>
                </a:lnTo>
                <a:lnTo>
                  <a:pt x="9231370" y="451590"/>
                </a:lnTo>
                <a:lnTo>
                  <a:pt x="9343052" y="503495"/>
                </a:lnTo>
                <a:cubicBezTo>
                  <a:pt x="9415432" y="508795"/>
                  <a:pt x="9518955" y="534921"/>
                  <a:pt x="9584507" y="549197"/>
                </a:cubicBezTo>
                <a:cubicBezTo>
                  <a:pt x="9602038" y="561809"/>
                  <a:pt x="9675059" y="570203"/>
                  <a:pt x="9728309" y="560617"/>
                </a:cubicBezTo>
                <a:lnTo>
                  <a:pt x="9847792" y="580824"/>
                </a:lnTo>
                <a:cubicBezTo>
                  <a:pt x="9888744" y="590649"/>
                  <a:pt x="9918983" y="587450"/>
                  <a:pt x="9960019" y="587592"/>
                </a:cubicBezTo>
                <a:cubicBezTo>
                  <a:pt x="9984397" y="592516"/>
                  <a:pt x="9998461" y="593006"/>
                  <a:pt x="10039240" y="603107"/>
                </a:cubicBezTo>
                <a:cubicBezTo>
                  <a:pt x="10046863" y="602184"/>
                  <a:pt x="10074570" y="603512"/>
                  <a:pt x="10082169" y="601443"/>
                </a:cubicBezTo>
                <a:lnTo>
                  <a:pt x="10126500" y="603538"/>
                </a:lnTo>
                <a:lnTo>
                  <a:pt x="10261101" y="615053"/>
                </a:lnTo>
                <a:cubicBezTo>
                  <a:pt x="10274744" y="622448"/>
                  <a:pt x="10323589" y="631514"/>
                  <a:pt x="10336855" y="624804"/>
                </a:cubicBezTo>
                <a:cubicBezTo>
                  <a:pt x="10347867" y="624959"/>
                  <a:pt x="10374830" y="633622"/>
                  <a:pt x="10383868" y="625415"/>
                </a:cubicBezTo>
                <a:cubicBezTo>
                  <a:pt x="10409284" y="632493"/>
                  <a:pt x="10436539" y="633300"/>
                  <a:pt x="10445984" y="629262"/>
                </a:cubicBezTo>
                <a:cubicBezTo>
                  <a:pt x="10473833" y="619395"/>
                  <a:pt x="10495464" y="632839"/>
                  <a:pt x="10519280" y="631320"/>
                </a:cubicBezTo>
                <a:cubicBezTo>
                  <a:pt x="10558606" y="636140"/>
                  <a:pt x="10616449" y="646751"/>
                  <a:pt x="10644619" y="651566"/>
                </a:cubicBezTo>
                <a:cubicBezTo>
                  <a:pt x="10707078" y="667239"/>
                  <a:pt x="10806649" y="700317"/>
                  <a:pt x="10857724" y="712684"/>
                </a:cubicBezTo>
                <a:cubicBezTo>
                  <a:pt x="10915291" y="725495"/>
                  <a:pt x="10885368" y="688933"/>
                  <a:pt x="10951063" y="725767"/>
                </a:cubicBezTo>
                <a:cubicBezTo>
                  <a:pt x="10982008" y="727705"/>
                  <a:pt x="11007787" y="723528"/>
                  <a:pt x="11030956" y="721011"/>
                </a:cubicBezTo>
                <a:cubicBezTo>
                  <a:pt x="11029909" y="706023"/>
                  <a:pt x="11057496" y="724188"/>
                  <a:pt x="11085938" y="723892"/>
                </a:cubicBezTo>
                <a:cubicBezTo>
                  <a:pt x="11102606" y="725362"/>
                  <a:pt x="11125909" y="729502"/>
                  <a:pt x="11143411" y="733141"/>
                </a:cubicBezTo>
                <a:cubicBezTo>
                  <a:pt x="11171652" y="736317"/>
                  <a:pt x="11164089" y="762276"/>
                  <a:pt x="11195087" y="732494"/>
                </a:cubicBezTo>
                <a:cubicBezTo>
                  <a:pt x="11221976" y="745071"/>
                  <a:pt x="11231916" y="754905"/>
                  <a:pt x="11273972" y="753513"/>
                </a:cubicBezTo>
                <a:cubicBezTo>
                  <a:pt x="11288331" y="764337"/>
                  <a:pt x="11354320" y="819231"/>
                  <a:pt x="11369715" y="813181"/>
                </a:cubicBezTo>
                <a:cubicBezTo>
                  <a:pt x="11408024" y="821140"/>
                  <a:pt x="11417570" y="873027"/>
                  <a:pt x="11462695" y="874654"/>
                </a:cubicBezTo>
                <a:cubicBezTo>
                  <a:pt x="11507338" y="891120"/>
                  <a:pt x="11468277" y="926374"/>
                  <a:pt x="11516473" y="928206"/>
                </a:cubicBezTo>
                <a:lnTo>
                  <a:pt x="11585369" y="1004898"/>
                </a:lnTo>
                <a:cubicBezTo>
                  <a:pt x="11627915" y="1047460"/>
                  <a:pt x="11688670" y="1023969"/>
                  <a:pt x="11712382" y="1047864"/>
                </a:cubicBezTo>
                <a:cubicBezTo>
                  <a:pt x="11736094" y="1071759"/>
                  <a:pt x="11860362" y="1135225"/>
                  <a:pt x="11894613" y="1148265"/>
                </a:cubicBezTo>
                <a:cubicBezTo>
                  <a:pt x="11928864" y="1161305"/>
                  <a:pt x="11872782" y="1124390"/>
                  <a:pt x="11917888" y="1126105"/>
                </a:cubicBezTo>
                <a:cubicBezTo>
                  <a:pt x="11967364" y="1138091"/>
                  <a:pt x="11978191" y="1115038"/>
                  <a:pt x="12080164" y="1090885"/>
                </a:cubicBezTo>
                <a:cubicBezTo>
                  <a:pt x="12093592" y="1092452"/>
                  <a:pt x="12126659" y="1037250"/>
                  <a:pt x="12140863" y="1035036"/>
                </a:cubicBezTo>
                <a:lnTo>
                  <a:pt x="12192002" y="1015838"/>
                </a:lnTo>
                <a:lnTo>
                  <a:pt x="12192002" y="1955549"/>
                </a:lnTo>
                <a:lnTo>
                  <a:pt x="12192000" y="1955549"/>
                </a:lnTo>
                <a:lnTo>
                  <a:pt x="12192000" y="2122526"/>
                </a:lnTo>
                <a:lnTo>
                  <a:pt x="0" y="2122526"/>
                </a:lnTo>
                <a:lnTo>
                  <a:pt x="0" y="1348327"/>
                </a:lnTo>
                <a:lnTo>
                  <a:pt x="2" y="1348327"/>
                </a:lnTo>
                <a:lnTo>
                  <a:pt x="2" y="592017"/>
                </a:lnTo>
                <a:lnTo>
                  <a:pt x="15526" y="586548"/>
                </a:lnTo>
                <a:cubicBezTo>
                  <a:pt x="35255" y="585160"/>
                  <a:pt x="72229" y="592802"/>
                  <a:pt x="118381" y="583692"/>
                </a:cubicBezTo>
                <a:lnTo>
                  <a:pt x="292435" y="531887"/>
                </a:lnTo>
                <a:cubicBezTo>
                  <a:pt x="333820" y="524854"/>
                  <a:pt x="366418" y="510849"/>
                  <a:pt x="404015" y="511191"/>
                </a:cubicBezTo>
                <a:cubicBezTo>
                  <a:pt x="415660" y="502454"/>
                  <a:pt x="428065" y="497716"/>
                  <a:pt x="445099" y="505368"/>
                </a:cubicBezTo>
                <a:cubicBezTo>
                  <a:pt x="473049" y="498059"/>
                  <a:pt x="549479" y="473644"/>
                  <a:pt x="571717" y="467338"/>
                </a:cubicBezTo>
                <a:lnTo>
                  <a:pt x="578535" y="467527"/>
                </a:lnTo>
                <a:cubicBezTo>
                  <a:pt x="582714" y="467117"/>
                  <a:pt x="586282" y="465474"/>
                  <a:pt x="596792" y="464875"/>
                </a:cubicBezTo>
                <a:cubicBezTo>
                  <a:pt x="618517" y="457289"/>
                  <a:pt x="688384" y="430106"/>
                  <a:pt x="708875" y="422017"/>
                </a:cubicBezTo>
                <a:cubicBezTo>
                  <a:pt x="714996" y="421315"/>
                  <a:pt x="718074" y="419183"/>
                  <a:pt x="719742" y="416340"/>
                </a:cubicBezTo>
                <a:cubicBezTo>
                  <a:pt x="719843" y="415919"/>
                  <a:pt x="719947" y="415498"/>
                  <a:pt x="720047" y="415078"/>
                </a:cubicBezTo>
                <a:lnTo>
                  <a:pt x="763053" y="414307"/>
                </a:lnTo>
                <a:lnTo>
                  <a:pt x="767901" y="412086"/>
                </a:lnTo>
                <a:lnTo>
                  <a:pt x="797041" y="414293"/>
                </a:lnTo>
                <a:lnTo>
                  <a:pt x="811506" y="413988"/>
                </a:lnTo>
                <a:lnTo>
                  <a:pt x="816809" y="416882"/>
                </a:lnTo>
                <a:cubicBezTo>
                  <a:pt x="821862" y="418352"/>
                  <a:pt x="828232" y="418327"/>
                  <a:pt x="837540" y="414918"/>
                </a:cubicBezTo>
                <a:lnTo>
                  <a:pt x="858269" y="416131"/>
                </a:lnTo>
                <a:cubicBezTo>
                  <a:pt x="864622" y="417683"/>
                  <a:pt x="943264" y="400945"/>
                  <a:pt x="948732" y="404293"/>
                </a:cubicBezTo>
                <a:cubicBezTo>
                  <a:pt x="1007438" y="402718"/>
                  <a:pt x="1078958" y="412604"/>
                  <a:pt x="1149979" y="406698"/>
                </a:cubicBezTo>
                <a:cubicBezTo>
                  <a:pt x="1264076" y="391985"/>
                  <a:pt x="1418281" y="371972"/>
                  <a:pt x="1496110" y="357263"/>
                </a:cubicBezTo>
                <a:cubicBezTo>
                  <a:pt x="1524373" y="323194"/>
                  <a:pt x="1569686" y="343349"/>
                  <a:pt x="1608669" y="331673"/>
                </a:cubicBezTo>
                <a:cubicBezTo>
                  <a:pt x="1628634" y="319376"/>
                  <a:pt x="1652708" y="325981"/>
                  <a:pt x="1675071" y="324776"/>
                </a:cubicBezTo>
                <a:cubicBezTo>
                  <a:pt x="1696661" y="320902"/>
                  <a:pt x="1719608" y="311993"/>
                  <a:pt x="1738204" y="308427"/>
                </a:cubicBezTo>
                <a:lnTo>
                  <a:pt x="1786655" y="303376"/>
                </a:lnTo>
                <a:cubicBezTo>
                  <a:pt x="1814690" y="308462"/>
                  <a:pt x="1843563" y="316239"/>
                  <a:pt x="1873080" y="330998"/>
                </a:cubicBezTo>
                <a:cubicBezTo>
                  <a:pt x="1885328" y="340074"/>
                  <a:pt x="1907076" y="340787"/>
                  <a:pt x="1921650" y="332593"/>
                </a:cubicBezTo>
                <a:cubicBezTo>
                  <a:pt x="1924160" y="331181"/>
                  <a:pt x="1926358" y="329554"/>
                  <a:pt x="1928172" y="327762"/>
                </a:cubicBezTo>
                <a:cubicBezTo>
                  <a:pt x="1964849" y="349443"/>
                  <a:pt x="1978703" y="334060"/>
                  <a:pt x="1997356" y="349707"/>
                </a:cubicBezTo>
                <a:cubicBezTo>
                  <a:pt x="2045552" y="350382"/>
                  <a:pt x="2077539" y="328078"/>
                  <a:pt x="2094665" y="341687"/>
                </a:cubicBezTo>
                <a:cubicBezTo>
                  <a:pt x="2129868" y="337565"/>
                  <a:pt x="2171836" y="328633"/>
                  <a:pt x="2208578" y="324976"/>
                </a:cubicBezTo>
                <a:cubicBezTo>
                  <a:pt x="2233182" y="323400"/>
                  <a:pt x="2276000" y="319205"/>
                  <a:pt x="2315112" y="319743"/>
                </a:cubicBezTo>
                <a:cubicBezTo>
                  <a:pt x="2354027" y="341739"/>
                  <a:pt x="2411581" y="311650"/>
                  <a:pt x="2443255" y="328210"/>
                </a:cubicBezTo>
                <a:lnTo>
                  <a:pt x="2568028" y="342111"/>
                </a:lnTo>
                <a:cubicBezTo>
                  <a:pt x="2608701" y="337537"/>
                  <a:pt x="2582516" y="375805"/>
                  <a:pt x="2646527" y="315870"/>
                </a:cubicBezTo>
                <a:cubicBezTo>
                  <a:pt x="2717602" y="329320"/>
                  <a:pt x="2719299" y="298751"/>
                  <a:pt x="2781569" y="326406"/>
                </a:cubicBezTo>
                <a:lnTo>
                  <a:pt x="3030291" y="348227"/>
                </a:lnTo>
                <a:cubicBezTo>
                  <a:pt x="3072289" y="343635"/>
                  <a:pt x="3082691" y="349641"/>
                  <a:pt x="3142556" y="350870"/>
                </a:cubicBezTo>
                <a:cubicBezTo>
                  <a:pt x="3203390" y="348332"/>
                  <a:pt x="3209724" y="356304"/>
                  <a:pt x="3262356" y="358645"/>
                </a:cubicBezTo>
                <a:cubicBezTo>
                  <a:pt x="3295546" y="360921"/>
                  <a:pt x="3336380" y="362051"/>
                  <a:pt x="3341698" y="364522"/>
                </a:cubicBezTo>
                <a:lnTo>
                  <a:pt x="3344026" y="363547"/>
                </a:lnTo>
                <a:cubicBezTo>
                  <a:pt x="3353997" y="361853"/>
                  <a:pt x="3359859" y="362931"/>
                  <a:pt x="3363888" y="365229"/>
                </a:cubicBezTo>
                <a:lnTo>
                  <a:pt x="3400728" y="382181"/>
                </a:lnTo>
                <a:lnTo>
                  <a:pt x="3473223" y="370133"/>
                </a:lnTo>
                <a:cubicBezTo>
                  <a:pt x="3488625" y="364503"/>
                  <a:pt x="3513943" y="370768"/>
                  <a:pt x="3536135" y="366472"/>
                </a:cubicBezTo>
                <a:cubicBezTo>
                  <a:pt x="3549392" y="369181"/>
                  <a:pt x="3571626" y="354982"/>
                  <a:pt x="3585978" y="356773"/>
                </a:cubicBezTo>
                <a:lnTo>
                  <a:pt x="3594501" y="357463"/>
                </a:lnTo>
                <a:lnTo>
                  <a:pt x="3594736" y="357194"/>
                </a:lnTo>
                <a:cubicBezTo>
                  <a:pt x="3596729" y="356739"/>
                  <a:pt x="3599583" y="356739"/>
                  <a:pt x="3603855" y="357358"/>
                </a:cubicBezTo>
                <a:lnTo>
                  <a:pt x="3610035" y="358720"/>
                </a:lnTo>
                <a:lnTo>
                  <a:pt x="3682513" y="326449"/>
                </a:lnTo>
                <a:cubicBezTo>
                  <a:pt x="3725132" y="319209"/>
                  <a:pt x="3741010" y="317232"/>
                  <a:pt x="3789760" y="302526"/>
                </a:cubicBezTo>
                <a:cubicBezTo>
                  <a:pt x="3829631" y="295662"/>
                  <a:pt x="3861095" y="281792"/>
                  <a:pt x="3897275" y="282288"/>
                </a:cubicBezTo>
                <a:cubicBezTo>
                  <a:pt x="3908538" y="273598"/>
                  <a:pt x="3920509" y="268909"/>
                  <a:pt x="3936846" y="276633"/>
                </a:cubicBezTo>
                <a:cubicBezTo>
                  <a:pt x="3972980" y="267440"/>
                  <a:pt x="3976670" y="252111"/>
                  <a:pt x="4004538" y="259176"/>
                </a:cubicBezTo>
                <a:cubicBezTo>
                  <a:pt x="4016877" y="233368"/>
                  <a:pt x="4021427" y="241744"/>
                  <a:pt x="4033778" y="246608"/>
                </a:cubicBezTo>
                <a:lnTo>
                  <a:pt x="4035363" y="246843"/>
                </a:lnTo>
                <a:lnTo>
                  <a:pt x="4036996" y="243176"/>
                </a:lnTo>
                <a:lnTo>
                  <a:pt x="4042364" y="240742"/>
                </a:lnTo>
                <a:lnTo>
                  <a:pt x="4058954" y="239121"/>
                </a:lnTo>
                <a:lnTo>
                  <a:pt x="4065510" y="239339"/>
                </a:lnTo>
                <a:cubicBezTo>
                  <a:pt x="4069909" y="239180"/>
                  <a:pt x="4072681" y="238679"/>
                  <a:pt x="4074427" y="237895"/>
                </a:cubicBezTo>
                <a:cubicBezTo>
                  <a:pt x="4074466" y="237796"/>
                  <a:pt x="4074507" y="237697"/>
                  <a:pt x="4074546" y="237596"/>
                </a:cubicBezTo>
                <a:lnTo>
                  <a:pt x="4083097" y="236761"/>
                </a:lnTo>
                <a:cubicBezTo>
                  <a:pt x="4099102" y="230874"/>
                  <a:pt x="4124720" y="217294"/>
                  <a:pt x="4142745" y="210228"/>
                </a:cubicBezTo>
                <a:cubicBezTo>
                  <a:pt x="4161277" y="209757"/>
                  <a:pt x="4204215" y="211652"/>
                  <a:pt x="4191248" y="194363"/>
                </a:cubicBezTo>
                <a:cubicBezTo>
                  <a:pt x="4197143" y="193685"/>
                  <a:pt x="4200119" y="191566"/>
                  <a:pt x="4201744" y="188729"/>
                </a:cubicBezTo>
                <a:cubicBezTo>
                  <a:pt x="4201845" y="188309"/>
                  <a:pt x="4201947" y="187890"/>
                  <a:pt x="4202048" y="187470"/>
                </a:cubicBezTo>
                <a:lnTo>
                  <a:pt x="4248116" y="184675"/>
                </a:lnTo>
                <a:lnTo>
                  <a:pt x="4276141" y="186999"/>
                </a:lnTo>
                <a:lnTo>
                  <a:pt x="4290062" y="186753"/>
                </a:lnTo>
                <a:lnTo>
                  <a:pt x="4295143" y="189670"/>
                </a:lnTo>
                <a:cubicBezTo>
                  <a:pt x="4299996" y="191161"/>
                  <a:pt x="4306126" y="191162"/>
                  <a:pt x="4315108" y="187791"/>
                </a:cubicBezTo>
                <a:lnTo>
                  <a:pt x="4316965" y="186450"/>
                </a:lnTo>
                <a:lnTo>
                  <a:pt x="4362875" y="193065"/>
                </a:lnTo>
                <a:cubicBezTo>
                  <a:pt x="4368977" y="194642"/>
                  <a:pt x="4423306" y="188348"/>
                  <a:pt x="4428542" y="191719"/>
                </a:cubicBezTo>
                <a:cubicBezTo>
                  <a:pt x="4462662" y="194921"/>
                  <a:pt x="4457822" y="194180"/>
                  <a:pt x="4515813" y="181068"/>
                </a:cubicBezTo>
                <a:cubicBezTo>
                  <a:pt x="4524746" y="178930"/>
                  <a:pt x="4680151" y="178122"/>
                  <a:pt x="4715526" y="171166"/>
                </a:cubicBezTo>
                <a:cubicBezTo>
                  <a:pt x="4741916" y="171832"/>
                  <a:pt x="4677963" y="180680"/>
                  <a:pt x="4762447" y="162678"/>
                </a:cubicBezTo>
                <a:cubicBezTo>
                  <a:pt x="4784109" y="162698"/>
                  <a:pt x="4806742" y="151552"/>
                  <a:pt x="4840439" y="134910"/>
                </a:cubicBezTo>
                <a:cubicBezTo>
                  <a:pt x="4916356" y="97503"/>
                  <a:pt x="4937025" y="110510"/>
                  <a:pt x="5011513" y="110893"/>
                </a:cubicBezTo>
                <a:cubicBezTo>
                  <a:pt x="5038947" y="76939"/>
                  <a:pt x="5028196" y="106028"/>
                  <a:pt x="5065790" y="94512"/>
                </a:cubicBezTo>
                <a:cubicBezTo>
                  <a:pt x="5064856" y="121900"/>
                  <a:pt x="5108319" y="72464"/>
                  <a:pt x="5121659" y="101083"/>
                </a:cubicBezTo>
                <a:cubicBezTo>
                  <a:pt x="5128079" y="98081"/>
                  <a:pt x="5133876" y="94270"/>
                  <a:pt x="5139595" y="90230"/>
                </a:cubicBezTo>
                <a:lnTo>
                  <a:pt x="5142598" y="88129"/>
                </a:lnTo>
                <a:lnTo>
                  <a:pt x="5156554" y="84729"/>
                </a:lnTo>
                <a:lnTo>
                  <a:pt x="5174660" y="77506"/>
                </a:lnTo>
                <a:lnTo>
                  <a:pt x="5222961" y="74516"/>
                </a:lnTo>
                <a:cubicBezTo>
                  <a:pt x="5230550" y="71886"/>
                  <a:pt x="5251598" y="63576"/>
                  <a:pt x="5261763" y="63392"/>
                </a:cubicBezTo>
                <a:lnTo>
                  <a:pt x="5381667" y="42975"/>
                </a:lnTo>
                <a:cubicBezTo>
                  <a:pt x="5391827" y="39989"/>
                  <a:pt x="5429368" y="35305"/>
                  <a:pt x="5432760" y="25273"/>
                </a:cubicBezTo>
                <a:cubicBezTo>
                  <a:pt x="5439009" y="12982"/>
                  <a:pt x="5478134" y="27048"/>
                  <a:pt x="5470905" y="14020"/>
                </a:cubicBezTo>
                <a:lnTo>
                  <a:pt x="562696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Shape 23">
            <a:extLst>
              <a:ext uri="{FF2B5EF4-FFF2-40B4-BE49-F238E27FC236}">
                <a16:creationId xmlns:a16="http://schemas.microsoft.com/office/drawing/2014/main" id="{48F92359-2883-4C1D-972D-BF52F3F41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4906504"/>
            <a:ext cx="12192000" cy="1951997"/>
          </a:xfrm>
          <a:custGeom>
            <a:avLst/>
            <a:gdLst>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285754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70574 w 12192002"/>
              <a:gd name="connsiteY170" fmla="*/ 202276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70574 w 12192002"/>
              <a:gd name="connsiteY170" fmla="*/ 202276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70574 w 12192002"/>
              <a:gd name="connsiteY170" fmla="*/ 202276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70574 w 12192002"/>
              <a:gd name="connsiteY170" fmla="*/ 202276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25839 w 12192002"/>
              <a:gd name="connsiteY95" fmla="*/ 111020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25839 w 12192002"/>
              <a:gd name="connsiteY95" fmla="*/ 111020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1047864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585369 w 12192002"/>
              <a:gd name="connsiteY92" fmla="*/ 1004898 h 2122526"/>
              <a:gd name="connsiteX93" fmla="*/ 11744187 w 12192002"/>
              <a:gd name="connsiteY93" fmla="*/ 1047864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585369 w 12192002"/>
              <a:gd name="connsiteY92" fmla="*/ 1004898 h 2122526"/>
              <a:gd name="connsiteX93" fmla="*/ 11744187 w 12192002"/>
              <a:gd name="connsiteY93" fmla="*/ 1047864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74735 w 12192002"/>
              <a:gd name="connsiteY94" fmla="*/ 1132363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94613 w 12192002"/>
              <a:gd name="connsiteY94" fmla="*/ 114826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94613 w 12192002"/>
              <a:gd name="connsiteY94" fmla="*/ 1148265 h 2122526"/>
              <a:gd name="connsiteX95" fmla="*/ 11917888 w 12192002"/>
              <a:gd name="connsiteY95" fmla="*/ 1126105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94613 w 12192002"/>
              <a:gd name="connsiteY94" fmla="*/ 1148265 h 2122526"/>
              <a:gd name="connsiteX95" fmla="*/ 11917888 w 12192002"/>
              <a:gd name="connsiteY95" fmla="*/ 1126105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94613 w 12192002"/>
              <a:gd name="connsiteY94" fmla="*/ 1148265 h 2122526"/>
              <a:gd name="connsiteX95" fmla="*/ 11917888 w 12192002"/>
              <a:gd name="connsiteY95" fmla="*/ 1126105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12382 w 12192002"/>
              <a:gd name="connsiteY93" fmla="*/ 1047864 h 2122526"/>
              <a:gd name="connsiteX94" fmla="*/ 11894613 w 12192002"/>
              <a:gd name="connsiteY94" fmla="*/ 1148265 h 2122526"/>
              <a:gd name="connsiteX95" fmla="*/ 11917888 w 12192002"/>
              <a:gd name="connsiteY95" fmla="*/ 1126105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12192002" h="2122526">
                <a:moveTo>
                  <a:pt x="5626960" y="0"/>
                </a:moveTo>
                <a:lnTo>
                  <a:pt x="5758918" y="1023"/>
                </a:lnTo>
                <a:lnTo>
                  <a:pt x="5957375" y="16715"/>
                </a:lnTo>
                <a:cubicBezTo>
                  <a:pt x="5970127" y="20033"/>
                  <a:pt x="5998679" y="20946"/>
                  <a:pt x="6010090" y="20359"/>
                </a:cubicBezTo>
                <a:lnTo>
                  <a:pt x="6041282" y="15266"/>
                </a:lnTo>
                <a:lnTo>
                  <a:pt x="6048637" y="6917"/>
                </a:lnTo>
                <a:lnTo>
                  <a:pt x="6068529" y="7600"/>
                </a:lnTo>
                <a:lnTo>
                  <a:pt x="6073847" y="6063"/>
                </a:lnTo>
                <a:cubicBezTo>
                  <a:pt x="6090539" y="9219"/>
                  <a:pt x="6128055" y="22767"/>
                  <a:pt x="6168673" y="26525"/>
                </a:cubicBezTo>
                <a:cubicBezTo>
                  <a:pt x="6209291" y="30283"/>
                  <a:pt x="6297550" y="13090"/>
                  <a:pt x="6317559" y="28612"/>
                </a:cubicBezTo>
                <a:cubicBezTo>
                  <a:pt x="6409695" y="55045"/>
                  <a:pt x="6472153" y="31322"/>
                  <a:pt x="6549454" y="75412"/>
                </a:cubicBezTo>
                <a:cubicBezTo>
                  <a:pt x="6628105" y="80632"/>
                  <a:pt x="6649105" y="94733"/>
                  <a:pt x="6708221" y="104188"/>
                </a:cubicBezTo>
                <a:cubicBezTo>
                  <a:pt x="6787988" y="118277"/>
                  <a:pt x="6871921" y="137351"/>
                  <a:pt x="6904145" y="132143"/>
                </a:cubicBezTo>
                <a:cubicBezTo>
                  <a:pt x="6943644" y="126545"/>
                  <a:pt x="6937527" y="150711"/>
                  <a:pt x="7018495" y="161649"/>
                </a:cubicBezTo>
                <a:cubicBezTo>
                  <a:pt x="7050188" y="159320"/>
                  <a:pt x="7061147" y="160297"/>
                  <a:pt x="7096987" y="161275"/>
                </a:cubicBezTo>
                <a:lnTo>
                  <a:pt x="7170807" y="173503"/>
                </a:lnTo>
                <a:cubicBezTo>
                  <a:pt x="7184505" y="172489"/>
                  <a:pt x="7192111" y="174628"/>
                  <a:pt x="7197003" y="178151"/>
                </a:cubicBezTo>
                <a:lnTo>
                  <a:pt x="7201101" y="183509"/>
                </a:lnTo>
                <a:lnTo>
                  <a:pt x="7218559" y="188059"/>
                </a:lnTo>
                <a:lnTo>
                  <a:pt x="7310852" y="213308"/>
                </a:lnTo>
                <a:lnTo>
                  <a:pt x="7312179" y="211866"/>
                </a:lnTo>
                <a:cubicBezTo>
                  <a:pt x="7333989" y="206326"/>
                  <a:pt x="7374788" y="205221"/>
                  <a:pt x="7405390" y="202271"/>
                </a:cubicBezTo>
                <a:cubicBezTo>
                  <a:pt x="7422527" y="207464"/>
                  <a:pt x="7476985" y="190048"/>
                  <a:pt x="7495794" y="194166"/>
                </a:cubicBezTo>
                <a:lnTo>
                  <a:pt x="7507039" y="196118"/>
                </a:lnTo>
                <a:lnTo>
                  <a:pt x="7507411" y="195791"/>
                </a:lnTo>
                <a:cubicBezTo>
                  <a:pt x="7510172" y="195437"/>
                  <a:pt x="7513992" y="195787"/>
                  <a:pt x="7519570" y="197126"/>
                </a:cubicBezTo>
                <a:lnTo>
                  <a:pt x="7527542" y="199679"/>
                </a:lnTo>
                <a:lnTo>
                  <a:pt x="7614346" y="205507"/>
                </a:lnTo>
                <a:lnTo>
                  <a:pt x="7718744" y="202036"/>
                </a:lnTo>
                <a:cubicBezTo>
                  <a:pt x="7780965" y="210608"/>
                  <a:pt x="7835119" y="212839"/>
                  <a:pt x="7905407" y="227751"/>
                </a:cubicBezTo>
                <a:cubicBezTo>
                  <a:pt x="7967070" y="225346"/>
                  <a:pt x="8025467" y="246582"/>
                  <a:pt x="8090271" y="269724"/>
                </a:cubicBezTo>
                <a:cubicBezTo>
                  <a:pt x="8147130" y="284670"/>
                  <a:pt x="8181827" y="318792"/>
                  <a:pt x="8245834" y="315885"/>
                </a:cubicBezTo>
                <a:cubicBezTo>
                  <a:pt x="8246647" y="320745"/>
                  <a:pt x="8248859" y="325027"/>
                  <a:pt x="8252033" y="328877"/>
                </a:cubicBezTo>
                <a:lnTo>
                  <a:pt x="8263376" y="338720"/>
                </a:lnTo>
                <a:lnTo>
                  <a:pt x="8266075" y="338490"/>
                </a:lnTo>
                <a:cubicBezTo>
                  <a:pt x="8276151" y="339772"/>
                  <a:pt x="8280845" y="342420"/>
                  <a:pt x="8283149" y="345665"/>
                </a:cubicBezTo>
                <a:lnTo>
                  <a:pt x="8284276" y="350108"/>
                </a:lnTo>
                <a:lnTo>
                  <a:pt x="8295173" y="355931"/>
                </a:lnTo>
                <a:lnTo>
                  <a:pt x="8314432" y="369826"/>
                </a:lnTo>
                <a:lnTo>
                  <a:pt x="8320104" y="370152"/>
                </a:lnTo>
                <a:lnTo>
                  <a:pt x="8352372" y="387570"/>
                </a:lnTo>
                <a:lnTo>
                  <a:pt x="8353799" y="386730"/>
                </a:lnTo>
                <a:cubicBezTo>
                  <a:pt x="8357733" y="385247"/>
                  <a:pt x="8362024" y="384899"/>
                  <a:pt x="8367182" y="386924"/>
                </a:cubicBezTo>
                <a:lnTo>
                  <a:pt x="8490249" y="400966"/>
                </a:lnTo>
                <a:lnTo>
                  <a:pt x="8497594" y="404016"/>
                </a:lnTo>
                <a:lnTo>
                  <a:pt x="8497968" y="403837"/>
                </a:lnTo>
                <a:cubicBezTo>
                  <a:pt x="8500048" y="403987"/>
                  <a:pt x="8502649" y="404798"/>
                  <a:pt x="8506167" y="406575"/>
                </a:cubicBezTo>
                <a:lnTo>
                  <a:pt x="8510983" y="409576"/>
                </a:lnTo>
                <a:lnTo>
                  <a:pt x="8525230" y="415491"/>
                </a:lnTo>
                <a:lnTo>
                  <a:pt x="8596071" y="400649"/>
                </a:lnTo>
                <a:cubicBezTo>
                  <a:pt x="8639145" y="406126"/>
                  <a:pt x="8671609" y="389686"/>
                  <a:pt x="8707847" y="409221"/>
                </a:cubicBezTo>
                <a:cubicBezTo>
                  <a:pt x="8748197" y="414263"/>
                  <a:pt x="8719822" y="400602"/>
                  <a:pt x="8752444" y="411322"/>
                </a:cubicBezTo>
                <a:cubicBezTo>
                  <a:pt x="8789303" y="414879"/>
                  <a:pt x="8898034" y="429534"/>
                  <a:pt x="8928988" y="430554"/>
                </a:cubicBezTo>
                <a:cubicBezTo>
                  <a:pt x="8955520" y="410467"/>
                  <a:pt x="8954693" y="419415"/>
                  <a:pt x="8963048" y="427366"/>
                </a:cubicBezTo>
                <a:lnTo>
                  <a:pt x="8968011" y="425141"/>
                </a:lnTo>
                <a:lnTo>
                  <a:pt x="8974337" y="424441"/>
                </a:lnTo>
                <a:lnTo>
                  <a:pt x="8990394" y="427667"/>
                </a:lnTo>
                <a:lnTo>
                  <a:pt x="8996232" y="429728"/>
                </a:lnTo>
                <a:cubicBezTo>
                  <a:pt x="9000327" y="430831"/>
                  <a:pt x="9003146" y="431159"/>
                  <a:pt x="9005201" y="430939"/>
                </a:cubicBezTo>
                <a:lnTo>
                  <a:pt x="9005486" y="430699"/>
                </a:lnTo>
                <a:lnTo>
                  <a:pt x="9053453" y="433984"/>
                </a:lnTo>
                <a:cubicBezTo>
                  <a:pt x="9068117" y="420419"/>
                  <a:pt x="9112391" y="454853"/>
                  <a:pt x="9113812" y="425670"/>
                </a:cubicBezTo>
                <a:cubicBezTo>
                  <a:pt x="9130955" y="430499"/>
                  <a:pt x="9138865" y="443788"/>
                  <a:pt x="9137318" y="424304"/>
                </a:cubicBezTo>
                <a:cubicBezTo>
                  <a:pt x="9143084" y="425358"/>
                  <a:pt x="9147048" y="424266"/>
                  <a:pt x="9150210" y="422135"/>
                </a:cubicBezTo>
                <a:lnTo>
                  <a:pt x="9151232" y="421070"/>
                </a:lnTo>
                <a:lnTo>
                  <a:pt x="9189246" y="432272"/>
                </a:lnTo>
                <a:lnTo>
                  <a:pt x="9194810" y="441511"/>
                </a:lnTo>
                <a:lnTo>
                  <a:pt x="9231370" y="451590"/>
                </a:lnTo>
                <a:lnTo>
                  <a:pt x="9343052" y="503495"/>
                </a:lnTo>
                <a:cubicBezTo>
                  <a:pt x="9415432" y="508795"/>
                  <a:pt x="9518955" y="534921"/>
                  <a:pt x="9584507" y="549197"/>
                </a:cubicBezTo>
                <a:cubicBezTo>
                  <a:pt x="9602038" y="561809"/>
                  <a:pt x="9675059" y="570203"/>
                  <a:pt x="9728309" y="560617"/>
                </a:cubicBezTo>
                <a:lnTo>
                  <a:pt x="9847792" y="580824"/>
                </a:lnTo>
                <a:cubicBezTo>
                  <a:pt x="9888744" y="590649"/>
                  <a:pt x="9918983" y="587450"/>
                  <a:pt x="9960019" y="587592"/>
                </a:cubicBezTo>
                <a:cubicBezTo>
                  <a:pt x="9984397" y="592516"/>
                  <a:pt x="9998461" y="593006"/>
                  <a:pt x="10039240" y="603107"/>
                </a:cubicBezTo>
                <a:cubicBezTo>
                  <a:pt x="10046863" y="602184"/>
                  <a:pt x="10074570" y="603512"/>
                  <a:pt x="10082169" y="601443"/>
                </a:cubicBezTo>
                <a:lnTo>
                  <a:pt x="10126500" y="603538"/>
                </a:lnTo>
                <a:lnTo>
                  <a:pt x="10261101" y="615053"/>
                </a:lnTo>
                <a:cubicBezTo>
                  <a:pt x="10274744" y="622448"/>
                  <a:pt x="10323589" y="631514"/>
                  <a:pt x="10336855" y="624804"/>
                </a:cubicBezTo>
                <a:cubicBezTo>
                  <a:pt x="10347867" y="624959"/>
                  <a:pt x="10374830" y="633622"/>
                  <a:pt x="10383868" y="625415"/>
                </a:cubicBezTo>
                <a:cubicBezTo>
                  <a:pt x="10409284" y="632493"/>
                  <a:pt x="10436539" y="633300"/>
                  <a:pt x="10445984" y="629262"/>
                </a:cubicBezTo>
                <a:cubicBezTo>
                  <a:pt x="10473833" y="619395"/>
                  <a:pt x="10495464" y="632839"/>
                  <a:pt x="10519280" y="631320"/>
                </a:cubicBezTo>
                <a:cubicBezTo>
                  <a:pt x="10558606" y="636140"/>
                  <a:pt x="10616449" y="646751"/>
                  <a:pt x="10644619" y="651566"/>
                </a:cubicBezTo>
                <a:cubicBezTo>
                  <a:pt x="10707078" y="667239"/>
                  <a:pt x="10806649" y="700317"/>
                  <a:pt x="10857724" y="712684"/>
                </a:cubicBezTo>
                <a:cubicBezTo>
                  <a:pt x="10915291" y="725495"/>
                  <a:pt x="10885368" y="688933"/>
                  <a:pt x="10951063" y="725767"/>
                </a:cubicBezTo>
                <a:cubicBezTo>
                  <a:pt x="10982008" y="727705"/>
                  <a:pt x="11007787" y="723528"/>
                  <a:pt x="11030956" y="721011"/>
                </a:cubicBezTo>
                <a:cubicBezTo>
                  <a:pt x="11029909" y="706023"/>
                  <a:pt x="11057496" y="724188"/>
                  <a:pt x="11085938" y="723892"/>
                </a:cubicBezTo>
                <a:cubicBezTo>
                  <a:pt x="11102606" y="725362"/>
                  <a:pt x="11125909" y="729502"/>
                  <a:pt x="11143411" y="733141"/>
                </a:cubicBezTo>
                <a:cubicBezTo>
                  <a:pt x="11171652" y="736317"/>
                  <a:pt x="11164089" y="762276"/>
                  <a:pt x="11195087" y="732494"/>
                </a:cubicBezTo>
                <a:cubicBezTo>
                  <a:pt x="11221976" y="745071"/>
                  <a:pt x="11231916" y="754905"/>
                  <a:pt x="11273972" y="753513"/>
                </a:cubicBezTo>
                <a:cubicBezTo>
                  <a:pt x="11288331" y="764337"/>
                  <a:pt x="11354320" y="819231"/>
                  <a:pt x="11369715" y="813181"/>
                </a:cubicBezTo>
                <a:cubicBezTo>
                  <a:pt x="11408024" y="821140"/>
                  <a:pt x="11417570" y="873027"/>
                  <a:pt x="11462695" y="874654"/>
                </a:cubicBezTo>
                <a:cubicBezTo>
                  <a:pt x="11507338" y="891120"/>
                  <a:pt x="11468277" y="926374"/>
                  <a:pt x="11516473" y="928206"/>
                </a:cubicBezTo>
                <a:lnTo>
                  <a:pt x="11585369" y="1004898"/>
                </a:lnTo>
                <a:cubicBezTo>
                  <a:pt x="11627915" y="1047460"/>
                  <a:pt x="11688670" y="1023969"/>
                  <a:pt x="11712382" y="1047864"/>
                </a:cubicBezTo>
                <a:cubicBezTo>
                  <a:pt x="11736094" y="1071759"/>
                  <a:pt x="11860362" y="1135225"/>
                  <a:pt x="11894613" y="1148265"/>
                </a:cubicBezTo>
                <a:cubicBezTo>
                  <a:pt x="11928864" y="1161305"/>
                  <a:pt x="11872782" y="1124390"/>
                  <a:pt x="11917888" y="1126105"/>
                </a:cubicBezTo>
                <a:cubicBezTo>
                  <a:pt x="11967364" y="1138091"/>
                  <a:pt x="11978191" y="1115038"/>
                  <a:pt x="12080164" y="1090885"/>
                </a:cubicBezTo>
                <a:cubicBezTo>
                  <a:pt x="12093592" y="1092452"/>
                  <a:pt x="12126659" y="1037250"/>
                  <a:pt x="12140863" y="1035036"/>
                </a:cubicBezTo>
                <a:lnTo>
                  <a:pt x="12192002" y="1015838"/>
                </a:lnTo>
                <a:lnTo>
                  <a:pt x="12192002" y="1955549"/>
                </a:lnTo>
                <a:lnTo>
                  <a:pt x="12192000" y="1955549"/>
                </a:lnTo>
                <a:lnTo>
                  <a:pt x="12192000" y="2122526"/>
                </a:lnTo>
                <a:lnTo>
                  <a:pt x="0" y="2122526"/>
                </a:lnTo>
                <a:lnTo>
                  <a:pt x="0" y="1348327"/>
                </a:lnTo>
                <a:lnTo>
                  <a:pt x="2" y="1348327"/>
                </a:lnTo>
                <a:lnTo>
                  <a:pt x="2" y="592017"/>
                </a:lnTo>
                <a:lnTo>
                  <a:pt x="15526" y="586548"/>
                </a:lnTo>
                <a:cubicBezTo>
                  <a:pt x="35255" y="585160"/>
                  <a:pt x="72229" y="592802"/>
                  <a:pt x="118381" y="583692"/>
                </a:cubicBezTo>
                <a:lnTo>
                  <a:pt x="292435" y="531887"/>
                </a:lnTo>
                <a:cubicBezTo>
                  <a:pt x="333820" y="524854"/>
                  <a:pt x="366418" y="510849"/>
                  <a:pt x="404015" y="511191"/>
                </a:cubicBezTo>
                <a:cubicBezTo>
                  <a:pt x="415660" y="502454"/>
                  <a:pt x="428065" y="497716"/>
                  <a:pt x="445099" y="505368"/>
                </a:cubicBezTo>
                <a:cubicBezTo>
                  <a:pt x="473049" y="498059"/>
                  <a:pt x="549479" y="473644"/>
                  <a:pt x="571717" y="467338"/>
                </a:cubicBezTo>
                <a:lnTo>
                  <a:pt x="578535" y="467527"/>
                </a:lnTo>
                <a:cubicBezTo>
                  <a:pt x="582714" y="467117"/>
                  <a:pt x="586282" y="465474"/>
                  <a:pt x="596792" y="464875"/>
                </a:cubicBezTo>
                <a:cubicBezTo>
                  <a:pt x="618517" y="457289"/>
                  <a:pt x="688384" y="430106"/>
                  <a:pt x="708875" y="422017"/>
                </a:cubicBezTo>
                <a:cubicBezTo>
                  <a:pt x="714996" y="421315"/>
                  <a:pt x="718074" y="419183"/>
                  <a:pt x="719742" y="416340"/>
                </a:cubicBezTo>
                <a:cubicBezTo>
                  <a:pt x="719843" y="415919"/>
                  <a:pt x="719947" y="415498"/>
                  <a:pt x="720047" y="415078"/>
                </a:cubicBezTo>
                <a:lnTo>
                  <a:pt x="763053" y="414307"/>
                </a:lnTo>
                <a:lnTo>
                  <a:pt x="767901" y="412086"/>
                </a:lnTo>
                <a:lnTo>
                  <a:pt x="797041" y="414293"/>
                </a:lnTo>
                <a:lnTo>
                  <a:pt x="811506" y="413988"/>
                </a:lnTo>
                <a:lnTo>
                  <a:pt x="816809" y="416882"/>
                </a:lnTo>
                <a:cubicBezTo>
                  <a:pt x="821862" y="418352"/>
                  <a:pt x="828232" y="418327"/>
                  <a:pt x="837540" y="414918"/>
                </a:cubicBezTo>
                <a:lnTo>
                  <a:pt x="858269" y="416131"/>
                </a:lnTo>
                <a:cubicBezTo>
                  <a:pt x="864622" y="417683"/>
                  <a:pt x="943264" y="400945"/>
                  <a:pt x="948732" y="404293"/>
                </a:cubicBezTo>
                <a:cubicBezTo>
                  <a:pt x="1007438" y="402718"/>
                  <a:pt x="1078958" y="412604"/>
                  <a:pt x="1149979" y="406698"/>
                </a:cubicBezTo>
                <a:cubicBezTo>
                  <a:pt x="1264076" y="391985"/>
                  <a:pt x="1418281" y="371972"/>
                  <a:pt x="1496110" y="357263"/>
                </a:cubicBezTo>
                <a:cubicBezTo>
                  <a:pt x="1524373" y="323194"/>
                  <a:pt x="1569686" y="343349"/>
                  <a:pt x="1608669" y="331673"/>
                </a:cubicBezTo>
                <a:cubicBezTo>
                  <a:pt x="1628634" y="319376"/>
                  <a:pt x="1652708" y="325981"/>
                  <a:pt x="1675071" y="324776"/>
                </a:cubicBezTo>
                <a:cubicBezTo>
                  <a:pt x="1696661" y="320902"/>
                  <a:pt x="1719608" y="311993"/>
                  <a:pt x="1738204" y="308427"/>
                </a:cubicBezTo>
                <a:lnTo>
                  <a:pt x="1786655" y="303376"/>
                </a:lnTo>
                <a:cubicBezTo>
                  <a:pt x="1814690" y="308462"/>
                  <a:pt x="1843563" y="316239"/>
                  <a:pt x="1873080" y="330998"/>
                </a:cubicBezTo>
                <a:cubicBezTo>
                  <a:pt x="1885328" y="340074"/>
                  <a:pt x="1907076" y="340787"/>
                  <a:pt x="1921650" y="332593"/>
                </a:cubicBezTo>
                <a:cubicBezTo>
                  <a:pt x="1924160" y="331181"/>
                  <a:pt x="1926358" y="329554"/>
                  <a:pt x="1928172" y="327762"/>
                </a:cubicBezTo>
                <a:cubicBezTo>
                  <a:pt x="1964849" y="349443"/>
                  <a:pt x="1978703" y="334060"/>
                  <a:pt x="1997356" y="349707"/>
                </a:cubicBezTo>
                <a:cubicBezTo>
                  <a:pt x="2045552" y="350382"/>
                  <a:pt x="2077539" y="328078"/>
                  <a:pt x="2094665" y="341687"/>
                </a:cubicBezTo>
                <a:cubicBezTo>
                  <a:pt x="2129868" y="337565"/>
                  <a:pt x="2171836" y="328633"/>
                  <a:pt x="2208578" y="324976"/>
                </a:cubicBezTo>
                <a:cubicBezTo>
                  <a:pt x="2233182" y="323400"/>
                  <a:pt x="2276000" y="319205"/>
                  <a:pt x="2315112" y="319743"/>
                </a:cubicBezTo>
                <a:cubicBezTo>
                  <a:pt x="2354027" y="341739"/>
                  <a:pt x="2411581" y="311650"/>
                  <a:pt x="2443255" y="328210"/>
                </a:cubicBezTo>
                <a:lnTo>
                  <a:pt x="2568028" y="342111"/>
                </a:lnTo>
                <a:cubicBezTo>
                  <a:pt x="2608701" y="337537"/>
                  <a:pt x="2582516" y="375805"/>
                  <a:pt x="2646527" y="315870"/>
                </a:cubicBezTo>
                <a:cubicBezTo>
                  <a:pt x="2717602" y="329320"/>
                  <a:pt x="2719299" y="298751"/>
                  <a:pt x="2781569" y="326406"/>
                </a:cubicBezTo>
                <a:lnTo>
                  <a:pt x="3030291" y="348227"/>
                </a:lnTo>
                <a:cubicBezTo>
                  <a:pt x="3072289" y="343635"/>
                  <a:pt x="3082691" y="349641"/>
                  <a:pt x="3142556" y="350870"/>
                </a:cubicBezTo>
                <a:cubicBezTo>
                  <a:pt x="3203390" y="348332"/>
                  <a:pt x="3209724" y="356304"/>
                  <a:pt x="3262356" y="358645"/>
                </a:cubicBezTo>
                <a:cubicBezTo>
                  <a:pt x="3295546" y="360921"/>
                  <a:pt x="3336380" y="362051"/>
                  <a:pt x="3341698" y="364522"/>
                </a:cubicBezTo>
                <a:lnTo>
                  <a:pt x="3344026" y="363547"/>
                </a:lnTo>
                <a:cubicBezTo>
                  <a:pt x="3353997" y="361853"/>
                  <a:pt x="3359859" y="362931"/>
                  <a:pt x="3363888" y="365229"/>
                </a:cubicBezTo>
                <a:lnTo>
                  <a:pt x="3400728" y="382181"/>
                </a:lnTo>
                <a:lnTo>
                  <a:pt x="3473223" y="370133"/>
                </a:lnTo>
                <a:cubicBezTo>
                  <a:pt x="3488625" y="364503"/>
                  <a:pt x="3513943" y="370768"/>
                  <a:pt x="3536135" y="366472"/>
                </a:cubicBezTo>
                <a:cubicBezTo>
                  <a:pt x="3549392" y="369181"/>
                  <a:pt x="3571626" y="354982"/>
                  <a:pt x="3585978" y="356773"/>
                </a:cubicBezTo>
                <a:lnTo>
                  <a:pt x="3594501" y="357463"/>
                </a:lnTo>
                <a:lnTo>
                  <a:pt x="3594736" y="357194"/>
                </a:lnTo>
                <a:cubicBezTo>
                  <a:pt x="3596729" y="356739"/>
                  <a:pt x="3599583" y="356739"/>
                  <a:pt x="3603855" y="357358"/>
                </a:cubicBezTo>
                <a:lnTo>
                  <a:pt x="3610035" y="358720"/>
                </a:lnTo>
                <a:lnTo>
                  <a:pt x="3682513" y="326449"/>
                </a:lnTo>
                <a:cubicBezTo>
                  <a:pt x="3725132" y="319209"/>
                  <a:pt x="3741010" y="317232"/>
                  <a:pt x="3789760" y="302526"/>
                </a:cubicBezTo>
                <a:cubicBezTo>
                  <a:pt x="3829631" y="295662"/>
                  <a:pt x="3861095" y="281792"/>
                  <a:pt x="3897275" y="282288"/>
                </a:cubicBezTo>
                <a:cubicBezTo>
                  <a:pt x="3908538" y="273598"/>
                  <a:pt x="3920509" y="268909"/>
                  <a:pt x="3936846" y="276633"/>
                </a:cubicBezTo>
                <a:cubicBezTo>
                  <a:pt x="3972980" y="267440"/>
                  <a:pt x="3976670" y="252111"/>
                  <a:pt x="4004538" y="259176"/>
                </a:cubicBezTo>
                <a:cubicBezTo>
                  <a:pt x="4016877" y="233368"/>
                  <a:pt x="4021427" y="241744"/>
                  <a:pt x="4033778" y="246608"/>
                </a:cubicBezTo>
                <a:lnTo>
                  <a:pt x="4035363" y="246843"/>
                </a:lnTo>
                <a:lnTo>
                  <a:pt x="4036996" y="243176"/>
                </a:lnTo>
                <a:lnTo>
                  <a:pt x="4042364" y="240742"/>
                </a:lnTo>
                <a:lnTo>
                  <a:pt x="4058954" y="239121"/>
                </a:lnTo>
                <a:lnTo>
                  <a:pt x="4065510" y="239339"/>
                </a:lnTo>
                <a:cubicBezTo>
                  <a:pt x="4069909" y="239180"/>
                  <a:pt x="4072681" y="238679"/>
                  <a:pt x="4074427" y="237895"/>
                </a:cubicBezTo>
                <a:cubicBezTo>
                  <a:pt x="4074466" y="237796"/>
                  <a:pt x="4074507" y="237697"/>
                  <a:pt x="4074546" y="237596"/>
                </a:cubicBezTo>
                <a:lnTo>
                  <a:pt x="4083097" y="236761"/>
                </a:lnTo>
                <a:cubicBezTo>
                  <a:pt x="4099102" y="230874"/>
                  <a:pt x="4124720" y="217294"/>
                  <a:pt x="4142745" y="210228"/>
                </a:cubicBezTo>
                <a:cubicBezTo>
                  <a:pt x="4161277" y="209757"/>
                  <a:pt x="4204215" y="211652"/>
                  <a:pt x="4191248" y="194363"/>
                </a:cubicBezTo>
                <a:cubicBezTo>
                  <a:pt x="4197143" y="193685"/>
                  <a:pt x="4200119" y="191566"/>
                  <a:pt x="4201744" y="188729"/>
                </a:cubicBezTo>
                <a:cubicBezTo>
                  <a:pt x="4201845" y="188309"/>
                  <a:pt x="4201947" y="187890"/>
                  <a:pt x="4202048" y="187470"/>
                </a:cubicBezTo>
                <a:lnTo>
                  <a:pt x="4248116" y="184675"/>
                </a:lnTo>
                <a:lnTo>
                  <a:pt x="4276141" y="186999"/>
                </a:lnTo>
                <a:lnTo>
                  <a:pt x="4290062" y="186753"/>
                </a:lnTo>
                <a:lnTo>
                  <a:pt x="4295143" y="189670"/>
                </a:lnTo>
                <a:cubicBezTo>
                  <a:pt x="4299996" y="191161"/>
                  <a:pt x="4306126" y="191162"/>
                  <a:pt x="4315108" y="187791"/>
                </a:cubicBezTo>
                <a:lnTo>
                  <a:pt x="4316965" y="186450"/>
                </a:lnTo>
                <a:lnTo>
                  <a:pt x="4362875" y="193065"/>
                </a:lnTo>
                <a:cubicBezTo>
                  <a:pt x="4368977" y="194642"/>
                  <a:pt x="4423306" y="188348"/>
                  <a:pt x="4428542" y="191719"/>
                </a:cubicBezTo>
                <a:cubicBezTo>
                  <a:pt x="4462662" y="194921"/>
                  <a:pt x="4457822" y="194180"/>
                  <a:pt x="4515813" y="181068"/>
                </a:cubicBezTo>
                <a:cubicBezTo>
                  <a:pt x="4524746" y="178930"/>
                  <a:pt x="4680151" y="178122"/>
                  <a:pt x="4715526" y="171166"/>
                </a:cubicBezTo>
                <a:cubicBezTo>
                  <a:pt x="4741916" y="171832"/>
                  <a:pt x="4677963" y="180680"/>
                  <a:pt x="4762447" y="162678"/>
                </a:cubicBezTo>
                <a:cubicBezTo>
                  <a:pt x="4784109" y="162698"/>
                  <a:pt x="4806742" y="151552"/>
                  <a:pt x="4840439" y="134910"/>
                </a:cubicBezTo>
                <a:cubicBezTo>
                  <a:pt x="4916356" y="97503"/>
                  <a:pt x="4937025" y="110510"/>
                  <a:pt x="5011513" y="110893"/>
                </a:cubicBezTo>
                <a:cubicBezTo>
                  <a:pt x="5038947" y="76939"/>
                  <a:pt x="5028196" y="106028"/>
                  <a:pt x="5065790" y="94512"/>
                </a:cubicBezTo>
                <a:cubicBezTo>
                  <a:pt x="5064856" y="121900"/>
                  <a:pt x="5108319" y="72464"/>
                  <a:pt x="5121659" y="101083"/>
                </a:cubicBezTo>
                <a:cubicBezTo>
                  <a:pt x="5128079" y="98081"/>
                  <a:pt x="5133876" y="94270"/>
                  <a:pt x="5139595" y="90230"/>
                </a:cubicBezTo>
                <a:lnTo>
                  <a:pt x="5142598" y="88129"/>
                </a:lnTo>
                <a:lnTo>
                  <a:pt x="5156554" y="84729"/>
                </a:lnTo>
                <a:lnTo>
                  <a:pt x="5174660" y="77506"/>
                </a:lnTo>
                <a:lnTo>
                  <a:pt x="5222961" y="74516"/>
                </a:lnTo>
                <a:cubicBezTo>
                  <a:pt x="5230550" y="71886"/>
                  <a:pt x="5251598" y="63576"/>
                  <a:pt x="5261763" y="63392"/>
                </a:cubicBezTo>
                <a:lnTo>
                  <a:pt x="5381667" y="42975"/>
                </a:lnTo>
                <a:cubicBezTo>
                  <a:pt x="5391827" y="39989"/>
                  <a:pt x="5429368" y="35305"/>
                  <a:pt x="5432760" y="25273"/>
                </a:cubicBezTo>
                <a:cubicBezTo>
                  <a:pt x="5439009" y="12982"/>
                  <a:pt x="5478134" y="27048"/>
                  <a:pt x="5470905" y="14020"/>
                </a:cubicBezTo>
                <a:lnTo>
                  <a:pt x="5626960"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7895988E-DC35-5061-D61D-956AC8CDAFB5}"/>
              </a:ext>
            </a:extLst>
          </p:cNvPr>
          <p:cNvSpPr>
            <a:spLocks noGrp="1"/>
          </p:cNvSpPr>
          <p:nvPr>
            <p:ph type="ctrTitle"/>
          </p:nvPr>
        </p:nvSpPr>
        <p:spPr>
          <a:xfrm>
            <a:off x="-410633" y="5173263"/>
            <a:ext cx="10750253" cy="632588"/>
          </a:xfrm>
        </p:spPr>
        <p:txBody>
          <a:bodyPr>
            <a:normAutofit/>
          </a:bodyPr>
          <a:lstStyle/>
          <a:p>
            <a:r>
              <a:rPr lang="en-US" sz="3200" spc="160" dirty="0">
                <a:latin typeface="+mn-lt"/>
                <a:cs typeface="+mn-cs"/>
              </a:rPr>
              <a:t>IAR80FA Ribs - Spring back analysis</a:t>
            </a:r>
          </a:p>
        </p:txBody>
      </p:sp>
      <p:sp>
        <p:nvSpPr>
          <p:cNvPr id="3" name="Subtitle 2">
            <a:extLst>
              <a:ext uri="{FF2B5EF4-FFF2-40B4-BE49-F238E27FC236}">
                <a16:creationId xmlns:a16="http://schemas.microsoft.com/office/drawing/2014/main" id="{5B652DDE-41A8-B9BB-7483-0DA298614576}"/>
              </a:ext>
            </a:extLst>
          </p:cNvPr>
          <p:cNvSpPr>
            <a:spLocks noGrp="1"/>
          </p:cNvSpPr>
          <p:nvPr>
            <p:ph type="subTitle" idx="1"/>
          </p:nvPr>
        </p:nvSpPr>
        <p:spPr>
          <a:xfrm>
            <a:off x="0" y="5743766"/>
            <a:ext cx="8803231" cy="494419"/>
          </a:xfrm>
        </p:spPr>
        <p:txBody>
          <a:bodyPr>
            <a:normAutofit fontScale="25000" lnSpcReduction="20000"/>
          </a:bodyPr>
          <a:lstStyle/>
          <a:p>
            <a:pPr algn="l"/>
            <a:r>
              <a:rPr lang="en-US" sz="8000" dirty="0"/>
              <a:t>Presentation by </a:t>
            </a:r>
          </a:p>
          <a:p>
            <a:pPr algn="l"/>
            <a:r>
              <a:rPr lang="en-US" sz="8000" dirty="0"/>
              <a:t>CAMARASU Alexandra-Cristina</a:t>
            </a:r>
          </a:p>
          <a:p>
            <a:pPr algn="l"/>
            <a:r>
              <a:rPr lang="en-US" sz="8000" dirty="0"/>
              <a:t>CAMARASU Genoveva-</a:t>
            </a:r>
            <a:r>
              <a:rPr lang="en-US" sz="8000" dirty="0" err="1"/>
              <a:t>Ilinca</a:t>
            </a:r>
            <a:endParaRPr lang="en-US" sz="8000" dirty="0"/>
          </a:p>
          <a:p>
            <a:pPr algn="l"/>
            <a:r>
              <a:rPr lang="en-US" dirty="0"/>
              <a:t>:</a:t>
            </a:r>
            <a:endParaRPr lang="ro-RO" dirty="0"/>
          </a:p>
        </p:txBody>
      </p:sp>
      <p:pic>
        <p:nvPicPr>
          <p:cNvPr id="10" name="Picture 9">
            <a:extLst>
              <a:ext uri="{FF2B5EF4-FFF2-40B4-BE49-F238E27FC236}">
                <a16:creationId xmlns:a16="http://schemas.microsoft.com/office/drawing/2014/main" id="{98CAA065-74AB-0DC2-61FE-D2C9961B988B}"/>
              </a:ext>
            </a:extLst>
          </p:cNvPr>
          <p:cNvPicPr>
            <a:picLocks noChangeAspect="1"/>
          </p:cNvPicPr>
          <p:nvPr/>
        </p:nvPicPr>
        <p:blipFill>
          <a:blip r:embed="rId3"/>
          <a:stretch>
            <a:fillRect/>
          </a:stretch>
        </p:blipFill>
        <p:spPr>
          <a:xfrm>
            <a:off x="5410043" y="279780"/>
            <a:ext cx="1390844" cy="1305107"/>
          </a:xfrm>
          <a:prstGeom prst="rect">
            <a:avLst/>
          </a:prstGeom>
        </p:spPr>
      </p:pic>
    </p:spTree>
    <p:extLst>
      <p:ext uri="{BB962C8B-B14F-4D97-AF65-F5344CB8AC3E}">
        <p14:creationId xmlns:p14="http://schemas.microsoft.com/office/powerpoint/2010/main" val="34959624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36">
            <a:extLst>
              <a:ext uri="{FF2B5EF4-FFF2-40B4-BE49-F238E27FC236}">
                <a16:creationId xmlns:a16="http://schemas.microsoft.com/office/drawing/2014/main" id="{13EFA6C3-82DC-4131-9929-2523E6FD0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38">
            <a:extLst>
              <a:ext uri="{FF2B5EF4-FFF2-40B4-BE49-F238E27FC236}">
                <a16:creationId xmlns:a16="http://schemas.microsoft.com/office/drawing/2014/main" id="{AEC9469E-14CA-4358-BABC-CBF836A61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69680" cy="767978"/>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Content Placeholder 26">
            <a:extLst>
              <a:ext uri="{FF2B5EF4-FFF2-40B4-BE49-F238E27FC236}">
                <a16:creationId xmlns:a16="http://schemas.microsoft.com/office/drawing/2014/main" id="{3EBE98C7-AC59-FD6A-2D67-4901EB029E8F}"/>
              </a:ext>
            </a:extLst>
          </p:cNvPr>
          <p:cNvSpPr>
            <a:spLocks noGrp="1"/>
          </p:cNvSpPr>
          <p:nvPr>
            <p:ph idx="1"/>
          </p:nvPr>
        </p:nvSpPr>
        <p:spPr>
          <a:xfrm>
            <a:off x="774580" y="2210829"/>
            <a:ext cx="10969897" cy="2436342"/>
          </a:xfrm>
        </p:spPr>
        <p:txBody>
          <a:bodyPr>
            <a:noAutofit/>
          </a:bodyPr>
          <a:lstStyle/>
          <a:p>
            <a:pPr marL="0" indent="0">
              <a:buNone/>
            </a:pPr>
            <a:r>
              <a:rPr lang="en-US" dirty="0"/>
              <a:t>Inspire Form was released in 2021. The </a:t>
            </a:r>
            <a:r>
              <a:rPr lang="en-US" dirty="0" err="1"/>
              <a:t>Flexform</a:t>
            </a:r>
            <a:r>
              <a:rPr lang="en-US" dirty="0"/>
              <a:t> operation was added in 2022, thus there are only few details related to this type of analysis. Furthermore, in the 2023 version (latest), spring back displacement is contoured correctly along the x, y, and z axes.</a:t>
            </a:r>
          </a:p>
          <a:p>
            <a:pPr marL="0" indent="0">
              <a:buNone/>
            </a:pPr>
            <a:r>
              <a:rPr lang="en-US" dirty="0"/>
              <a:t> </a:t>
            </a:r>
          </a:p>
          <a:p>
            <a:pPr marL="0" indent="0">
              <a:buNone/>
            </a:pPr>
            <a:r>
              <a:rPr lang="en-US" dirty="0"/>
              <a:t>Both 2022.3 and 2023 versions were tested for current analysis, but their comparison is not treated in this presentation. Only the results obtained with Inspire Form 2023 are further presented.</a:t>
            </a:r>
          </a:p>
        </p:txBody>
      </p:sp>
      <p:sp>
        <p:nvSpPr>
          <p:cNvPr id="41" name="Freeform: Shape 40">
            <a:extLst>
              <a:ext uri="{FF2B5EF4-FFF2-40B4-BE49-F238E27FC236}">
                <a16:creationId xmlns:a16="http://schemas.microsoft.com/office/drawing/2014/main" id="{048EB4C9-ACAF-4CCA-BA6E-931443192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5753" y="6027658"/>
            <a:ext cx="7906247" cy="830343"/>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785037 w 6884912"/>
              <a:gd name="connsiteY84" fmla="*/ 161964 h 1161397"/>
              <a:gd name="connsiteX85" fmla="*/ 4844073 w 6884912"/>
              <a:gd name="connsiteY85" fmla="*/ 161768 h 1161397"/>
              <a:gd name="connsiteX86" fmla="*/ 4856454 w 6884912"/>
              <a:gd name="connsiteY86" fmla="*/ 130488 h 1161397"/>
              <a:gd name="connsiteX87" fmla="*/ 4920038 w 6884912"/>
              <a:gd name="connsiteY87" fmla="*/ 140418 h 1161397"/>
              <a:gd name="connsiteX88" fmla="*/ 5016639 w 6884912"/>
              <a:gd name="connsiteY88" fmla="*/ 158905 h 1161397"/>
              <a:gd name="connsiteX89" fmla="*/ 5072009 w 6884912"/>
              <a:gd name="connsiteY89" fmla="*/ 161502 h 1161397"/>
              <a:gd name="connsiteX90" fmla="*/ 5223626 w 6884912"/>
              <a:gd name="connsiteY90" fmla="*/ 177356 h 1161397"/>
              <a:gd name="connsiteX91" fmla="*/ 5375773 w 6884912"/>
              <a:gd name="connsiteY91" fmla="*/ 199913 h 1161397"/>
              <a:gd name="connsiteX92" fmla="*/ 5467502 w 6884912"/>
              <a:gd name="connsiteY92" fmla="*/ 250963 h 1161397"/>
              <a:gd name="connsiteX93" fmla="*/ 5592395 w 6884912"/>
              <a:gd name="connsiteY93" fmla="*/ 265434 h 1161397"/>
              <a:gd name="connsiteX94" fmla="*/ 5613532 w 6884912"/>
              <a:gd name="connsiteY94" fmla="*/ 273379 h 1161397"/>
              <a:gd name="connsiteX95" fmla="*/ 5642173 w 6884912"/>
              <a:gd name="connsiteY95" fmla="*/ 266904 h 1161397"/>
              <a:gd name="connsiteX96" fmla="*/ 5756910 w 6884912"/>
              <a:gd name="connsiteY96" fmla="*/ 239211 h 1161397"/>
              <a:gd name="connsiteX97" fmla="*/ 5846667 w 6884912"/>
              <a:gd name="connsiteY97" fmla="*/ 201786 h 1161397"/>
              <a:gd name="connsiteX98" fmla="*/ 5960732 w 6884912"/>
              <a:gd name="connsiteY98" fmla="*/ 220708 h 1161397"/>
              <a:gd name="connsiteX99" fmla="*/ 6029542 w 6884912"/>
              <a:gd name="connsiteY99" fmla="*/ 210339 h 1161397"/>
              <a:gd name="connsiteX100" fmla="*/ 6141123 w 6884912"/>
              <a:gd name="connsiteY100" fmla="*/ 159923 h 1161397"/>
              <a:gd name="connsiteX101" fmla="*/ 6290640 w 6884912"/>
              <a:gd name="connsiteY101" fmla="*/ 167441 h 1161397"/>
              <a:gd name="connsiteX102" fmla="*/ 6322806 w 6884912"/>
              <a:gd name="connsiteY102" fmla="*/ 213293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844073 w 6884912"/>
              <a:gd name="connsiteY84" fmla="*/ 161768 h 1161397"/>
              <a:gd name="connsiteX85" fmla="*/ 4856454 w 6884912"/>
              <a:gd name="connsiteY85" fmla="*/ 130488 h 1161397"/>
              <a:gd name="connsiteX86" fmla="*/ 4920038 w 6884912"/>
              <a:gd name="connsiteY86" fmla="*/ 140418 h 1161397"/>
              <a:gd name="connsiteX87" fmla="*/ 5016639 w 6884912"/>
              <a:gd name="connsiteY87" fmla="*/ 158905 h 1161397"/>
              <a:gd name="connsiteX88" fmla="*/ 5072009 w 6884912"/>
              <a:gd name="connsiteY88" fmla="*/ 161502 h 1161397"/>
              <a:gd name="connsiteX89" fmla="*/ 5223626 w 6884912"/>
              <a:gd name="connsiteY89" fmla="*/ 177356 h 1161397"/>
              <a:gd name="connsiteX90" fmla="*/ 5375773 w 6884912"/>
              <a:gd name="connsiteY90" fmla="*/ 199913 h 1161397"/>
              <a:gd name="connsiteX91" fmla="*/ 5467502 w 6884912"/>
              <a:gd name="connsiteY91" fmla="*/ 250963 h 1161397"/>
              <a:gd name="connsiteX92" fmla="*/ 5592395 w 6884912"/>
              <a:gd name="connsiteY92" fmla="*/ 265434 h 1161397"/>
              <a:gd name="connsiteX93" fmla="*/ 5613532 w 6884912"/>
              <a:gd name="connsiteY93" fmla="*/ 273379 h 1161397"/>
              <a:gd name="connsiteX94" fmla="*/ 5642173 w 6884912"/>
              <a:gd name="connsiteY94" fmla="*/ 266904 h 1161397"/>
              <a:gd name="connsiteX95" fmla="*/ 5756910 w 6884912"/>
              <a:gd name="connsiteY95" fmla="*/ 239211 h 1161397"/>
              <a:gd name="connsiteX96" fmla="*/ 5846667 w 6884912"/>
              <a:gd name="connsiteY96" fmla="*/ 201786 h 1161397"/>
              <a:gd name="connsiteX97" fmla="*/ 5960732 w 6884912"/>
              <a:gd name="connsiteY97" fmla="*/ 220708 h 1161397"/>
              <a:gd name="connsiteX98" fmla="*/ 6029542 w 6884912"/>
              <a:gd name="connsiteY98" fmla="*/ 210339 h 1161397"/>
              <a:gd name="connsiteX99" fmla="*/ 6141123 w 6884912"/>
              <a:gd name="connsiteY99" fmla="*/ 159923 h 1161397"/>
              <a:gd name="connsiteX100" fmla="*/ 6290640 w 6884912"/>
              <a:gd name="connsiteY100" fmla="*/ 167441 h 1161397"/>
              <a:gd name="connsiteX101" fmla="*/ 6322806 w 6884912"/>
              <a:gd name="connsiteY101" fmla="*/ 213293 h 1161397"/>
              <a:gd name="connsiteX102" fmla="*/ 6380420 w 6884912"/>
              <a:gd name="connsiteY102" fmla="*/ 173195 h 1161397"/>
              <a:gd name="connsiteX103" fmla="*/ 6507891 w 6884912"/>
              <a:gd name="connsiteY103" fmla="*/ 118474 h 1161397"/>
              <a:gd name="connsiteX104" fmla="*/ 6571807 w 6884912"/>
              <a:gd name="connsiteY104" fmla="*/ 98636 h 1161397"/>
              <a:gd name="connsiteX105" fmla="*/ 6671880 w 6884912"/>
              <a:gd name="connsiteY105" fmla="*/ 82931 h 1161397"/>
              <a:gd name="connsiteX106" fmla="*/ 6702266 w 6884912"/>
              <a:gd name="connsiteY106" fmla="*/ 75470 h 1161397"/>
              <a:gd name="connsiteX107" fmla="*/ 6845802 w 6884912"/>
              <a:gd name="connsiteY107" fmla="*/ 24496 h 1161397"/>
              <a:gd name="connsiteX108" fmla="*/ 6884912 w 6884912"/>
              <a:gd name="connsiteY10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12111 w 6884912"/>
              <a:gd name="connsiteY8" fmla="*/ 1085599 h 1161397"/>
              <a:gd name="connsiteX9" fmla="*/ 567875 w 6884912"/>
              <a:gd name="connsiteY9" fmla="*/ 1051976 h 1161397"/>
              <a:gd name="connsiteX10" fmla="*/ 601644 w 6884912"/>
              <a:gd name="connsiteY10" fmla="*/ 1003997 h 1161397"/>
              <a:gd name="connsiteX11" fmla="*/ 651408 w 6884912"/>
              <a:gd name="connsiteY11" fmla="*/ 984938 h 1161397"/>
              <a:gd name="connsiteX12" fmla="*/ 673197 w 6884912"/>
              <a:gd name="connsiteY12" fmla="*/ 1010060 h 1161397"/>
              <a:gd name="connsiteX13" fmla="*/ 723108 w 6884912"/>
              <a:gd name="connsiteY13" fmla="*/ 980081 h 1161397"/>
              <a:gd name="connsiteX14" fmla="*/ 797699 w 6884912"/>
              <a:gd name="connsiteY14" fmla="*/ 931362 h 1161397"/>
              <a:gd name="connsiteX15" fmla="*/ 843359 w 6884912"/>
              <a:gd name="connsiteY15" fmla="*/ 910894 h 1161397"/>
              <a:gd name="connsiteX16" fmla="*/ 965215 w 6884912"/>
              <a:gd name="connsiteY16" fmla="*/ 846701 h 1161397"/>
              <a:gd name="connsiteX17" fmla="*/ 1085080 w 6884912"/>
              <a:gd name="connsiteY17" fmla="*/ 776086 h 1161397"/>
              <a:gd name="connsiteX18" fmla="*/ 1131224 w 6884912"/>
              <a:gd name="connsiteY18" fmla="*/ 706160 h 1161397"/>
              <a:gd name="connsiteX19" fmla="*/ 1138051 w 6884912"/>
              <a:gd name="connsiteY19" fmla="*/ 70203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26340 w 6884912"/>
              <a:gd name="connsiteY38" fmla="*/ 638496 h 1161397"/>
              <a:gd name="connsiteX39" fmla="*/ 1731986 w 6884912"/>
              <a:gd name="connsiteY39" fmla="*/ 589682 h 1161397"/>
              <a:gd name="connsiteX40" fmla="*/ 1927935 w 6884912"/>
              <a:gd name="connsiteY40" fmla="*/ 628540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222191 w 6884912"/>
              <a:gd name="connsiteY57" fmla="*/ 307887 h 1161397"/>
              <a:gd name="connsiteX58" fmla="*/ 3227953 w 6884912"/>
              <a:gd name="connsiteY58" fmla="*/ 297650 h 1161397"/>
              <a:gd name="connsiteX59" fmla="*/ 3510042 w 6884912"/>
              <a:gd name="connsiteY59" fmla="*/ 311820 h 1161397"/>
              <a:gd name="connsiteX60" fmla="*/ 3626773 w 6884912"/>
              <a:gd name="connsiteY60" fmla="*/ 290452 h 1161397"/>
              <a:gd name="connsiteX61" fmla="*/ 3666217 w 6884912"/>
              <a:gd name="connsiteY61" fmla="*/ 273255 h 1161397"/>
              <a:gd name="connsiteX62" fmla="*/ 3732427 w 6884912"/>
              <a:gd name="connsiteY62" fmla="*/ 245039 h 1161397"/>
              <a:gd name="connsiteX63" fmla="*/ 3777022 w 6884912"/>
              <a:gd name="connsiteY63" fmla="*/ 200276 h 1161397"/>
              <a:gd name="connsiteX64" fmla="*/ 3791246 w 6884912"/>
              <a:gd name="connsiteY64" fmla="*/ 189996 h 1161397"/>
              <a:gd name="connsiteX65" fmla="*/ 3819864 w 6884912"/>
              <a:gd name="connsiteY65" fmla="*/ 194605 h 1161397"/>
              <a:gd name="connsiteX66" fmla="*/ 3830398 w 6884912"/>
              <a:gd name="connsiteY66" fmla="*/ 188383 h 1161397"/>
              <a:gd name="connsiteX67" fmla="*/ 3834360 w 6884912"/>
              <a:gd name="connsiteY67" fmla="*/ 188992 h 1161397"/>
              <a:gd name="connsiteX68" fmla="*/ 3843715 w 6884912"/>
              <a:gd name="connsiteY68" fmla="*/ 188752 h 1161397"/>
              <a:gd name="connsiteX69" fmla="*/ 3842609 w 6884912"/>
              <a:gd name="connsiteY69" fmla="*/ 197386 h 1161397"/>
              <a:gd name="connsiteX70" fmla="*/ 3853961 w 6884912"/>
              <a:gd name="connsiteY70" fmla="*/ 213380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3922400 w 6884912"/>
              <a:gd name="connsiteY74" fmla="*/ 205056 h 1161397"/>
              <a:gd name="connsiteX75" fmla="*/ 4013061 w 6884912"/>
              <a:gd name="connsiteY75" fmla="*/ 224874 h 1161397"/>
              <a:gd name="connsiteX76" fmla="*/ 4220717 w 6884912"/>
              <a:gd name="connsiteY76" fmla="*/ 192946 h 1161397"/>
              <a:gd name="connsiteX77" fmla="*/ 4228802 w 6884912"/>
              <a:gd name="connsiteY77" fmla="*/ 201468 h 1161397"/>
              <a:gd name="connsiteX78" fmla="*/ 4289361 w 6884912"/>
              <a:gd name="connsiteY78" fmla="*/ 196642 h 1161397"/>
              <a:gd name="connsiteX79" fmla="*/ 4498913 w 6884912"/>
              <a:gd name="connsiteY79" fmla="*/ 118915 h 1161397"/>
              <a:gd name="connsiteX80" fmla="*/ 4617330 w 6884912"/>
              <a:gd name="connsiteY80" fmla="*/ 111163 h 1161397"/>
              <a:gd name="connsiteX81" fmla="*/ 4659778 w 6884912"/>
              <a:gd name="connsiteY81" fmla="*/ 118219 h 1161397"/>
              <a:gd name="connsiteX82" fmla="*/ 4730870 w 6884912"/>
              <a:gd name="connsiteY82" fmla="*/ 129432 h 1161397"/>
              <a:gd name="connsiteX83" fmla="*/ 4844073 w 6884912"/>
              <a:gd name="connsiteY83" fmla="*/ 161768 h 1161397"/>
              <a:gd name="connsiteX84" fmla="*/ 4856454 w 6884912"/>
              <a:gd name="connsiteY84" fmla="*/ 130488 h 1161397"/>
              <a:gd name="connsiteX85" fmla="*/ 4920038 w 6884912"/>
              <a:gd name="connsiteY85" fmla="*/ 140418 h 1161397"/>
              <a:gd name="connsiteX86" fmla="*/ 5016639 w 6884912"/>
              <a:gd name="connsiteY86" fmla="*/ 158905 h 1161397"/>
              <a:gd name="connsiteX87" fmla="*/ 5072009 w 6884912"/>
              <a:gd name="connsiteY87" fmla="*/ 161502 h 1161397"/>
              <a:gd name="connsiteX88" fmla="*/ 5223626 w 6884912"/>
              <a:gd name="connsiteY88" fmla="*/ 177356 h 1161397"/>
              <a:gd name="connsiteX89" fmla="*/ 5375773 w 6884912"/>
              <a:gd name="connsiteY89" fmla="*/ 199913 h 1161397"/>
              <a:gd name="connsiteX90" fmla="*/ 5467502 w 6884912"/>
              <a:gd name="connsiteY90" fmla="*/ 250963 h 1161397"/>
              <a:gd name="connsiteX91" fmla="*/ 5592395 w 6884912"/>
              <a:gd name="connsiteY91" fmla="*/ 265434 h 1161397"/>
              <a:gd name="connsiteX92" fmla="*/ 5613532 w 6884912"/>
              <a:gd name="connsiteY92" fmla="*/ 273379 h 1161397"/>
              <a:gd name="connsiteX93" fmla="*/ 5642173 w 6884912"/>
              <a:gd name="connsiteY93" fmla="*/ 266904 h 1161397"/>
              <a:gd name="connsiteX94" fmla="*/ 5756910 w 6884912"/>
              <a:gd name="connsiteY94" fmla="*/ 239211 h 1161397"/>
              <a:gd name="connsiteX95" fmla="*/ 5846667 w 6884912"/>
              <a:gd name="connsiteY95" fmla="*/ 201786 h 1161397"/>
              <a:gd name="connsiteX96" fmla="*/ 5960732 w 6884912"/>
              <a:gd name="connsiteY96" fmla="*/ 220708 h 1161397"/>
              <a:gd name="connsiteX97" fmla="*/ 6029542 w 6884912"/>
              <a:gd name="connsiteY97" fmla="*/ 210339 h 1161397"/>
              <a:gd name="connsiteX98" fmla="*/ 6141123 w 6884912"/>
              <a:gd name="connsiteY98" fmla="*/ 159923 h 1161397"/>
              <a:gd name="connsiteX99" fmla="*/ 6290640 w 6884912"/>
              <a:gd name="connsiteY99" fmla="*/ 167441 h 1161397"/>
              <a:gd name="connsiteX100" fmla="*/ 6322806 w 6884912"/>
              <a:gd name="connsiteY100" fmla="*/ 213293 h 1161397"/>
              <a:gd name="connsiteX101" fmla="*/ 6380420 w 6884912"/>
              <a:gd name="connsiteY101" fmla="*/ 173195 h 1161397"/>
              <a:gd name="connsiteX102" fmla="*/ 6507891 w 6884912"/>
              <a:gd name="connsiteY102" fmla="*/ 118474 h 1161397"/>
              <a:gd name="connsiteX103" fmla="*/ 6571807 w 6884912"/>
              <a:gd name="connsiteY103" fmla="*/ 98636 h 1161397"/>
              <a:gd name="connsiteX104" fmla="*/ 6671880 w 6884912"/>
              <a:gd name="connsiteY104" fmla="*/ 82931 h 1161397"/>
              <a:gd name="connsiteX105" fmla="*/ 6702266 w 6884912"/>
              <a:gd name="connsiteY105" fmla="*/ 75470 h 1161397"/>
              <a:gd name="connsiteX106" fmla="*/ 6845802 w 6884912"/>
              <a:gd name="connsiteY106" fmla="*/ 24496 h 1161397"/>
              <a:gd name="connsiteX107" fmla="*/ 6884912 w 6884912"/>
              <a:gd name="connsiteY10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12111 w 6884912"/>
              <a:gd name="connsiteY7" fmla="*/ 1085599 h 1161397"/>
              <a:gd name="connsiteX8" fmla="*/ 567875 w 6884912"/>
              <a:gd name="connsiteY8" fmla="*/ 1051976 h 1161397"/>
              <a:gd name="connsiteX9" fmla="*/ 601644 w 6884912"/>
              <a:gd name="connsiteY9" fmla="*/ 1003997 h 1161397"/>
              <a:gd name="connsiteX10" fmla="*/ 651408 w 6884912"/>
              <a:gd name="connsiteY10" fmla="*/ 984938 h 1161397"/>
              <a:gd name="connsiteX11" fmla="*/ 673197 w 6884912"/>
              <a:gd name="connsiteY11" fmla="*/ 1010060 h 1161397"/>
              <a:gd name="connsiteX12" fmla="*/ 723108 w 6884912"/>
              <a:gd name="connsiteY12" fmla="*/ 980081 h 1161397"/>
              <a:gd name="connsiteX13" fmla="*/ 797699 w 6884912"/>
              <a:gd name="connsiteY13" fmla="*/ 931362 h 1161397"/>
              <a:gd name="connsiteX14" fmla="*/ 843359 w 6884912"/>
              <a:gd name="connsiteY14" fmla="*/ 910894 h 1161397"/>
              <a:gd name="connsiteX15" fmla="*/ 965215 w 6884912"/>
              <a:gd name="connsiteY15" fmla="*/ 846701 h 1161397"/>
              <a:gd name="connsiteX16" fmla="*/ 1085080 w 6884912"/>
              <a:gd name="connsiteY16" fmla="*/ 776086 h 1161397"/>
              <a:gd name="connsiteX17" fmla="*/ 1131224 w 6884912"/>
              <a:gd name="connsiteY17" fmla="*/ 706160 h 1161397"/>
              <a:gd name="connsiteX18" fmla="*/ 1138051 w 6884912"/>
              <a:gd name="connsiteY18" fmla="*/ 702034 h 1161397"/>
              <a:gd name="connsiteX19" fmla="*/ 1158800 w 6884912"/>
              <a:gd name="connsiteY19" fmla="*/ 700004 h 1161397"/>
              <a:gd name="connsiteX20" fmla="*/ 1166947 w 6884912"/>
              <a:gd name="connsiteY20" fmla="*/ 700762 h 1161397"/>
              <a:gd name="connsiteX21" fmla="*/ 1178135 w 6884912"/>
              <a:gd name="connsiteY21" fmla="*/ 698631 h 1161397"/>
              <a:gd name="connsiteX22" fmla="*/ 1178301 w 6884912"/>
              <a:gd name="connsiteY22" fmla="*/ 698094 h 1161397"/>
              <a:gd name="connsiteX23" fmla="*/ 1188995 w 6884912"/>
              <a:gd name="connsiteY23" fmla="*/ 697048 h 1161397"/>
              <a:gd name="connsiteX24" fmla="*/ 1242716 w 6884912"/>
              <a:gd name="connsiteY24" fmla="*/ 698052 h 1161397"/>
              <a:gd name="connsiteX25" fmla="*/ 1299977 w 6884912"/>
              <a:gd name="connsiteY25" fmla="*/ 639196 h 1161397"/>
              <a:gd name="connsiteX26" fmla="*/ 1326190 w 6884912"/>
              <a:gd name="connsiteY26" fmla="*/ 625955 h 1161397"/>
              <a:gd name="connsiteX27" fmla="*/ 1339600 w 6884912"/>
              <a:gd name="connsiteY27" fmla="*/ 616295 h 1161397"/>
              <a:gd name="connsiteX28" fmla="*/ 1340054 w 6884912"/>
              <a:gd name="connsiteY28" fmla="*/ 614022 h 1161397"/>
              <a:gd name="connsiteX29" fmla="*/ 1391606 w 6884912"/>
              <a:gd name="connsiteY29" fmla="*/ 615229 h 1161397"/>
              <a:gd name="connsiteX30" fmla="*/ 1397565 w 6884912"/>
              <a:gd name="connsiteY30" fmla="*/ 611490 h 1161397"/>
              <a:gd name="connsiteX31" fmla="*/ 1432302 w 6884912"/>
              <a:gd name="connsiteY31" fmla="*/ 617267 h 1161397"/>
              <a:gd name="connsiteX32" fmla="*/ 1449644 w 6884912"/>
              <a:gd name="connsiteY32" fmla="*/ 617591 h 1161397"/>
              <a:gd name="connsiteX33" fmla="*/ 1455793 w 6884912"/>
              <a:gd name="connsiteY33" fmla="*/ 623174 h 1161397"/>
              <a:gd name="connsiteX34" fmla="*/ 1480758 w 6884912"/>
              <a:gd name="connsiteY34" fmla="*/ 620863 h 1161397"/>
              <a:gd name="connsiteX35" fmla="*/ 1483154 w 6884912"/>
              <a:gd name="connsiteY35" fmla="*/ 618527 h 1161397"/>
              <a:gd name="connsiteX36" fmla="*/ 1505495 w 6884912"/>
              <a:gd name="connsiteY36" fmla="*/ 624325 h 1161397"/>
              <a:gd name="connsiteX37" fmla="*/ 1526340 w 6884912"/>
              <a:gd name="connsiteY37" fmla="*/ 638496 h 1161397"/>
              <a:gd name="connsiteX38" fmla="*/ 1731986 w 6884912"/>
              <a:gd name="connsiteY38" fmla="*/ 589682 h 1161397"/>
              <a:gd name="connsiteX39" fmla="*/ 1927935 w 6884912"/>
              <a:gd name="connsiteY39" fmla="*/ 628540 h 1161397"/>
              <a:gd name="connsiteX40" fmla="*/ 2039075 w 6884912"/>
              <a:gd name="connsiteY40" fmla="*/ 599964 h 1161397"/>
              <a:gd name="connsiteX41" fmla="*/ 2066980 w 6884912"/>
              <a:gd name="connsiteY41" fmla="*/ 550413 h 1161397"/>
              <a:gd name="connsiteX42" fmla="*/ 2352236 w 6884912"/>
              <a:gd name="connsiteY42" fmla="*/ 519602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222191 w 6884912"/>
              <a:gd name="connsiteY56" fmla="*/ 307887 h 1161397"/>
              <a:gd name="connsiteX57" fmla="*/ 3227953 w 6884912"/>
              <a:gd name="connsiteY57" fmla="*/ 297650 h 1161397"/>
              <a:gd name="connsiteX58" fmla="*/ 3510042 w 6884912"/>
              <a:gd name="connsiteY58" fmla="*/ 311820 h 1161397"/>
              <a:gd name="connsiteX59" fmla="*/ 3626773 w 6884912"/>
              <a:gd name="connsiteY59" fmla="*/ 290452 h 1161397"/>
              <a:gd name="connsiteX60" fmla="*/ 3666217 w 6884912"/>
              <a:gd name="connsiteY60" fmla="*/ 273255 h 1161397"/>
              <a:gd name="connsiteX61" fmla="*/ 3732427 w 6884912"/>
              <a:gd name="connsiteY61" fmla="*/ 245039 h 1161397"/>
              <a:gd name="connsiteX62" fmla="*/ 3777022 w 6884912"/>
              <a:gd name="connsiteY62" fmla="*/ 200276 h 1161397"/>
              <a:gd name="connsiteX63" fmla="*/ 3791246 w 6884912"/>
              <a:gd name="connsiteY63" fmla="*/ 189996 h 1161397"/>
              <a:gd name="connsiteX64" fmla="*/ 3819864 w 6884912"/>
              <a:gd name="connsiteY64" fmla="*/ 194605 h 1161397"/>
              <a:gd name="connsiteX65" fmla="*/ 3830398 w 6884912"/>
              <a:gd name="connsiteY65" fmla="*/ 188383 h 1161397"/>
              <a:gd name="connsiteX66" fmla="*/ 3834360 w 6884912"/>
              <a:gd name="connsiteY66" fmla="*/ 188992 h 1161397"/>
              <a:gd name="connsiteX67" fmla="*/ 3843715 w 6884912"/>
              <a:gd name="connsiteY67" fmla="*/ 188752 h 1161397"/>
              <a:gd name="connsiteX68" fmla="*/ 3842609 w 6884912"/>
              <a:gd name="connsiteY68" fmla="*/ 197386 h 1161397"/>
              <a:gd name="connsiteX69" fmla="*/ 3853961 w 6884912"/>
              <a:gd name="connsiteY69" fmla="*/ 213380 h 1161397"/>
              <a:gd name="connsiteX70" fmla="*/ 3907640 w 6884912"/>
              <a:gd name="connsiteY70" fmla="*/ 207568 h 1161397"/>
              <a:gd name="connsiteX71" fmla="*/ 3910449 w 6884912"/>
              <a:gd name="connsiteY71" fmla="*/ 197808 h 1161397"/>
              <a:gd name="connsiteX72" fmla="*/ 3917197 w 6884912"/>
              <a:gd name="connsiteY72" fmla="*/ 196121 h 1161397"/>
              <a:gd name="connsiteX73" fmla="*/ 3922400 w 6884912"/>
              <a:gd name="connsiteY73" fmla="*/ 205056 h 1161397"/>
              <a:gd name="connsiteX74" fmla="*/ 4013061 w 6884912"/>
              <a:gd name="connsiteY74" fmla="*/ 224874 h 1161397"/>
              <a:gd name="connsiteX75" fmla="*/ 4220717 w 6884912"/>
              <a:gd name="connsiteY75" fmla="*/ 192946 h 1161397"/>
              <a:gd name="connsiteX76" fmla="*/ 4228802 w 6884912"/>
              <a:gd name="connsiteY76" fmla="*/ 201468 h 1161397"/>
              <a:gd name="connsiteX77" fmla="*/ 4289361 w 6884912"/>
              <a:gd name="connsiteY77" fmla="*/ 196642 h 1161397"/>
              <a:gd name="connsiteX78" fmla="*/ 4498913 w 6884912"/>
              <a:gd name="connsiteY78" fmla="*/ 118915 h 1161397"/>
              <a:gd name="connsiteX79" fmla="*/ 4617330 w 6884912"/>
              <a:gd name="connsiteY79" fmla="*/ 111163 h 1161397"/>
              <a:gd name="connsiteX80" fmla="*/ 4659778 w 6884912"/>
              <a:gd name="connsiteY80" fmla="*/ 118219 h 1161397"/>
              <a:gd name="connsiteX81" fmla="*/ 4730870 w 6884912"/>
              <a:gd name="connsiteY81" fmla="*/ 129432 h 1161397"/>
              <a:gd name="connsiteX82" fmla="*/ 4844073 w 6884912"/>
              <a:gd name="connsiteY82" fmla="*/ 161768 h 1161397"/>
              <a:gd name="connsiteX83" fmla="*/ 4856454 w 6884912"/>
              <a:gd name="connsiteY83" fmla="*/ 130488 h 1161397"/>
              <a:gd name="connsiteX84" fmla="*/ 4920038 w 6884912"/>
              <a:gd name="connsiteY84" fmla="*/ 140418 h 1161397"/>
              <a:gd name="connsiteX85" fmla="*/ 5016639 w 6884912"/>
              <a:gd name="connsiteY85" fmla="*/ 158905 h 1161397"/>
              <a:gd name="connsiteX86" fmla="*/ 5072009 w 6884912"/>
              <a:gd name="connsiteY86" fmla="*/ 161502 h 1161397"/>
              <a:gd name="connsiteX87" fmla="*/ 5223626 w 6884912"/>
              <a:gd name="connsiteY87" fmla="*/ 177356 h 1161397"/>
              <a:gd name="connsiteX88" fmla="*/ 5375773 w 6884912"/>
              <a:gd name="connsiteY88" fmla="*/ 199913 h 1161397"/>
              <a:gd name="connsiteX89" fmla="*/ 5467502 w 6884912"/>
              <a:gd name="connsiteY89" fmla="*/ 250963 h 1161397"/>
              <a:gd name="connsiteX90" fmla="*/ 5592395 w 6884912"/>
              <a:gd name="connsiteY90" fmla="*/ 265434 h 1161397"/>
              <a:gd name="connsiteX91" fmla="*/ 5613532 w 6884912"/>
              <a:gd name="connsiteY91" fmla="*/ 273379 h 1161397"/>
              <a:gd name="connsiteX92" fmla="*/ 5642173 w 6884912"/>
              <a:gd name="connsiteY92" fmla="*/ 266904 h 1161397"/>
              <a:gd name="connsiteX93" fmla="*/ 5756910 w 6884912"/>
              <a:gd name="connsiteY93" fmla="*/ 239211 h 1161397"/>
              <a:gd name="connsiteX94" fmla="*/ 5846667 w 6884912"/>
              <a:gd name="connsiteY94" fmla="*/ 201786 h 1161397"/>
              <a:gd name="connsiteX95" fmla="*/ 5960732 w 6884912"/>
              <a:gd name="connsiteY95" fmla="*/ 220708 h 1161397"/>
              <a:gd name="connsiteX96" fmla="*/ 6029542 w 6884912"/>
              <a:gd name="connsiteY96" fmla="*/ 210339 h 1161397"/>
              <a:gd name="connsiteX97" fmla="*/ 6141123 w 6884912"/>
              <a:gd name="connsiteY97" fmla="*/ 159923 h 1161397"/>
              <a:gd name="connsiteX98" fmla="*/ 6290640 w 6884912"/>
              <a:gd name="connsiteY98" fmla="*/ 167441 h 1161397"/>
              <a:gd name="connsiteX99" fmla="*/ 6322806 w 6884912"/>
              <a:gd name="connsiteY99" fmla="*/ 213293 h 1161397"/>
              <a:gd name="connsiteX100" fmla="*/ 6380420 w 6884912"/>
              <a:gd name="connsiteY100" fmla="*/ 173195 h 1161397"/>
              <a:gd name="connsiteX101" fmla="*/ 6507891 w 6884912"/>
              <a:gd name="connsiteY101" fmla="*/ 118474 h 1161397"/>
              <a:gd name="connsiteX102" fmla="*/ 6571807 w 6884912"/>
              <a:gd name="connsiteY102" fmla="*/ 98636 h 1161397"/>
              <a:gd name="connsiteX103" fmla="*/ 6671880 w 6884912"/>
              <a:gd name="connsiteY103" fmla="*/ 82931 h 1161397"/>
              <a:gd name="connsiteX104" fmla="*/ 6702266 w 6884912"/>
              <a:gd name="connsiteY104" fmla="*/ 75470 h 1161397"/>
              <a:gd name="connsiteX105" fmla="*/ 6845802 w 6884912"/>
              <a:gd name="connsiteY105" fmla="*/ 24496 h 1161397"/>
              <a:gd name="connsiteX106" fmla="*/ 6884912 w 6884912"/>
              <a:gd name="connsiteY10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67875 w 6884912"/>
              <a:gd name="connsiteY7" fmla="*/ 1051976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213420 w 6884912"/>
              <a:gd name="connsiteY6" fmla="*/ 1056868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242716 w 6884912"/>
              <a:gd name="connsiteY20" fmla="*/ 698052 h 1161397"/>
              <a:gd name="connsiteX21" fmla="*/ 1299977 w 6884912"/>
              <a:gd name="connsiteY21" fmla="*/ 639196 h 1161397"/>
              <a:gd name="connsiteX22" fmla="*/ 1326190 w 6884912"/>
              <a:gd name="connsiteY22" fmla="*/ 625955 h 1161397"/>
              <a:gd name="connsiteX23" fmla="*/ 1339600 w 6884912"/>
              <a:gd name="connsiteY23" fmla="*/ 616295 h 1161397"/>
              <a:gd name="connsiteX24" fmla="*/ 1340054 w 6884912"/>
              <a:gd name="connsiteY24" fmla="*/ 614022 h 1161397"/>
              <a:gd name="connsiteX25" fmla="*/ 1391606 w 6884912"/>
              <a:gd name="connsiteY25" fmla="*/ 615229 h 1161397"/>
              <a:gd name="connsiteX26" fmla="*/ 1397565 w 6884912"/>
              <a:gd name="connsiteY26" fmla="*/ 611490 h 1161397"/>
              <a:gd name="connsiteX27" fmla="*/ 1432302 w 6884912"/>
              <a:gd name="connsiteY27" fmla="*/ 617267 h 1161397"/>
              <a:gd name="connsiteX28" fmla="*/ 1449644 w 6884912"/>
              <a:gd name="connsiteY28" fmla="*/ 617591 h 1161397"/>
              <a:gd name="connsiteX29" fmla="*/ 1455793 w 6884912"/>
              <a:gd name="connsiteY29" fmla="*/ 623174 h 1161397"/>
              <a:gd name="connsiteX30" fmla="*/ 1480758 w 6884912"/>
              <a:gd name="connsiteY30" fmla="*/ 620863 h 1161397"/>
              <a:gd name="connsiteX31" fmla="*/ 1483154 w 6884912"/>
              <a:gd name="connsiteY31" fmla="*/ 618527 h 1161397"/>
              <a:gd name="connsiteX32" fmla="*/ 1505495 w 6884912"/>
              <a:gd name="connsiteY32" fmla="*/ 624325 h 1161397"/>
              <a:gd name="connsiteX33" fmla="*/ 1526340 w 6884912"/>
              <a:gd name="connsiteY33" fmla="*/ 638496 h 1161397"/>
              <a:gd name="connsiteX34" fmla="*/ 1731986 w 6884912"/>
              <a:gd name="connsiteY34" fmla="*/ 589682 h 1161397"/>
              <a:gd name="connsiteX35" fmla="*/ 1927935 w 6884912"/>
              <a:gd name="connsiteY35" fmla="*/ 628540 h 1161397"/>
              <a:gd name="connsiteX36" fmla="*/ 2039075 w 6884912"/>
              <a:gd name="connsiteY36" fmla="*/ 599964 h 1161397"/>
              <a:gd name="connsiteX37" fmla="*/ 2066980 w 6884912"/>
              <a:gd name="connsiteY37" fmla="*/ 550413 h 1161397"/>
              <a:gd name="connsiteX38" fmla="*/ 2352236 w 6884912"/>
              <a:gd name="connsiteY38" fmla="*/ 519602 h 1161397"/>
              <a:gd name="connsiteX39" fmla="*/ 2420791 w 6884912"/>
              <a:gd name="connsiteY39" fmla="*/ 492826 h 1161397"/>
              <a:gd name="connsiteX40" fmla="*/ 2489932 w 6884912"/>
              <a:gd name="connsiteY40" fmla="*/ 507864 h 1161397"/>
              <a:gd name="connsiteX41" fmla="*/ 2512917 w 6884912"/>
              <a:gd name="connsiteY41" fmla="*/ 489127 h 1161397"/>
              <a:gd name="connsiteX42" fmla="*/ 2516783 w 6884912"/>
              <a:gd name="connsiteY42" fmla="*/ 485473 h 1161397"/>
              <a:gd name="connsiteX43" fmla="*/ 2534360 w 6884912"/>
              <a:gd name="connsiteY43" fmla="*/ 480064 h 1161397"/>
              <a:gd name="connsiteX44" fmla="*/ 2536691 w 6884912"/>
              <a:gd name="connsiteY44" fmla="*/ 467018 h 1161397"/>
              <a:gd name="connsiteX45" fmla="*/ 2561265 w 6884912"/>
              <a:gd name="connsiteY45" fmla="*/ 450623 h 1161397"/>
              <a:gd name="connsiteX46" fmla="*/ 2594349 w 6884912"/>
              <a:gd name="connsiteY46" fmla="*/ 443884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222191 w 6884912"/>
              <a:gd name="connsiteY52" fmla="*/ 307887 h 1161397"/>
              <a:gd name="connsiteX53" fmla="*/ 3227953 w 6884912"/>
              <a:gd name="connsiteY53" fmla="*/ 297650 h 1161397"/>
              <a:gd name="connsiteX54" fmla="*/ 3510042 w 6884912"/>
              <a:gd name="connsiteY54" fmla="*/ 311820 h 1161397"/>
              <a:gd name="connsiteX55" fmla="*/ 3626773 w 6884912"/>
              <a:gd name="connsiteY55" fmla="*/ 290452 h 1161397"/>
              <a:gd name="connsiteX56" fmla="*/ 3666217 w 6884912"/>
              <a:gd name="connsiteY56" fmla="*/ 273255 h 1161397"/>
              <a:gd name="connsiteX57" fmla="*/ 3732427 w 6884912"/>
              <a:gd name="connsiteY57" fmla="*/ 245039 h 1161397"/>
              <a:gd name="connsiteX58" fmla="*/ 3777022 w 6884912"/>
              <a:gd name="connsiteY58" fmla="*/ 200276 h 1161397"/>
              <a:gd name="connsiteX59" fmla="*/ 3791246 w 6884912"/>
              <a:gd name="connsiteY59" fmla="*/ 189996 h 1161397"/>
              <a:gd name="connsiteX60" fmla="*/ 3819864 w 6884912"/>
              <a:gd name="connsiteY60" fmla="*/ 194605 h 1161397"/>
              <a:gd name="connsiteX61" fmla="*/ 3830398 w 6884912"/>
              <a:gd name="connsiteY61" fmla="*/ 188383 h 1161397"/>
              <a:gd name="connsiteX62" fmla="*/ 3834360 w 6884912"/>
              <a:gd name="connsiteY62" fmla="*/ 188992 h 1161397"/>
              <a:gd name="connsiteX63" fmla="*/ 3843715 w 6884912"/>
              <a:gd name="connsiteY63" fmla="*/ 188752 h 1161397"/>
              <a:gd name="connsiteX64" fmla="*/ 3842609 w 6884912"/>
              <a:gd name="connsiteY64" fmla="*/ 197386 h 1161397"/>
              <a:gd name="connsiteX65" fmla="*/ 3853961 w 6884912"/>
              <a:gd name="connsiteY65" fmla="*/ 213380 h 1161397"/>
              <a:gd name="connsiteX66" fmla="*/ 3907640 w 6884912"/>
              <a:gd name="connsiteY66" fmla="*/ 207568 h 1161397"/>
              <a:gd name="connsiteX67" fmla="*/ 3910449 w 6884912"/>
              <a:gd name="connsiteY67" fmla="*/ 197808 h 1161397"/>
              <a:gd name="connsiteX68" fmla="*/ 3917197 w 6884912"/>
              <a:gd name="connsiteY68" fmla="*/ 196121 h 1161397"/>
              <a:gd name="connsiteX69" fmla="*/ 3922400 w 6884912"/>
              <a:gd name="connsiteY69" fmla="*/ 205056 h 1161397"/>
              <a:gd name="connsiteX70" fmla="*/ 4013061 w 6884912"/>
              <a:gd name="connsiteY70" fmla="*/ 224874 h 1161397"/>
              <a:gd name="connsiteX71" fmla="*/ 4220717 w 6884912"/>
              <a:gd name="connsiteY71" fmla="*/ 192946 h 1161397"/>
              <a:gd name="connsiteX72" fmla="*/ 4228802 w 6884912"/>
              <a:gd name="connsiteY72" fmla="*/ 201468 h 1161397"/>
              <a:gd name="connsiteX73" fmla="*/ 4289361 w 6884912"/>
              <a:gd name="connsiteY73" fmla="*/ 196642 h 1161397"/>
              <a:gd name="connsiteX74" fmla="*/ 4498913 w 6884912"/>
              <a:gd name="connsiteY74" fmla="*/ 118915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844073 w 6884912"/>
              <a:gd name="connsiteY78" fmla="*/ 161768 h 1161397"/>
              <a:gd name="connsiteX79" fmla="*/ 4856454 w 6884912"/>
              <a:gd name="connsiteY79" fmla="*/ 130488 h 1161397"/>
              <a:gd name="connsiteX80" fmla="*/ 4920038 w 6884912"/>
              <a:gd name="connsiteY80" fmla="*/ 140418 h 1161397"/>
              <a:gd name="connsiteX81" fmla="*/ 5016639 w 6884912"/>
              <a:gd name="connsiteY81" fmla="*/ 158905 h 1161397"/>
              <a:gd name="connsiteX82" fmla="*/ 5072009 w 6884912"/>
              <a:gd name="connsiteY82" fmla="*/ 161502 h 1161397"/>
              <a:gd name="connsiteX83" fmla="*/ 5223626 w 6884912"/>
              <a:gd name="connsiteY83" fmla="*/ 177356 h 1161397"/>
              <a:gd name="connsiteX84" fmla="*/ 5375773 w 6884912"/>
              <a:gd name="connsiteY84" fmla="*/ 199913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141123 w 6884912"/>
              <a:gd name="connsiteY93" fmla="*/ 159923 h 1161397"/>
              <a:gd name="connsiteX94" fmla="*/ 6290640 w 6884912"/>
              <a:gd name="connsiteY94" fmla="*/ 167441 h 1161397"/>
              <a:gd name="connsiteX95" fmla="*/ 6322806 w 6884912"/>
              <a:gd name="connsiteY95" fmla="*/ 213293 h 1161397"/>
              <a:gd name="connsiteX96" fmla="*/ 6380420 w 6884912"/>
              <a:gd name="connsiteY96" fmla="*/ 173195 h 1161397"/>
              <a:gd name="connsiteX97" fmla="*/ 6507891 w 6884912"/>
              <a:gd name="connsiteY97" fmla="*/ 118474 h 1161397"/>
              <a:gd name="connsiteX98" fmla="*/ 6571807 w 6884912"/>
              <a:gd name="connsiteY98" fmla="*/ 98636 h 1161397"/>
              <a:gd name="connsiteX99" fmla="*/ 6671880 w 6884912"/>
              <a:gd name="connsiteY99" fmla="*/ 82931 h 1161397"/>
              <a:gd name="connsiteX100" fmla="*/ 6702266 w 6884912"/>
              <a:gd name="connsiteY100" fmla="*/ 75470 h 1161397"/>
              <a:gd name="connsiteX101" fmla="*/ 6845802 w 6884912"/>
              <a:gd name="connsiteY101" fmla="*/ 24496 h 1161397"/>
              <a:gd name="connsiteX102" fmla="*/ 6884912 w 6884912"/>
              <a:gd name="connsiteY10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66947 w 6884912"/>
              <a:gd name="connsiteY16" fmla="*/ 700762 h 1161397"/>
              <a:gd name="connsiteX17" fmla="*/ 1178135 w 6884912"/>
              <a:gd name="connsiteY17" fmla="*/ 698631 h 1161397"/>
              <a:gd name="connsiteX18" fmla="*/ 1178301 w 6884912"/>
              <a:gd name="connsiteY18" fmla="*/ 698094 h 1161397"/>
              <a:gd name="connsiteX19" fmla="*/ 1242716 w 6884912"/>
              <a:gd name="connsiteY19" fmla="*/ 698052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40054 w 6884912"/>
              <a:gd name="connsiteY23" fmla="*/ 614022 h 1161397"/>
              <a:gd name="connsiteX24" fmla="*/ 1391606 w 6884912"/>
              <a:gd name="connsiteY24" fmla="*/ 615229 h 1161397"/>
              <a:gd name="connsiteX25" fmla="*/ 1397565 w 6884912"/>
              <a:gd name="connsiteY25" fmla="*/ 611490 h 1161397"/>
              <a:gd name="connsiteX26" fmla="*/ 1432302 w 6884912"/>
              <a:gd name="connsiteY26" fmla="*/ 617267 h 1161397"/>
              <a:gd name="connsiteX27" fmla="*/ 1449644 w 6884912"/>
              <a:gd name="connsiteY27" fmla="*/ 617591 h 1161397"/>
              <a:gd name="connsiteX28" fmla="*/ 1455793 w 6884912"/>
              <a:gd name="connsiteY28" fmla="*/ 623174 h 1161397"/>
              <a:gd name="connsiteX29" fmla="*/ 1480758 w 6884912"/>
              <a:gd name="connsiteY29" fmla="*/ 620863 h 1161397"/>
              <a:gd name="connsiteX30" fmla="*/ 1483154 w 6884912"/>
              <a:gd name="connsiteY30" fmla="*/ 618527 h 1161397"/>
              <a:gd name="connsiteX31" fmla="*/ 1505495 w 6884912"/>
              <a:gd name="connsiteY31" fmla="*/ 624325 h 1161397"/>
              <a:gd name="connsiteX32" fmla="*/ 1526340 w 6884912"/>
              <a:gd name="connsiteY32" fmla="*/ 638496 h 1161397"/>
              <a:gd name="connsiteX33" fmla="*/ 1731986 w 6884912"/>
              <a:gd name="connsiteY33" fmla="*/ 589682 h 1161397"/>
              <a:gd name="connsiteX34" fmla="*/ 1927935 w 6884912"/>
              <a:gd name="connsiteY34" fmla="*/ 628540 h 1161397"/>
              <a:gd name="connsiteX35" fmla="*/ 2039075 w 6884912"/>
              <a:gd name="connsiteY35" fmla="*/ 599964 h 1161397"/>
              <a:gd name="connsiteX36" fmla="*/ 2066980 w 6884912"/>
              <a:gd name="connsiteY36" fmla="*/ 550413 h 1161397"/>
              <a:gd name="connsiteX37" fmla="*/ 2352236 w 6884912"/>
              <a:gd name="connsiteY37" fmla="*/ 519602 h 1161397"/>
              <a:gd name="connsiteX38" fmla="*/ 2420791 w 6884912"/>
              <a:gd name="connsiteY38" fmla="*/ 492826 h 1161397"/>
              <a:gd name="connsiteX39" fmla="*/ 2489932 w 6884912"/>
              <a:gd name="connsiteY39" fmla="*/ 507864 h 1161397"/>
              <a:gd name="connsiteX40" fmla="*/ 2512917 w 6884912"/>
              <a:gd name="connsiteY40" fmla="*/ 489127 h 1161397"/>
              <a:gd name="connsiteX41" fmla="*/ 2516783 w 6884912"/>
              <a:gd name="connsiteY41" fmla="*/ 485473 h 1161397"/>
              <a:gd name="connsiteX42" fmla="*/ 2534360 w 6884912"/>
              <a:gd name="connsiteY42" fmla="*/ 480064 h 1161397"/>
              <a:gd name="connsiteX43" fmla="*/ 2536691 w 6884912"/>
              <a:gd name="connsiteY43" fmla="*/ 467018 h 1161397"/>
              <a:gd name="connsiteX44" fmla="*/ 2561265 w 6884912"/>
              <a:gd name="connsiteY44" fmla="*/ 450623 h 1161397"/>
              <a:gd name="connsiteX45" fmla="*/ 2594349 w 6884912"/>
              <a:gd name="connsiteY45" fmla="*/ 443884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222191 w 6884912"/>
              <a:gd name="connsiteY51" fmla="*/ 307887 h 1161397"/>
              <a:gd name="connsiteX52" fmla="*/ 3227953 w 6884912"/>
              <a:gd name="connsiteY52" fmla="*/ 297650 h 1161397"/>
              <a:gd name="connsiteX53" fmla="*/ 3510042 w 6884912"/>
              <a:gd name="connsiteY53" fmla="*/ 311820 h 1161397"/>
              <a:gd name="connsiteX54" fmla="*/ 3626773 w 6884912"/>
              <a:gd name="connsiteY54" fmla="*/ 290452 h 1161397"/>
              <a:gd name="connsiteX55" fmla="*/ 3666217 w 6884912"/>
              <a:gd name="connsiteY55" fmla="*/ 273255 h 1161397"/>
              <a:gd name="connsiteX56" fmla="*/ 3732427 w 6884912"/>
              <a:gd name="connsiteY56" fmla="*/ 245039 h 1161397"/>
              <a:gd name="connsiteX57" fmla="*/ 3777022 w 6884912"/>
              <a:gd name="connsiteY57" fmla="*/ 200276 h 1161397"/>
              <a:gd name="connsiteX58" fmla="*/ 3791246 w 6884912"/>
              <a:gd name="connsiteY58" fmla="*/ 189996 h 1161397"/>
              <a:gd name="connsiteX59" fmla="*/ 3819864 w 6884912"/>
              <a:gd name="connsiteY59" fmla="*/ 194605 h 1161397"/>
              <a:gd name="connsiteX60" fmla="*/ 3830398 w 6884912"/>
              <a:gd name="connsiteY60" fmla="*/ 188383 h 1161397"/>
              <a:gd name="connsiteX61" fmla="*/ 3834360 w 6884912"/>
              <a:gd name="connsiteY61" fmla="*/ 188992 h 1161397"/>
              <a:gd name="connsiteX62" fmla="*/ 3843715 w 6884912"/>
              <a:gd name="connsiteY62" fmla="*/ 188752 h 1161397"/>
              <a:gd name="connsiteX63" fmla="*/ 3842609 w 6884912"/>
              <a:gd name="connsiteY63" fmla="*/ 197386 h 1161397"/>
              <a:gd name="connsiteX64" fmla="*/ 3853961 w 6884912"/>
              <a:gd name="connsiteY64" fmla="*/ 213380 h 1161397"/>
              <a:gd name="connsiteX65" fmla="*/ 3907640 w 6884912"/>
              <a:gd name="connsiteY65" fmla="*/ 207568 h 1161397"/>
              <a:gd name="connsiteX66" fmla="*/ 3910449 w 6884912"/>
              <a:gd name="connsiteY66" fmla="*/ 197808 h 1161397"/>
              <a:gd name="connsiteX67" fmla="*/ 3917197 w 6884912"/>
              <a:gd name="connsiteY67" fmla="*/ 196121 h 1161397"/>
              <a:gd name="connsiteX68" fmla="*/ 3922400 w 6884912"/>
              <a:gd name="connsiteY68" fmla="*/ 205056 h 1161397"/>
              <a:gd name="connsiteX69" fmla="*/ 4013061 w 6884912"/>
              <a:gd name="connsiteY69" fmla="*/ 224874 h 1161397"/>
              <a:gd name="connsiteX70" fmla="*/ 4220717 w 6884912"/>
              <a:gd name="connsiteY70" fmla="*/ 192946 h 1161397"/>
              <a:gd name="connsiteX71" fmla="*/ 4228802 w 6884912"/>
              <a:gd name="connsiteY71" fmla="*/ 201468 h 1161397"/>
              <a:gd name="connsiteX72" fmla="*/ 4289361 w 6884912"/>
              <a:gd name="connsiteY72" fmla="*/ 196642 h 1161397"/>
              <a:gd name="connsiteX73" fmla="*/ 4498913 w 6884912"/>
              <a:gd name="connsiteY73" fmla="*/ 118915 h 1161397"/>
              <a:gd name="connsiteX74" fmla="*/ 4617330 w 6884912"/>
              <a:gd name="connsiteY74" fmla="*/ 111163 h 1161397"/>
              <a:gd name="connsiteX75" fmla="*/ 4659778 w 6884912"/>
              <a:gd name="connsiteY75" fmla="*/ 118219 h 1161397"/>
              <a:gd name="connsiteX76" fmla="*/ 4730870 w 6884912"/>
              <a:gd name="connsiteY76" fmla="*/ 129432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375773 w 6884912"/>
              <a:gd name="connsiteY83" fmla="*/ 199913 h 1161397"/>
              <a:gd name="connsiteX84" fmla="*/ 5467502 w 6884912"/>
              <a:gd name="connsiteY84" fmla="*/ 250963 h 1161397"/>
              <a:gd name="connsiteX85" fmla="*/ 5592395 w 6884912"/>
              <a:gd name="connsiteY85" fmla="*/ 265434 h 1161397"/>
              <a:gd name="connsiteX86" fmla="*/ 5613532 w 6884912"/>
              <a:gd name="connsiteY86" fmla="*/ 273379 h 1161397"/>
              <a:gd name="connsiteX87" fmla="*/ 5642173 w 6884912"/>
              <a:gd name="connsiteY87" fmla="*/ 266904 h 1161397"/>
              <a:gd name="connsiteX88" fmla="*/ 5756910 w 6884912"/>
              <a:gd name="connsiteY88" fmla="*/ 239211 h 1161397"/>
              <a:gd name="connsiteX89" fmla="*/ 5846667 w 6884912"/>
              <a:gd name="connsiteY89" fmla="*/ 201786 h 1161397"/>
              <a:gd name="connsiteX90" fmla="*/ 5960732 w 6884912"/>
              <a:gd name="connsiteY90" fmla="*/ 220708 h 1161397"/>
              <a:gd name="connsiteX91" fmla="*/ 6029542 w 6884912"/>
              <a:gd name="connsiteY91" fmla="*/ 210339 h 1161397"/>
              <a:gd name="connsiteX92" fmla="*/ 6141123 w 6884912"/>
              <a:gd name="connsiteY92" fmla="*/ 159923 h 1161397"/>
              <a:gd name="connsiteX93" fmla="*/ 6290640 w 6884912"/>
              <a:gd name="connsiteY93" fmla="*/ 167441 h 1161397"/>
              <a:gd name="connsiteX94" fmla="*/ 6322806 w 6884912"/>
              <a:gd name="connsiteY94" fmla="*/ 213293 h 1161397"/>
              <a:gd name="connsiteX95" fmla="*/ 6380420 w 6884912"/>
              <a:gd name="connsiteY95" fmla="*/ 173195 h 1161397"/>
              <a:gd name="connsiteX96" fmla="*/ 6507891 w 6884912"/>
              <a:gd name="connsiteY96" fmla="*/ 118474 h 1161397"/>
              <a:gd name="connsiteX97" fmla="*/ 6571807 w 6884912"/>
              <a:gd name="connsiteY97" fmla="*/ 98636 h 1161397"/>
              <a:gd name="connsiteX98" fmla="*/ 6671880 w 6884912"/>
              <a:gd name="connsiteY98" fmla="*/ 82931 h 1161397"/>
              <a:gd name="connsiteX99" fmla="*/ 6702266 w 6884912"/>
              <a:gd name="connsiteY99" fmla="*/ 75470 h 1161397"/>
              <a:gd name="connsiteX100" fmla="*/ 6845802 w 6884912"/>
              <a:gd name="connsiteY100" fmla="*/ 24496 h 1161397"/>
              <a:gd name="connsiteX101" fmla="*/ 6884912 w 6884912"/>
              <a:gd name="connsiteY10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78135 w 6884912"/>
              <a:gd name="connsiteY16" fmla="*/ 698631 h 1161397"/>
              <a:gd name="connsiteX17" fmla="*/ 1178301 w 6884912"/>
              <a:gd name="connsiteY17" fmla="*/ 698094 h 1161397"/>
              <a:gd name="connsiteX18" fmla="*/ 1242716 w 6884912"/>
              <a:gd name="connsiteY18" fmla="*/ 698052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40054 w 6884912"/>
              <a:gd name="connsiteY22" fmla="*/ 614022 h 1161397"/>
              <a:gd name="connsiteX23" fmla="*/ 1391606 w 6884912"/>
              <a:gd name="connsiteY23" fmla="*/ 615229 h 1161397"/>
              <a:gd name="connsiteX24" fmla="*/ 1397565 w 6884912"/>
              <a:gd name="connsiteY24" fmla="*/ 611490 h 1161397"/>
              <a:gd name="connsiteX25" fmla="*/ 1432302 w 6884912"/>
              <a:gd name="connsiteY25" fmla="*/ 617267 h 1161397"/>
              <a:gd name="connsiteX26" fmla="*/ 1449644 w 6884912"/>
              <a:gd name="connsiteY26" fmla="*/ 617591 h 1161397"/>
              <a:gd name="connsiteX27" fmla="*/ 1455793 w 6884912"/>
              <a:gd name="connsiteY27" fmla="*/ 623174 h 1161397"/>
              <a:gd name="connsiteX28" fmla="*/ 1480758 w 6884912"/>
              <a:gd name="connsiteY28" fmla="*/ 620863 h 1161397"/>
              <a:gd name="connsiteX29" fmla="*/ 1483154 w 6884912"/>
              <a:gd name="connsiteY29" fmla="*/ 618527 h 1161397"/>
              <a:gd name="connsiteX30" fmla="*/ 1505495 w 6884912"/>
              <a:gd name="connsiteY30" fmla="*/ 624325 h 1161397"/>
              <a:gd name="connsiteX31" fmla="*/ 1526340 w 6884912"/>
              <a:gd name="connsiteY31" fmla="*/ 638496 h 1161397"/>
              <a:gd name="connsiteX32" fmla="*/ 1731986 w 6884912"/>
              <a:gd name="connsiteY32" fmla="*/ 589682 h 1161397"/>
              <a:gd name="connsiteX33" fmla="*/ 1927935 w 6884912"/>
              <a:gd name="connsiteY33" fmla="*/ 628540 h 1161397"/>
              <a:gd name="connsiteX34" fmla="*/ 2039075 w 6884912"/>
              <a:gd name="connsiteY34" fmla="*/ 599964 h 1161397"/>
              <a:gd name="connsiteX35" fmla="*/ 2066980 w 6884912"/>
              <a:gd name="connsiteY35" fmla="*/ 550413 h 1161397"/>
              <a:gd name="connsiteX36" fmla="*/ 2352236 w 6884912"/>
              <a:gd name="connsiteY36" fmla="*/ 519602 h 1161397"/>
              <a:gd name="connsiteX37" fmla="*/ 2420791 w 6884912"/>
              <a:gd name="connsiteY37" fmla="*/ 492826 h 1161397"/>
              <a:gd name="connsiteX38" fmla="*/ 2489932 w 6884912"/>
              <a:gd name="connsiteY38" fmla="*/ 507864 h 1161397"/>
              <a:gd name="connsiteX39" fmla="*/ 2512917 w 6884912"/>
              <a:gd name="connsiteY39" fmla="*/ 489127 h 1161397"/>
              <a:gd name="connsiteX40" fmla="*/ 2516783 w 6884912"/>
              <a:gd name="connsiteY40" fmla="*/ 485473 h 1161397"/>
              <a:gd name="connsiteX41" fmla="*/ 2534360 w 6884912"/>
              <a:gd name="connsiteY41" fmla="*/ 480064 h 1161397"/>
              <a:gd name="connsiteX42" fmla="*/ 2536691 w 6884912"/>
              <a:gd name="connsiteY42" fmla="*/ 467018 h 1161397"/>
              <a:gd name="connsiteX43" fmla="*/ 2561265 w 6884912"/>
              <a:gd name="connsiteY43" fmla="*/ 450623 h 1161397"/>
              <a:gd name="connsiteX44" fmla="*/ 2594349 w 6884912"/>
              <a:gd name="connsiteY44" fmla="*/ 443884 h 1161397"/>
              <a:gd name="connsiteX45" fmla="*/ 2754324 w 6884912"/>
              <a:gd name="connsiteY45" fmla="*/ 424766 h 1161397"/>
              <a:gd name="connsiteX46" fmla="*/ 2848470 w 6884912"/>
              <a:gd name="connsiteY46" fmla="*/ 405966 h 1161397"/>
              <a:gd name="connsiteX47" fmla="*/ 2881772 w 6884912"/>
              <a:gd name="connsiteY47" fmla="*/ 387260 h 1161397"/>
              <a:gd name="connsiteX48" fmla="*/ 2929932 w 6884912"/>
              <a:gd name="connsiteY48" fmla="*/ 368912 h 1161397"/>
              <a:gd name="connsiteX49" fmla="*/ 3013020 w 6884912"/>
              <a:gd name="connsiteY49" fmla="*/ 327578 h 1161397"/>
              <a:gd name="connsiteX50" fmla="*/ 3222191 w 6884912"/>
              <a:gd name="connsiteY50" fmla="*/ 307887 h 1161397"/>
              <a:gd name="connsiteX51" fmla="*/ 3227953 w 6884912"/>
              <a:gd name="connsiteY51" fmla="*/ 297650 h 1161397"/>
              <a:gd name="connsiteX52" fmla="*/ 3510042 w 6884912"/>
              <a:gd name="connsiteY52" fmla="*/ 311820 h 1161397"/>
              <a:gd name="connsiteX53" fmla="*/ 3626773 w 6884912"/>
              <a:gd name="connsiteY53" fmla="*/ 290452 h 1161397"/>
              <a:gd name="connsiteX54" fmla="*/ 3666217 w 6884912"/>
              <a:gd name="connsiteY54" fmla="*/ 273255 h 1161397"/>
              <a:gd name="connsiteX55" fmla="*/ 3732427 w 6884912"/>
              <a:gd name="connsiteY55" fmla="*/ 245039 h 1161397"/>
              <a:gd name="connsiteX56" fmla="*/ 3777022 w 6884912"/>
              <a:gd name="connsiteY56" fmla="*/ 200276 h 1161397"/>
              <a:gd name="connsiteX57" fmla="*/ 3791246 w 6884912"/>
              <a:gd name="connsiteY57" fmla="*/ 189996 h 1161397"/>
              <a:gd name="connsiteX58" fmla="*/ 3819864 w 6884912"/>
              <a:gd name="connsiteY58" fmla="*/ 194605 h 1161397"/>
              <a:gd name="connsiteX59" fmla="*/ 3830398 w 6884912"/>
              <a:gd name="connsiteY59" fmla="*/ 188383 h 1161397"/>
              <a:gd name="connsiteX60" fmla="*/ 3834360 w 6884912"/>
              <a:gd name="connsiteY60" fmla="*/ 188992 h 1161397"/>
              <a:gd name="connsiteX61" fmla="*/ 3843715 w 6884912"/>
              <a:gd name="connsiteY61" fmla="*/ 188752 h 1161397"/>
              <a:gd name="connsiteX62" fmla="*/ 3842609 w 6884912"/>
              <a:gd name="connsiteY62" fmla="*/ 197386 h 1161397"/>
              <a:gd name="connsiteX63" fmla="*/ 3853961 w 6884912"/>
              <a:gd name="connsiteY63" fmla="*/ 213380 h 1161397"/>
              <a:gd name="connsiteX64" fmla="*/ 3907640 w 6884912"/>
              <a:gd name="connsiteY64" fmla="*/ 207568 h 1161397"/>
              <a:gd name="connsiteX65" fmla="*/ 3910449 w 6884912"/>
              <a:gd name="connsiteY65" fmla="*/ 197808 h 1161397"/>
              <a:gd name="connsiteX66" fmla="*/ 3917197 w 6884912"/>
              <a:gd name="connsiteY66" fmla="*/ 196121 h 1161397"/>
              <a:gd name="connsiteX67" fmla="*/ 3922400 w 6884912"/>
              <a:gd name="connsiteY67" fmla="*/ 205056 h 1161397"/>
              <a:gd name="connsiteX68" fmla="*/ 4013061 w 6884912"/>
              <a:gd name="connsiteY68" fmla="*/ 224874 h 1161397"/>
              <a:gd name="connsiteX69" fmla="*/ 4220717 w 6884912"/>
              <a:gd name="connsiteY69" fmla="*/ 192946 h 1161397"/>
              <a:gd name="connsiteX70" fmla="*/ 4228802 w 6884912"/>
              <a:gd name="connsiteY70" fmla="*/ 201468 h 1161397"/>
              <a:gd name="connsiteX71" fmla="*/ 4289361 w 6884912"/>
              <a:gd name="connsiteY71" fmla="*/ 196642 h 1161397"/>
              <a:gd name="connsiteX72" fmla="*/ 4498913 w 6884912"/>
              <a:gd name="connsiteY72" fmla="*/ 118915 h 1161397"/>
              <a:gd name="connsiteX73" fmla="*/ 4617330 w 6884912"/>
              <a:gd name="connsiteY73" fmla="*/ 111163 h 1161397"/>
              <a:gd name="connsiteX74" fmla="*/ 4659778 w 6884912"/>
              <a:gd name="connsiteY74" fmla="*/ 118219 h 1161397"/>
              <a:gd name="connsiteX75" fmla="*/ 4730870 w 6884912"/>
              <a:gd name="connsiteY75" fmla="*/ 129432 h 1161397"/>
              <a:gd name="connsiteX76" fmla="*/ 4844073 w 6884912"/>
              <a:gd name="connsiteY76" fmla="*/ 161768 h 1161397"/>
              <a:gd name="connsiteX77" fmla="*/ 4856454 w 6884912"/>
              <a:gd name="connsiteY77" fmla="*/ 130488 h 1161397"/>
              <a:gd name="connsiteX78" fmla="*/ 4920038 w 6884912"/>
              <a:gd name="connsiteY78" fmla="*/ 140418 h 1161397"/>
              <a:gd name="connsiteX79" fmla="*/ 5016639 w 6884912"/>
              <a:gd name="connsiteY79" fmla="*/ 158905 h 1161397"/>
              <a:gd name="connsiteX80" fmla="*/ 5072009 w 6884912"/>
              <a:gd name="connsiteY80" fmla="*/ 161502 h 1161397"/>
              <a:gd name="connsiteX81" fmla="*/ 5223626 w 6884912"/>
              <a:gd name="connsiteY81" fmla="*/ 177356 h 1161397"/>
              <a:gd name="connsiteX82" fmla="*/ 5375773 w 6884912"/>
              <a:gd name="connsiteY82" fmla="*/ 199913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5960732 w 6884912"/>
              <a:gd name="connsiteY89" fmla="*/ 220708 h 1161397"/>
              <a:gd name="connsiteX90" fmla="*/ 6029542 w 6884912"/>
              <a:gd name="connsiteY90" fmla="*/ 210339 h 1161397"/>
              <a:gd name="connsiteX91" fmla="*/ 6141123 w 6884912"/>
              <a:gd name="connsiteY91" fmla="*/ 159923 h 1161397"/>
              <a:gd name="connsiteX92" fmla="*/ 6290640 w 6884912"/>
              <a:gd name="connsiteY92" fmla="*/ 167441 h 1161397"/>
              <a:gd name="connsiteX93" fmla="*/ 6322806 w 6884912"/>
              <a:gd name="connsiteY93" fmla="*/ 213293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178301 w 6884912"/>
              <a:gd name="connsiteY16" fmla="*/ 698094 h 1161397"/>
              <a:gd name="connsiteX17" fmla="*/ 1242716 w 6884912"/>
              <a:gd name="connsiteY17" fmla="*/ 698052 h 1161397"/>
              <a:gd name="connsiteX18" fmla="*/ 1299977 w 6884912"/>
              <a:gd name="connsiteY18" fmla="*/ 639196 h 1161397"/>
              <a:gd name="connsiteX19" fmla="*/ 1326190 w 6884912"/>
              <a:gd name="connsiteY19" fmla="*/ 625955 h 1161397"/>
              <a:gd name="connsiteX20" fmla="*/ 1339600 w 6884912"/>
              <a:gd name="connsiteY20" fmla="*/ 616295 h 1161397"/>
              <a:gd name="connsiteX21" fmla="*/ 1340054 w 6884912"/>
              <a:gd name="connsiteY21" fmla="*/ 614022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26340 w 6884912"/>
              <a:gd name="connsiteY30" fmla="*/ 638496 h 1161397"/>
              <a:gd name="connsiteX31" fmla="*/ 1731986 w 6884912"/>
              <a:gd name="connsiteY31" fmla="*/ 589682 h 1161397"/>
              <a:gd name="connsiteX32" fmla="*/ 1927935 w 6884912"/>
              <a:gd name="connsiteY32" fmla="*/ 628540 h 1161397"/>
              <a:gd name="connsiteX33" fmla="*/ 2039075 w 6884912"/>
              <a:gd name="connsiteY33" fmla="*/ 599964 h 1161397"/>
              <a:gd name="connsiteX34" fmla="*/ 2066980 w 6884912"/>
              <a:gd name="connsiteY34" fmla="*/ 550413 h 1161397"/>
              <a:gd name="connsiteX35" fmla="*/ 2352236 w 6884912"/>
              <a:gd name="connsiteY35" fmla="*/ 519602 h 1161397"/>
              <a:gd name="connsiteX36" fmla="*/ 2420791 w 6884912"/>
              <a:gd name="connsiteY36" fmla="*/ 492826 h 1161397"/>
              <a:gd name="connsiteX37" fmla="*/ 2489932 w 6884912"/>
              <a:gd name="connsiteY37" fmla="*/ 507864 h 1161397"/>
              <a:gd name="connsiteX38" fmla="*/ 2512917 w 6884912"/>
              <a:gd name="connsiteY38" fmla="*/ 489127 h 1161397"/>
              <a:gd name="connsiteX39" fmla="*/ 2516783 w 6884912"/>
              <a:gd name="connsiteY39" fmla="*/ 485473 h 1161397"/>
              <a:gd name="connsiteX40" fmla="*/ 2534360 w 6884912"/>
              <a:gd name="connsiteY40" fmla="*/ 480064 h 1161397"/>
              <a:gd name="connsiteX41" fmla="*/ 2536691 w 6884912"/>
              <a:gd name="connsiteY41" fmla="*/ 467018 h 1161397"/>
              <a:gd name="connsiteX42" fmla="*/ 2561265 w 6884912"/>
              <a:gd name="connsiteY42" fmla="*/ 450623 h 1161397"/>
              <a:gd name="connsiteX43" fmla="*/ 2594349 w 6884912"/>
              <a:gd name="connsiteY43" fmla="*/ 443884 h 1161397"/>
              <a:gd name="connsiteX44" fmla="*/ 2754324 w 6884912"/>
              <a:gd name="connsiteY44" fmla="*/ 424766 h 1161397"/>
              <a:gd name="connsiteX45" fmla="*/ 2848470 w 6884912"/>
              <a:gd name="connsiteY45" fmla="*/ 405966 h 1161397"/>
              <a:gd name="connsiteX46" fmla="*/ 2881772 w 6884912"/>
              <a:gd name="connsiteY46" fmla="*/ 387260 h 1161397"/>
              <a:gd name="connsiteX47" fmla="*/ 2929932 w 6884912"/>
              <a:gd name="connsiteY47" fmla="*/ 368912 h 1161397"/>
              <a:gd name="connsiteX48" fmla="*/ 3013020 w 6884912"/>
              <a:gd name="connsiteY48" fmla="*/ 327578 h 1161397"/>
              <a:gd name="connsiteX49" fmla="*/ 3222191 w 6884912"/>
              <a:gd name="connsiteY49" fmla="*/ 307887 h 1161397"/>
              <a:gd name="connsiteX50" fmla="*/ 3227953 w 6884912"/>
              <a:gd name="connsiteY50" fmla="*/ 297650 h 1161397"/>
              <a:gd name="connsiteX51" fmla="*/ 3510042 w 6884912"/>
              <a:gd name="connsiteY51" fmla="*/ 311820 h 1161397"/>
              <a:gd name="connsiteX52" fmla="*/ 3626773 w 6884912"/>
              <a:gd name="connsiteY52" fmla="*/ 290452 h 1161397"/>
              <a:gd name="connsiteX53" fmla="*/ 3666217 w 6884912"/>
              <a:gd name="connsiteY53" fmla="*/ 273255 h 1161397"/>
              <a:gd name="connsiteX54" fmla="*/ 3732427 w 6884912"/>
              <a:gd name="connsiteY54" fmla="*/ 245039 h 1161397"/>
              <a:gd name="connsiteX55" fmla="*/ 3777022 w 6884912"/>
              <a:gd name="connsiteY55" fmla="*/ 200276 h 1161397"/>
              <a:gd name="connsiteX56" fmla="*/ 3791246 w 6884912"/>
              <a:gd name="connsiteY56" fmla="*/ 189996 h 1161397"/>
              <a:gd name="connsiteX57" fmla="*/ 3819864 w 6884912"/>
              <a:gd name="connsiteY57" fmla="*/ 194605 h 1161397"/>
              <a:gd name="connsiteX58" fmla="*/ 3830398 w 6884912"/>
              <a:gd name="connsiteY58" fmla="*/ 188383 h 1161397"/>
              <a:gd name="connsiteX59" fmla="*/ 3834360 w 6884912"/>
              <a:gd name="connsiteY59" fmla="*/ 188992 h 1161397"/>
              <a:gd name="connsiteX60" fmla="*/ 3843715 w 6884912"/>
              <a:gd name="connsiteY60" fmla="*/ 188752 h 1161397"/>
              <a:gd name="connsiteX61" fmla="*/ 3842609 w 6884912"/>
              <a:gd name="connsiteY61" fmla="*/ 197386 h 1161397"/>
              <a:gd name="connsiteX62" fmla="*/ 3853961 w 6884912"/>
              <a:gd name="connsiteY62" fmla="*/ 213380 h 1161397"/>
              <a:gd name="connsiteX63" fmla="*/ 3907640 w 6884912"/>
              <a:gd name="connsiteY63" fmla="*/ 207568 h 1161397"/>
              <a:gd name="connsiteX64" fmla="*/ 3910449 w 6884912"/>
              <a:gd name="connsiteY64" fmla="*/ 197808 h 1161397"/>
              <a:gd name="connsiteX65" fmla="*/ 3917197 w 6884912"/>
              <a:gd name="connsiteY65" fmla="*/ 196121 h 1161397"/>
              <a:gd name="connsiteX66" fmla="*/ 3922400 w 6884912"/>
              <a:gd name="connsiteY66" fmla="*/ 205056 h 1161397"/>
              <a:gd name="connsiteX67" fmla="*/ 4013061 w 6884912"/>
              <a:gd name="connsiteY67" fmla="*/ 224874 h 1161397"/>
              <a:gd name="connsiteX68" fmla="*/ 4220717 w 6884912"/>
              <a:gd name="connsiteY68" fmla="*/ 192946 h 1161397"/>
              <a:gd name="connsiteX69" fmla="*/ 4228802 w 6884912"/>
              <a:gd name="connsiteY69" fmla="*/ 201468 h 1161397"/>
              <a:gd name="connsiteX70" fmla="*/ 4289361 w 6884912"/>
              <a:gd name="connsiteY70" fmla="*/ 196642 h 1161397"/>
              <a:gd name="connsiteX71" fmla="*/ 4498913 w 6884912"/>
              <a:gd name="connsiteY71" fmla="*/ 118915 h 1161397"/>
              <a:gd name="connsiteX72" fmla="*/ 4617330 w 6884912"/>
              <a:gd name="connsiteY72" fmla="*/ 111163 h 1161397"/>
              <a:gd name="connsiteX73" fmla="*/ 4659778 w 6884912"/>
              <a:gd name="connsiteY73" fmla="*/ 118219 h 1161397"/>
              <a:gd name="connsiteX74" fmla="*/ 4730870 w 6884912"/>
              <a:gd name="connsiteY74" fmla="*/ 129432 h 1161397"/>
              <a:gd name="connsiteX75" fmla="*/ 4844073 w 6884912"/>
              <a:gd name="connsiteY75" fmla="*/ 161768 h 1161397"/>
              <a:gd name="connsiteX76" fmla="*/ 4856454 w 6884912"/>
              <a:gd name="connsiteY76" fmla="*/ 130488 h 1161397"/>
              <a:gd name="connsiteX77" fmla="*/ 4920038 w 6884912"/>
              <a:gd name="connsiteY77" fmla="*/ 140418 h 1161397"/>
              <a:gd name="connsiteX78" fmla="*/ 5016639 w 6884912"/>
              <a:gd name="connsiteY78" fmla="*/ 158905 h 1161397"/>
              <a:gd name="connsiteX79" fmla="*/ 5072009 w 6884912"/>
              <a:gd name="connsiteY79" fmla="*/ 161502 h 1161397"/>
              <a:gd name="connsiteX80" fmla="*/ 5223626 w 6884912"/>
              <a:gd name="connsiteY80" fmla="*/ 177356 h 1161397"/>
              <a:gd name="connsiteX81" fmla="*/ 5375773 w 6884912"/>
              <a:gd name="connsiteY81" fmla="*/ 199913 h 1161397"/>
              <a:gd name="connsiteX82" fmla="*/ 5467502 w 6884912"/>
              <a:gd name="connsiteY82" fmla="*/ 250963 h 1161397"/>
              <a:gd name="connsiteX83" fmla="*/ 5592395 w 6884912"/>
              <a:gd name="connsiteY83" fmla="*/ 265434 h 1161397"/>
              <a:gd name="connsiteX84" fmla="*/ 5613532 w 6884912"/>
              <a:gd name="connsiteY84" fmla="*/ 273379 h 1161397"/>
              <a:gd name="connsiteX85" fmla="*/ 5642173 w 6884912"/>
              <a:gd name="connsiteY85" fmla="*/ 266904 h 1161397"/>
              <a:gd name="connsiteX86" fmla="*/ 5756910 w 6884912"/>
              <a:gd name="connsiteY86" fmla="*/ 239211 h 1161397"/>
              <a:gd name="connsiteX87" fmla="*/ 5846667 w 6884912"/>
              <a:gd name="connsiteY87" fmla="*/ 201786 h 1161397"/>
              <a:gd name="connsiteX88" fmla="*/ 5960732 w 6884912"/>
              <a:gd name="connsiteY88" fmla="*/ 220708 h 1161397"/>
              <a:gd name="connsiteX89" fmla="*/ 6029542 w 6884912"/>
              <a:gd name="connsiteY89" fmla="*/ 210339 h 1161397"/>
              <a:gd name="connsiteX90" fmla="*/ 6141123 w 6884912"/>
              <a:gd name="connsiteY90" fmla="*/ 159923 h 1161397"/>
              <a:gd name="connsiteX91" fmla="*/ 6290640 w 6884912"/>
              <a:gd name="connsiteY91" fmla="*/ 167441 h 1161397"/>
              <a:gd name="connsiteX92" fmla="*/ 6322806 w 6884912"/>
              <a:gd name="connsiteY92" fmla="*/ 213293 h 1161397"/>
              <a:gd name="connsiteX93" fmla="*/ 6380420 w 6884912"/>
              <a:gd name="connsiteY93" fmla="*/ 173195 h 1161397"/>
              <a:gd name="connsiteX94" fmla="*/ 6507891 w 6884912"/>
              <a:gd name="connsiteY94" fmla="*/ 118474 h 1161397"/>
              <a:gd name="connsiteX95" fmla="*/ 6571807 w 6884912"/>
              <a:gd name="connsiteY95" fmla="*/ 98636 h 1161397"/>
              <a:gd name="connsiteX96" fmla="*/ 6671880 w 6884912"/>
              <a:gd name="connsiteY96" fmla="*/ 82931 h 1161397"/>
              <a:gd name="connsiteX97" fmla="*/ 6702266 w 6884912"/>
              <a:gd name="connsiteY97" fmla="*/ 75470 h 1161397"/>
              <a:gd name="connsiteX98" fmla="*/ 6845802 w 6884912"/>
              <a:gd name="connsiteY98" fmla="*/ 24496 h 1161397"/>
              <a:gd name="connsiteX99" fmla="*/ 6884912 w 6884912"/>
              <a:gd name="connsiteY9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7166 w 6884912"/>
              <a:gd name="connsiteY14" fmla="*/ 744338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884912" h="1161397">
                <a:moveTo>
                  <a:pt x="6884912" y="0"/>
                </a:moveTo>
                <a:lnTo>
                  <a:pt x="6884912" y="1161397"/>
                </a:lnTo>
                <a:lnTo>
                  <a:pt x="0" y="1161397"/>
                </a:lnTo>
                <a:lnTo>
                  <a:pt x="27135" y="1147460"/>
                </a:lnTo>
                <a:cubicBezTo>
                  <a:pt x="57431" y="1167048"/>
                  <a:pt x="61886" y="1088181"/>
                  <a:pt x="115388" y="1111320"/>
                </a:cubicBezTo>
                <a:cubicBezTo>
                  <a:pt x="146435" y="1096221"/>
                  <a:pt x="156823" y="1079485"/>
                  <a:pt x="213420" y="1056868"/>
                </a:cubicBezTo>
                <a:cubicBezTo>
                  <a:pt x="288217" y="1040787"/>
                  <a:pt x="383333" y="1044881"/>
                  <a:pt x="454970" y="1023343"/>
                </a:cubicBezTo>
                <a:cubicBezTo>
                  <a:pt x="440966" y="999969"/>
                  <a:pt x="571419" y="1006841"/>
                  <a:pt x="548162" y="984908"/>
                </a:cubicBezTo>
                <a:cubicBezTo>
                  <a:pt x="561321" y="956563"/>
                  <a:pt x="637415" y="1010272"/>
                  <a:pt x="651408" y="984938"/>
                </a:cubicBezTo>
                <a:cubicBezTo>
                  <a:pt x="671652" y="980952"/>
                  <a:pt x="698726" y="950833"/>
                  <a:pt x="723108" y="941904"/>
                </a:cubicBezTo>
                <a:cubicBezTo>
                  <a:pt x="760262" y="946949"/>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6251" y="768649"/>
                  <a:pt x="1137166" y="744338"/>
                </a:cubicBezTo>
                <a:lnTo>
                  <a:pt x="1207847" y="689087"/>
                </a:lnTo>
                <a:cubicBezTo>
                  <a:pt x="1226429" y="687736"/>
                  <a:pt x="1222409" y="707958"/>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cubicBezTo>
                  <a:pt x="1339751" y="615537"/>
                  <a:pt x="1339903" y="614780"/>
                  <a:pt x="1340054" y="614022"/>
                </a:cubicBez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61730" y="317407"/>
                  <a:pt x="3186369" y="312875"/>
                  <a:pt x="3222191" y="307887"/>
                </a:cubicBezTo>
                <a:cubicBezTo>
                  <a:pt x="3223593" y="304249"/>
                  <a:pt x="3179978" y="296995"/>
                  <a:pt x="3227953" y="297650"/>
                </a:cubicBezTo>
                <a:cubicBezTo>
                  <a:pt x="3275928" y="298306"/>
                  <a:pt x="3443572" y="313020"/>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62781" y="222856"/>
                  <a:pt x="4184760" y="196847"/>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61586" y="136690"/>
                  <a:pt x="4823142" y="161592"/>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7769" y="214252"/>
                  <a:pt x="6349573" y="188998"/>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69BDD38-67A1-0025-B992-DB54E96EFFF8}"/>
              </a:ext>
            </a:extLst>
          </p:cNvPr>
          <p:cNvPicPr>
            <a:picLocks noChangeAspect="1"/>
          </p:cNvPicPr>
          <p:nvPr/>
        </p:nvPicPr>
        <p:blipFill>
          <a:blip r:embed="rId2"/>
          <a:stretch>
            <a:fillRect/>
          </a:stretch>
        </p:blipFill>
        <p:spPr>
          <a:xfrm>
            <a:off x="10655152" y="75251"/>
            <a:ext cx="1390844" cy="1305107"/>
          </a:xfrm>
          <a:prstGeom prst="rect">
            <a:avLst/>
          </a:prstGeom>
        </p:spPr>
      </p:pic>
      <p:sp>
        <p:nvSpPr>
          <p:cNvPr id="8" name="Content Placeholder 26">
            <a:extLst>
              <a:ext uri="{FF2B5EF4-FFF2-40B4-BE49-F238E27FC236}">
                <a16:creationId xmlns:a16="http://schemas.microsoft.com/office/drawing/2014/main" id="{55A3CBD9-847F-E26E-B3F1-A65E9EE4D424}"/>
              </a:ext>
            </a:extLst>
          </p:cNvPr>
          <p:cNvSpPr txBox="1">
            <a:spLocks/>
          </p:cNvSpPr>
          <p:nvPr/>
        </p:nvSpPr>
        <p:spPr>
          <a:xfrm>
            <a:off x="554447" y="383989"/>
            <a:ext cx="9702799" cy="83954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900" b="1" dirty="0"/>
              <a:t>Introduction to Altair Inspire Form (4/4)</a:t>
            </a:r>
            <a:endParaRPr lang="en-US" b="1" dirty="0"/>
          </a:p>
        </p:txBody>
      </p:sp>
    </p:spTree>
    <p:extLst>
      <p:ext uri="{BB962C8B-B14F-4D97-AF65-F5344CB8AC3E}">
        <p14:creationId xmlns:p14="http://schemas.microsoft.com/office/powerpoint/2010/main" val="25283407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36">
            <a:extLst>
              <a:ext uri="{FF2B5EF4-FFF2-40B4-BE49-F238E27FC236}">
                <a16:creationId xmlns:a16="http://schemas.microsoft.com/office/drawing/2014/main" id="{13EFA6C3-82DC-4131-9929-2523E6FD0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38">
            <a:extLst>
              <a:ext uri="{FF2B5EF4-FFF2-40B4-BE49-F238E27FC236}">
                <a16:creationId xmlns:a16="http://schemas.microsoft.com/office/drawing/2014/main" id="{AEC9469E-14CA-4358-BABC-CBF836A61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69680" cy="767978"/>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Content Placeholder 26">
            <a:extLst>
              <a:ext uri="{FF2B5EF4-FFF2-40B4-BE49-F238E27FC236}">
                <a16:creationId xmlns:a16="http://schemas.microsoft.com/office/drawing/2014/main" id="{3EBE98C7-AC59-FD6A-2D67-4901EB029E8F}"/>
              </a:ext>
            </a:extLst>
          </p:cNvPr>
          <p:cNvSpPr>
            <a:spLocks noGrp="1"/>
          </p:cNvSpPr>
          <p:nvPr>
            <p:ph idx="1"/>
          </p:nvPr>
        </p:nvSpPr>
        <p:spPr>
          <a:xfrm>
            <a:off x="611051" y="1607522"/>
            <a:ext cx="10969897" cy="2436342"/>
          </a:xfrm>
        </p:spPr>
        <p:txBody>
          <a:bodyPr>
            <a:noAutofit/>
          </a:bodyPr>
          <a:lstStyle/>
          <a:p>
            <a:pPr marL="628650" algn="just">
              <a:buFont typeface="+mj-lt"/>
              <a:buAutoNum type="romanLcPeriod"/>
              <a:tabLst>
                <a:tab pos="628650" algn="l"/>
              </a:tabLst>
            </a:pPr>
            <a:r>
              <a:rPr lang="en-US" sz="2400" dirty="0"/>
              <a:t>	Geometry</a:t>
            </a:r>
          </a:p>
          <a:p>
            <a:pPr marL="628650" algn="just">
              <a:buFont typeface="+mj-lt"/>
              <a:buAutoNum type="romanLcPeriod"/>
              <a:tabLst>
                <a:tab pos="628650" algn="l"/>
              </a:tabLst>
            </a:pPr>
            <a:r>
              <a:rPr lang="en-US" sz="2400" dirty="0"/>
              <a:t>	Materials</a:t>
            </a:r>
          </a:p>
          <a:p>
            <a:pPr marL="628650" algn="just">
              <a:buFont typeface="+mj-lt"/>
              <a:buAutoNum type="romanLcPeriod"/>
              <a:tabLst>
                <a:tab pos="628650" algn="l"/>
              </a:tabLst>
            </a:pPr>
            <a:r>
              <a:rPr lang="en-US" sz="2400" dirty="0"/>
              <a:t>	Tool Set</a:t>
            </a:r>
          </a:p>
          <a:p>
            <a:pPr marL="628650" algn="just">
              <a:buFont typeface="+mj-lt"/>
              <a:buAutoNum type="romanLcPeriod"/>
              <a:tabLst>
                <a:tab pos="628650" algn="l"/>
              </a:tabLst>
            </a:pPr>
            <a:r>
              <a:rPr lang="en-US" sz="2400" dirty="0"/>
              <a:t>	Run Options</a:t>
            </a:r>
          </a:p>
        </p:txBody>
      </p:sp>
      <p:sp>
        <p:nvSpPr>
          <p:cNvPr id="41" name="Freeform: Shape 40">
            <a:extLst>
              <a:ext uri="{FF2B5EF4-FFF2-40B4-BE49-F238E27FC236}">
                <a16:creationId xmlns:a16="http://schemas.microsoft.com/office/drawing/2014/main" id="{048EB4C9-ACAF-4CCA-BA6E-931443192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5753" y="6027658"/>
            <a:ext cx="7906247" cy="830343"/>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785037 w 6884912"/>
              <a:gd name="connsiteY84" fmla="*/ 161964 h 1161397"/>
              <a:gd name="connsiteX85" fmla="*/ 4844073 w 6884912"/>
              <a:gd name="connsiteY85" fmla="*/ 161768 h 1161397"/>
              <a:gd name="connsiteX86" fmla="*/ 4856454 w 6884912"/>
              <a:gd name="connsiteY86" fmla="*/ 130488 h 1161397"/>
              <a:gd name="connsiteX87" fmla="*/ 4920038 w 6884912"/>
              <a:gd name="connsiteY87" fmla="*/ 140418 h 1161397"/>
              <a:gd name="connsiteX88" fmla="*/ 5016639 w 6884912"/>
              <a:gd name="connsiteY88" fmla="*/ 158905 h 1161397"/>
              <a:gd name="connsiteX89" fmla="*/ 5072009 w 6884912"/>
              <a:gd name="connsiteY89" fmla="*/ 161502 h 1161397"/>
              <a:gd name="connsiteX90" fmla="*/ 5223626 w 6884912"/>
              <a:gd name="connsiteY90" fmla="*/ 177356 h 1161397"/>
              <a:gd name="connsiteX91" fmla="*/ 5375773 w 6884912"/>
              <a:gd name="connsiteY91" fmla="*/ 199913 h 1161397"/>
              <a:gd name="connsiteX92" fmla="*/ 5467502 w 6884912"/>
              <a:gd name="connsiteY92" fmla="*/ 250963 h 1161397"/>
              <a:gd name="connsiteX93" fmla="*/ 5592395 w 6884912"/>
              <a:gd name="connsiteY93" fmla="*/ 265434 h 1161397"/>
              <a:gd name="connsiteX94" fmla="*/ 5613532 w 6884912"/>
              <a:gd name="connsiteY94" fmla="*/ 273379 h 1161397"/>
              <a:gd name="connsiteX95" fmla="*/ 5642173 w 6884912"/>
              <a:gd name="connsiteY95" fmla="*/ 266904 h 1161397"/>
              <a:gd name="connsiteX96" fmla="*/ 5756910 w 6884912"/>
              <a:gd name="connsiteY96" fmla="*/ 239211 h 1161397"/>
              <a:gd name="connsiteX97" fmla="*/ 5846667 w 6884912"/>
              <a:gd name="connsiteY97" fmla="*/ 201786 h 1161397"/>
              <a:gd name="connsiteX98" fmla="*/ 5960732 w 6884912"/>
              <a:gd name="connsiteY98" fmla="*/ 220708 h 1161397"/>
              <a:gd name="connsiteX99" fmla="*/ 6029542 w 6884912"/>
              <a:gd name="connsiteY99" fmla="*/ 210339 h 1161397"/>
              <a:gd name="connsiteX100" fmla="*/ 6141123 w 6884912"/>
              <a:gd name="connsiteY100" fmla="*/ 159923 h 1161397"/>
              <a:gd name="connsiteX101" fmla="*/ 6290640 w 6884912"/>
              <a:gd name="connsiteY101" fmla="*/ 167441 h 1161397"/>
              <a:gd name="connsiteX102" fmla="*/ 6322806 w 6884912"/>
              <a:gd name="connsiteY102" fmla="*/ 213293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844073 w 6884912"/>
              <a:gd name="connsiteY84" fmla="*/ 161768 h 1161397"/>
              <a:gd name="connsiteX85" fmla="*/ 4856454 w 6884912"/>
              <a:gd name="connsiteY85" fmla="*/ 130488 h 1161397"/>
              <a:gd name="connsiteX86" fmla="*/ 4920038 w 6884912"/>
              <a:gd name="connsiteY86" fmla="*/ 140418 h 1161397"/>
              <a:gd name="connsiteX87" fmla="*/ 5016639 w 6884912"/>
              <a:gd name="connsiteY87" fmla="*/ 158905 h 1161397"/>
              <a:gd name="connsiteX88" fmla="*/ 5072009 w 6884912"/>
              <a:gd name="connsiteY88" fmla="*/ 161502 h 1161397"/>
              <a:gd name="connsiteX89" fmla="*/ 5223626 w 6884912"/>
              <a:gd name="connsiteY89" fmla="*/ 177356 h 1161397"/>
              <a:gd name="connsiteX90" fmla="*/ 5375773 w 6884912"/>
              <a:gd name="connsiteY90" fmla="*/ 199913 h 1161397"/>
              <a:gd name="connsiteX91" fmla="*/ 5467502 w 6884912"/>
              <a:gd name="connsiteY91" fmla="*/ 250963 h 1161397"/>
              <a:gd name="connsiteX92" fmla="*/ 5592395 w 6884912"/>
              <a:gd name="connsiteY92" fmla="*/ 265434 h 1161397"/>
              <a:gd name="connsiteX93" fmla="*/ 5613532 w 6884912"/>
              <a:gd name="connsiteY93" fmla="*/ 273379 h 1161397"/>
              <a:gd name="connsiteX94" fmla="*/ 5642173 w 6884912"/>
              <a:gd name="connsiteY94" fmla="*/ 266904 h 1161397"/>
              <a:gd name="connsiteX95" fmla="*/ 5756910 w 6884912"/>
              <a:gd name="connsiteY95" fmla="*/ 239211 h 1161397"/>
              <a:gd name="connsiteX96" fmla="*/ 5846667 w 6884912"/>
              <a:gd name="connsiteY96" fmla="*/ 201786 h 1161397"/>
              <a:gd name="connsiteX97" fmla="*/ 5960732 w 6884912"/>
              <a:gd name="connsiteY97" fmla="*/ 220708 h 1161397"/>
              <a:gd name="connsiteX98" fmla="*/ 6029542 w 6884912"/>
              <a:gd name="connsiteY98" fmla="*/ 210339 h 1161397"/>
              <a:gd name="connsiteX99" fmla="*/ 6141123 w 6884912"/>
              <a:gd name="connsiteY99" fmla="*/ 159923 h 1161397"/>
              <a:gd name="connsiteX100" fmla="*/ 6290640 w 6884912"/>
              <a:gd name="connsiteY100" fmla="*/ 167441 h 1161397"/>
              <a:gd name="connsiteX101" fmla="*/ 6322806 w 6884912"/>
              <a:gd name="connsiteY101" fmla="*/ 213293 h 1161397"/>
              <a:gd name="connsiteX102" fmla="*/ 6380420 w 6884912"/>
              <a:gd name="connsiteY102" fmla="*/ 173195 h 1161397"/>
              <a:gd name="connsiteX103" fmla="*/ 6507891 w 6884912"/>
              <a:gd name="connsiteY103" fmla="*/ 118474 h 1161397"/>
              <a:gd name="connsiteX104" fmla="*/ 6571807 w 6884912"/>
              <a:gd name="connsiteY104" fmla="*/ 98636 h 1161397"/>
              <a:gd name="connsiteX105" fmla="*/ 6671880 w 6884912"/>
              <a:gd name="connsiteY105" fmla="*/ 82931 h 1161397"/>
              <a:gd name="connsiteX106" fmla="*/ 6702266 w 6884912"/>
              <a:gd name="connsiteY106" fmla="*/ 75470 h 1161397"/>
              <a:gd name="connsiteX107" fmla="*/ 6845802 w 6884912"/>
              <a:gd name="connsiteY107" fmla="*/ 24496 h 1161397"/>
              <a:gd name="connsiteX108" fmla="*/ 6884912 w 6884912"/>
              <a:gd name="connsiteY10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12111 w 6884912"/>
              <a:gd name="connsiteY8" fmla="*/ 1085599 h 1161397"/>
              <a:gd name="connsiteX9" fmla="*/ 567875 w 6884912"/>
              <a:gd name="connsiteY9" fmla="*/ 1051976 h 1161397"/>
              <a:gd name="connsiteX10" fmla="*/ 601644 w 6884912"/>
              <a:gd name="connsiteY10" fmla="*/ 1003997 h 1161397"/>
              <a:gd name="connsiteX11" fmla="*/ 651408 w 6884912"/>
              <a:gd name="connsiteY11" fmla="*/ 984938 h 1161397"/>
              <a:gd name="connsiteX12" fmla="*/ 673197 w 6884912"/>
              <a:gd name="connsiteY12" fmla="*/ 1010060 h 1161397"/>
              <a:gd name="connsiteX13" fmla="*/ 723108 w 6884912"/>
              <a:gd name="connsiteY13" fmla="*/ 980081 h 1161397"/>
              <a:gd name="connsiteX14" fmla="*/ 797699 w 6884912"/>
              <a:gd name="connsiteY14" fmla="*/ 931362 h 1161397"/>
              <a:gd name="connsiteX15" fmla="*/ 843359 w 6884912"/>
              <a:gd name="connsiteY15" fmla="*/ 910894 h 1161397"/>
              <a:gd name="connsiteX16" fmla="*/ 965215 w 6884912"/>
              <a:gd name="connsiteY16" fmla="*/ 846701 h 1161397"/>
              <a:gd name="connsiteX17" fmla="*/ 1085080 w 6884912"/>
              <a:gd name="connsiteY17" fmla="*/ 776086 h 1161397"/>
              <a:gd name="connsiteX18" fmla="*/ 1131224 w 6884912"/>
              <a:gd name="connsiteY18" fmla="*/ 706160 h 1161397"/>
              <a:gd name="connsiteX19" fmla="*/ 1138051 w 6884912"/>
              <a:gd name="connsiteY19" fmla="*/ 70203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26340 w 6884912"/>
              <a:gd name="connsiteY38" fmla="*/ 638496 h 1161397"/>
              <a:gd name="connsiteX39" fmla="*/ 1731986 w 6884912"/>
              <a:gd name="connsiteY39" fmla="*/ 589682 h 1161397"/>
              <a:gd name="connsiteX40" fmla="*/ 1927935 w 6884912"/>
              <a:gd name="connsiteY40" fmla="*/ 628540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222191 w 6884912"/>
              <a:gd name="connsiteY57" fmla="*/ 307887 h 1161397"/>
              <a:gd name="connsiteX58" fmla="*/ 3227953 w 6884912"/>
              <a:gd name="connsiteY58" fmla="*/ 297650 h 1161397"/>
              <a:gd name="connsiteX59" fmla="*/ 3510042 w 6884912"/>
              <a:gd name="connsiteY59" fmla="*/ 311820 h 1161397"/>
              <a:gd name="connsiteX60" fmla="*/ 3626773 w 6884912"/>
              <a:gd name="connsiteY60" fmla="*/ 290452 h 1161397"/>
              <a:gd name="connsiteX61" fmla="*/ 3666217 w 6884912"/>
              <a:gd name="connsiteY61" fmla="*/ 273255 h 1161397"/>
              <a:gd name="connsiteX62" fmla="*/ 3732427 w 6884912"/>
              <a:gd name="connsiteY62" fmla="*/ 245039 h 1161397"/>
              <a:gd name="connsiteX63" fmla="*/ 3777022 w 6884912"/>
              <a:gd name="connsiteY63" fmla="*/ 200276 h 1161397"/>
              <a:gd name="connsiteX64" fmla="*/ 3791246 w 6884912"/>
              <a:gd name="connsiteY64" fmla="*/ 189996 h 1161397"/>
              <a:gd name="connsiteX65" fmla="*/ 3819864 w 6884912"/>
              <a:gd name="connsiteY65" fmla="*/ 194605 h 1161397"/>
              <a:gd name="connsiteX66" fmla="*/ 3830398 w 6884912"/>
              <a:gd name="connsiteY66" fmla="*/ 188383 h 1161397"/>
              <a:gd name="connsiteX67" fmla="*/ 3834360 w 6884912"/>
              <a:gd name="connsiteY67" fmla="*/ 188992 h 1161397"/>
              <a:gd name="connsiteX68" fmla="*/ 3843715 w 6884912"/>
              <a:gd name="connsiteY68" fmla="*/ 188752 h 1161397"/>
              <a:gd name="connsiteX69" fmla="*/ 3842609 w 6884912"/>
              <a:gd name="connsiteY69" fmla="*/ 197386 h 1161397"/>
              <a:gd name="connsiteX70" fmla="*/ 3853961 w 6884912"/>
              <a:gd name="connsiteY70" fmla="*/ 213380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3922400 w 6884912"/>
              <a:gd name="connsiteY74" fmla="*/ 205056 h 1161397"/>
              <a:gd name="connsiteX75" fmla="*/ 4013061 w 6884912"/>
              <a:gd name="connsiteY75" fmla="*/ 224874 h 1161397"/>
              <a:gd name="connsiteX76" fmla="*/ 4220717 w 6884912"/>
              <a:gd name="connsiteY76" fmla="*/ 192946 h 1161397"/>
              <a:gd name="connsiteX77" fmla="*/ 4228802 w 6884912"/>
              <a:gd name="connsiteY77" fmla="*/ 201468 h 1161397"/>
              <a:gd name="connsiteX78" fmla="*/ 4289361 w 6884912"/>
              <a:gd name="connsiteY78" fmla="*/ 196642 h 1161397"/>
              <a:gd name="connsiteX79" fmla="*/ 4498913 w 6884912"/>
              <a:gd name="connsiteY79" fmla="*/ 118915 h 1161397"/>
              <a:gd name="connsiteX80" fmla="*/ 4617330 w 6884912"/>
              <a:gd name="connsiteY80" fmla="*/ 111163 h 1161397"/>
              <a:gd name="connsiteX81" fmla="*/ 4659778 w 6884912"/>
              <a:gd name="connsiteY81" fmla="*/ 118219 h 1161397"/>
              <a:gd name="connsiteX82" fmla="*/ 4730870 w 6884912"/>
              <a:gd name="connsiteY82" fmla="*/ 129432 h 1161397"/>
              <a:gd name="connsiteX83" fmla="*/ 4844073 w 6884912"/>
              <a:gd name="connsiteY83" fmla="*/ 161768 h 1161397"/>
              <a:gd name="connsiteX84" fmla="*/ 4856454 w 6884912"/>
              <a:gd name="connsiteY84" fmla="*/ 130488 h 1161397"/>
              <a:gd name="connsiteX85" fmla="*/ 4920038 w 6884912"/>
              <a:gd name="connsiteY85" fmla="*/ 140418 h 1161397"/>
              <a:gd name="connsiteX86" fmla="*/ 5016639 w 6884912"/>
              <a:gd name="connsiteY86" fmla="*/ 158905 h 1161397"/>
              <a:gd name="connsiteX87" fmla="*/ 5072009 w 6884912"/>
              <a:gd name="connsiteY87" fmla="*/ 161502 h 1161397"/>
              <a:gd name="connsiteX88" fmla="*/ 5223626 w 6884912"/>
              <a:gd name="connsiteY88" fmla="*/ 177356 h 1161397"/>
              <a:gd name="connsiteX89" fmla="*/ 5375773 w 6884912"/>
              <a:gd name="connsiteY89" fmla="*/ 199913 h 1161397"/>
              <a:gd name="connsiteX90" fmla="*/ 5467502 w 6884912"/>
              <a:gd name="connsiteY90" fmla="*/ 250963 h 1161397"/>
              <a:gd name="connsiteX91" fmla="*/ 5592395 w 6884912"/>
              <a:gd name="connsiteY91" fmla="*/ 265434 h 1161397"/>
              <a:gd name="connsiteX92" fmla="*/ 5613532 w 6884912"/>
              <a:gd name="connsiteY92" fmla="*/ 273379 h 1161397"/>
              <a:gd name="connsiteX93" fmla="*/ 5642173 w 6884912"/>
              <a:gd name="connsiteY93" fmla="*/ 266904 h 1161397"/>
              <a:gd name="connsiteX94" fmla="*/ 5756910 w 6884912"/>
              <a:gd name="connsiteY94" fmla="*/ 239211 h 1161397"/>
              <a:gd name="connsiteX95" fmla="*/ 5846667 w 6884912"/>
              <a:gd name="connsiteY95" fmla="*/ 201786 h 1161397"/>
              <a:gd name="connsiteX96" fmla="*/ 5960732 w 6884912"/>
              <a:gd name="connsiteY96" fmla="*/ 220708 h 1161397"/>
              <a:gd name="connsiteX97" fmla="*/ 6029542 w 6884912"/>
              <a:gd name="connsiteY97" fmla="*/ 210339 h 1161397"/>
              <a:gd name="connsiteX98" fmla="*/ 6141123 w 6884912"/>
              <a:gd name="connsiteY98" fmla="*/ 159923 h 1161397"/>
              <a:gd name="connsiteX99" fmla="*/ 6290640 w 6884912"/>
              <a:gd name="connsiteY99" fmla="*/ 167441 h 1161397"/>
              <a:gd name="connsiteX100" fmla="*/ 6322806 w 6884912"/>
              <a:gd name="connsiteY100" fmla="*/ 213293 h 1161397"/>
              <a:gd name="connsiteX101" fmla="*/ 6380420 w 6884912"/>
              <a:gd name="connsiteY101" fmla="*/ 173195 h 1161397"/>
              <a:gd name="connsiteX102" fmla="*/ 6507891 w 6884912"/>
              <a:gd name="connsiteY102" fmla="*/ 118474 h 1161397"/>
              <a:gd name="connsiteX103" fmla="*/ 6571807 w 6884912"/>
              <a:gd name="connsiteY103" fmla="*/ 98636 h 1161397"/>
              <a:gd name="connsiteX104" fmla="*/ 6671880 w 6884912"/>
              <a:gd name="connsiteY104" fmla="*/ 82931 h 1161397"/>
              <a:gd name="connsiteX105" fmla="*/ 6702266 w 6884912"/>
              <a:gd name="connsiteY105" fmla="*/ 75470 h 1161397"/>
              <a:gd name="connsiteX106" fmla="*/ 6845802 w 6884912"/>
              <a:gd name="connsiteY106" fmla="*/ 24496 h 1161397"/>
              <a:gd name="connsiteX107" fmla="*/ 6884912 w 6884912"/>
              <a:gd name="connsiteY10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12111 w 6884912"/>
              <a:gd name="connsiteY7" fmla="*/ 1085599 h 1161397"/>
              <a:gd name="connsiteX8" fmla="*/ 567875 w 6884912"/>
              <a:gd name="connsiteY8" fmla="*/ 1051976 h 1161397"/>
              <a:gd name="connsiteX9" fmla="*/ 601644 w 6884912"/>
              <a:gd name="connsiteY9" fmla="*/ 1003997 h 1161397"/>
              <a:gd name="connsiteX10" fmla="*/ 651408 w 6884912"/>
              <a:gd name="connsiteY10" fmla="*/ 984938 h 1161397"/>
              <a:gd name="connsiteX11" fmla="*/ 673197 w 6884912"/>
              <a:gd name="connsiteY11" fmla="*/ 1010060 h 1161397"/>
              <a:gd name="connsiteX12" fmla="*/ 723108 w 6884912"/>
              <a:gd name="connsiteY12" fmla="*/ 980081 h 1161397"/>
              <a:gd name="connsiteX13" fmla="*/ 797699 w 6884912"/>
              <a:gd name="connsiteY13" fmla="*/ 931362 h 1161397"/>
              <a:gd name="connsiteX14" fmla="*/ 843359 w 6884912"/>
              <a:gd name="connsiteY14" fmla="*/ 910894 h 1161397"/>
              <a:gd name="connsiteX15" fmla="*/ 965215 w 6884912"/>
              <a:gd name="connsiteY15" fmla="*/ 846701 h 1161397"/>
              <a:gd name="connsiteX16" fmla="*/ 1085080 w 6884912"/>
              <a:gd name="connsiteY16" fmla="*/ 776086 h 1161397"/>
              <a:gd name="connsiteX17" fmla="*/ 1131224 w 6884912"/>
              <a:gd name="connsiteY17" fmla="*/ 706160 h 1161397"/>
              <a:gd name="connsiteX18" fmla="*/ 1138051 w 6884912"/>
              <a:gd name="connsiteY18" fmla="*/ 702034 h 1161397"/>
              <a:gd name="connsiteX19" fmla="*/ 1158800 w 6884912"/>
              <a:gd name="connsiteY19" fmla="*/ 700004 h 1161397"/>
              <a:gd name="connsiteX20" fmla="*/ 1166947 w 6884912"/>
              <a:gd name="connsiteY20" fmla="*/ 700762 h 1161397"/>
              <a:gd name="connsiteX21" fmla="*/ 1178135 w 6884912"/>
              <a:gd name="connsiteY21" fmla="*/ 698631 h 1161397"/>
              <a:gd name="connsiteX22" fmla="*/ 1178301 w 6884912"/>
              <a:gd name="connsiteY22" fmla="*/ 698094 h 1161397"/>
              <a:gd name="connsiteX23" fmla="*/ 1188995 w 6884912"/>
              <a:gd name="connsiteY23" fmla="*/ 697048 h 1161397"/>
              <a:gd name="connsiteX24" fmla="*/ 1242716 w 6884912"/>
              <a:gd name="connsiteY24" fmla="*/ 698052 h 1161397"/>
              <a:gd name="connsiteX25" fmla="*/ 1299977 w 6884912"/>
              <a:gd name="connsiteY25" fmla="*/ 639196 h 1161397"/>
              <a:gd name="connsiteX26" fmla="*/ 1326190 w 6884912"/>
              <a:gd name="connsiteY26" fmla="*/ 625955 h 1161397"/>
              <a:gd name="connsiteX27" fmla="*/ 1339600 w 6884912"/>
              <a:gd name="connsiteY27" fmla="*/ 616295 h 1161397"/>
              <a:gd name="connsiteX28" fmla="*/ 1340054 w 6884912"/>
              <a:gd name="connsiteY28" fmla="*/ 614022 h 1161397"/>
              <a:gd name="connsiteX29" fmla="*/ 1391606 w 6884912"/>
              <a:gd name="connsiteY29" fmla="*/ 615229 h 1161397"/>
              <a:gd name="connsiteX30" fmla="*/ 1397565 w 6884912"/>
              <a:gd name="connsiteY30" fmla="*/ 611490 h 1161397"/>
              <a:gd name="connsiteX31" fmla="*/ 1432302 w 6884912"/>
              <a:gd name="connsiteY31" fmla="*/ 617267 h 1161397"/>
              <a:gd name="connsiteX32" fmla="*/ 1449644 w 6884912"/>
              <a:gd name="connsiteY32" fmla="*/ 617591 h 1161397"/>
              <a:gd name="connsiteX33" fmla="*/ 1455793 w 6884912"/>
              <a:gd name="connsiteY33" fmla="*/ 623174 h 1161397"/>
              <a:gd name="connsiteX34" fmla="*/ 1480758 w 6884912"/>
              <a:gd name="connsiteY34" fmla="*/ 620863 h 1161397"/>
              <a:gd name="connsiteX35" fmla="*/ 1483154 w 6884912"/>
              <a:gd name="connsiteY35" fmla="*/ 618527 h 1161397"/>
              <a:gd name="connsiteX36" fmla="*/ 1505495 w 6884912"/>
              <a:gd name="connsiteY36" fmla="*/ 624325 h 1161397"/>
              <a:gd name="connsiteX37" fmla="*/ 1526340 w 6884912"/>
              <a:gd name="connsiteY37" fmla="*/ 638496 h 1161397"/>
              <a:gd name="connsiteX38" fmla="*/ 1731986 w 6884912"/>
              <a:gd name="connsiteY38" fmla="*/ 589682 h 1161397"/>
              <a:gd name="connsiteX39" fmla="*/ 1927935 w 6884912"/>
              <a:gd name="connsiteY39" fmla="*/ 628540 h 1161397"/>
              <a:gd name="connsiteX40" fmla="*/ 2039075 w 6884912"/>
              <a:gd name="connsiteY40" fmla="*/ 599964 h 1161397"/>
              <a:gd name="connsiteX41" fmla="*/ 2066980 w 6884912"/>
              <a:gd name="connsiteY41" fmla="*/ 550413 h 1161397"/>
              <a:gd name="connsiteX42" fmla="*/ 2352236 w 6884912"/>
              <a:gd name="connsiteY42" fmla="*/ 519602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222191 w 6884912"/>
              <a:gd name="connsiteY56" fmla="*/ 307887 h 1161397"/>
              <a:gd name="connsiteX57" fmla="*/ 3227953 w 6884912"/>
              <a:gd name="connsiteY57" fmla="*/ 297650 h 1161397"/>
              <a:gd name="connsiteX58" fmla="*/ 3510042 w 6884912"/>
              <a:gd name="connsiteY58" fmla="*/ 311820 h 1161397"/>
              <a:gd name="connsiteX59" fmla="*/ 3626773 w 6884912"/>
              <a:gd name="connsiteY59" fmla="*/ 290452 h 1161397"/>
              <a:gd name="connsiteX60" fmla="*/ 3666217 w 6884912"/>
              <a:gd name="connsiteY60" fmla="*/ 273255 h 1161397"/>
              <a:gd name="connsiteX61" fmla="*/ 3732427 w 6884912"/>
              <a:gd name="connsiteY61" fmla="*/ 245039 h 1161397"/>
              <a:gd name="connsiteX62" fmla="*/ 3777022 w 6884912"/>
              <a:gd name="connsiteY62" fmla="*/ 200276 h 1161397"/>
              <a:gd name="connsiteX63" fmla="*/ 3791246 w 6884912"/>
              <a:gd name="connsiteY63" fmla="*/ 189996 h 1161397"/>
              <a:gd name="connsiteX64" fmla="*/ 3819864 w 6884912"/>
              <a:gd name="connsiteY64" fmla="*/ 194605 h 1161397"/>
              <a:gd name="connsiteX65" fmla="*/ 3830398 w 6884912"/>
              <a:gd name="connsiteY65" fmla="*/ 188383 h 1161397"/>
              <a:gd name="connsiteX66" fmla="*/ 3834360 w 6884912"/>
              <a:gd name="connsiteY66" fmla="*/ 188992 h 1161397"/>
              <a:gd name="connsiteX67" fmla="*/ 3843715 w 6884912"/>
              <a:gd name="connsiteY67" fmla="*/ 188752 h 1161397"/>
              <a:gd name="connsiteX68" fmla="*/ 3842609 w 6884912"/>
              <a:gd name="connsiteY68" fmla="*/ 197386 h 1161397"/>
              <a:gd name="connsiteX69" fmla="*/ 3853961 w 6884912"/>
              <a:gd name="connsiteY69" fmla="*/ 213380 h 1161397"/>
              <a:gd name="connsiteX70" fmla="*/ 3907640 w 6884912"/>
              <a:gd name="connsiteY70" fmla="*/ 207568 h 1161397"/>
              <a:gd name="connsiteX71" fmla="*/ 3910449 w 6884912"/>
              <a:gd name="connsiteY71" fmla="*/ 197808 h 1161397"/>
              <a:gd name="connsiteX72" fmla="*/ 3917197 w 6884912"/>
              <a:gd name="connsiteY72" fmla="*/ 196121 h 1161397"/>
              <a:gd name="connsiteX73" fmla="*/ 3922400 w 6884912"/>
              <a:gd name="connsiteY73" fmla="*/ 205056 h 1161397"/>
              <a:gd name="connsiteX74" fmla="*/ 4013061 w 6884912"/>
              <a:gd name="connsiteY74" fmla="*/ 224874 h 1161397"/>
              <a:gd name="connsiteX75" fmla="*/ 4220717 w 6884912"/>
              <a:gd name="connsiteY75" fmla="*/ 192946 h 1161397"/>
              <a:gd name="connsiteX76" fmla="*/ 4228802 w 6884912"/>
              <a:gd name="connsiteY76" fmla="*/ 201468 h 1161397"/>
              <a:gd name="connsiteX77" fmla="*/ 4289361 w 6884912"/>
              <a:gd name="connsiteY77" fmla="*/ 196642 h 1161397"/>
              <a:gd name="connsiteX78" fmla="*/ 4498913 w 6884912"/>
              <a:gd name="connsiteY78" fmla="*/ 118915 h 1161397"/>
              <a:gd name="connsiteX79" fmla="*/ 4617330 w 6884912"/>
              <a:gd name="connsiteY79" fmla="*/ 111163 h 1161397"/>
              <a:gd name="connsiteX80" fmla="*/ 4659778 w 6884912"/>
              <a:gd name="connsiteY80" fmla="*/ 118219 h 1161397"/>
              <a:gd name="connsiteX81" fmla="*/ 4730870 w 6884912"/>
              <a:gd name="connsiteY81" fmla="*/ 129432 h 1161397"/>
              <a:gd name="connsiteX82" fmla="*/ 4844073 w 6884912"/>
              <a:gd name="connsiteY82" fmla="*/ 161768 h 1161397"/>
              <a:gd name="connsiteX83" fmla="*/ 4856454 w 6884912"/>
              <a:gd name="connsiteY83" fmla="*/ 130488 h 1161397"/>
              <a:gd name="connsiteX84" fmla="*/ 4920038 w 6884912"/>
              <a:gd name="connsiteY84" fmla="*/ 140418 h 1161397"/>
              <a:gd name="connsiteX85" fmla="*/ 5016639 w 6884912"/>
              <a:gd name="connsiteY85" fmla="*/ 158905 h 1161397"/>
              <a:gd name="connsiteX86" fmla="*/ 5072009 w 6884912"/>
              <a:gd name="connsiteY86" fmla="*/ 161502 h 1161397"/>
              <a:gd name="connsiteX87" fmla="*/ 5223626 w 6884912"/>
              <a:gd name="connsiteY87" fmla="*/ 177356 h 1161397"/>
              <a:gd name="connsiteX88" fmla="*/ 5375773 w 6884912"/>
              <a:gd name="connsiteY88" fmla="*/ 199913 h 1161397"/>
              <a:gd name="connsiteX89" fmla="*/ 5467502 w 6884912"/>
              <a:gd name="connsiteY89" fmla="*/ 250963 h 1161397"/>
              <a:gd name="connsiteX90" fmla="*/ 5592395 w 6884912"/>
              <a:gd name="connsiteY90" fmla="*/ 265434 h 1161397"/>
              <a:gd name="connsiteX91" fmla="*/ 5613532 w 6884912"/>
              <a:gd name="connsiteY91" fmla="*/ 273379 h 1161397"/>
              <a:gd name="connsiteX92" fmla="*/ 5642173 w 6884912"/>
              <a:gd name="connsiteY92" fmla="*/ 266904 h 1161397"/>
              <a:gd name="connsiteX93" fmla="*/ 5756910 w 6884912"/>
              <a:gd name="connsiteY93" fmla="*/ 239211 h 1161397"/>
              <a:gd name="connsiteX94" fmla="*/ 5846667 w 6884912"/>
              <a:gd name="connsiteY94" fmla="*/ 201786 h 1161397"/>
              <a:gd name="connsiteX95" fmla="*/ 5960732 w 6884912"/>
              <a:gd name="connsiteY95" fmla="*/ 220708 h 1161397"/>
              <a:gd name="connsiteX96" fmla="*/ 6029542 w 6884912"/>
              <a:gd name="connsiteY96" fmla="*/ 210339 h 1161397"/>
              <a:gd name="connsiteX97" fmla="*/ 6141123 w 6884912"/>
              <a:gd name="connsiteY97" fmla="*/ 159923 h 1161397"/>
              <a:gd name="connsiteX98" fmla="*/ 6290640 w 6884912"/>
              <a:gd name="connsiteY98" fmla="*/ 167441 h 1161397"/>
              <a:gd name="connsiteX99" fmla="*/ 6322806 w 6884912"/>
              <a:gd name="connsiteY99" fmla="*/ 213293 h 1161397"/>
              <a:gd name="connsiteX100" fmla="*/ 6380420 w 6884912"/>
              <a:gd name="connsiteY100" fmla="*/ 173195 h 1161397"/>
              <a:gd name="connsiteX101" fmla="*/ 6507891 w 6884912"/>
              <a:gd name="connsiteY101" fmla="*/ 118474 h 1161397"/>
              <a:gd name="connsiteX102" fmla="*/ 6571807 w 6884912"/>
              <a:gd name="connsiteY102" fmla="*/ 98636 h 1161397"/>
              <a:gd name="connsiteX103" fmla="*/ 6671880 w 6884912"/>
              <a:gd name="connsiteY103" fmla="*/ 82931 h 1161397"/>
              <a:gd name="connsiteX104" fmla="*/ 6702266 w 6884912"/>
              <a:gd name="connsiteY104" fmla="*/ 75470 h 1161397"/>
              <a:gd name="connsiteX105" fmla="*/ 6845802 w 6884912"/>
              <a:gd name="connsiteY105" fmla="*/ 24496 h 1161397"/>
              <a:gd name="connsiteX106" fmla="*/ 6884912 w 6884912"/>
              <a:gd name="connsiteY10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67875 w 6884912"/>
              <a:gd name="connsiteY7" fmla="*/ 1051976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213420 w 6884912"/>
              <a:gd name="connsiteY6" fmla="*/ 1056868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242716 w 6884912"/>
              <a:gd name="connsiteY20" fmla="*/ 698052 h 1161397"/>
              <a:gd name="connsiteX21" fmla="*/ 1299977 w 6884912"/>
              <a:gd name="connsiteY21" fmla="*/ 639196 h 1161397"/>
              <a:gd name="connsiteX22" fmla="*/ 1326190 w 6884912"/>
              <a:gd name="connsiteY22" fmla="*/ 625955 h 1161397"/>
              <a:gd name="connsiteX23" fmla="*/ 1339600 w 6884912"/>
              <a:gd name="connsiteY23" fmla="*/ 616295 h 1161397"/>
              <a:gd name="connsiteX24" fmla="*/ 1340054 w 6884912"/>
              <a:gd name="connsiteY24" fmla="*/ 614022 h 1161397"/>
              <a:gd name="connsiteX25" fmla="*/ 1391606 w 6884912"/>
              <a:gd name="connsiteY25" fmla="*/ 615229 h 1161397"/>
              <a:gd name="connsiteX26" fmla="*/ 1397565 w 6884912"/>
              <a:gd name="connsiteY26" fmla="*/ 611490 h 1161397"/>
              <a:gd name="connsiteX27" fmla="*/ 1432302 w 6884912"/>
              <a:gd name="connsiteY27" fmla="*/ 617267 h 1161397"/>
              <a:gd name="connsiteX28" fmla="*/ 1449644 w 6884912"/>
              <a:gd name="connsiteY28" fmla="*/ 617591 h 1161397"/>
              <a:gd name="connsiteX29" fmla="*/ 1455793 w 6884912"/>
              <a:gd name="connsiteY29" fmla="*/ 623174 h 1161397"/>
              <a:gd name="connsiteX30" fmla="*/ 1480758 w 6884912"/>
              <a:gd name="connsiteY30" fmla="*/ 620863 h 1161397"/>
              <a:gd name="connsiteX31" fmla="*/ 1483154 w 6884912"/>
              <a:gd name="connsiteY31" fmla="*/ 618527 h 1161397"/>
              <a:gd name="connsiteX32" fmla="*/ 1505495 w 6884912"/>
              <a:gd name="connsiteY32" fmla="*/ 624325 h 1161397"/>
              <a:gd name="connsiteX33" fmla="*/ 1526340 w 6884912"/>
              <a:gd name="connsiteY33" fmla="*/ 638496 h 1161397"/>
              <a:gd name="connsiteX34" fmla="*/ 1731986 w 6884912"/>
              <a:gd name="connsiteY34" fmla="*/ 589682 h 1161397"/>
              <a:gd name="connsiteX35" fmla="*/ 1927935 w 6884912"/>
              <a:gd name="connsiteY35" fmla="*/ 628540 h 1161397"/>
              <a:gd name="connsiteX36" fmla="*/ 2039075 w 6884912"/>
              <a:gd name="connsiteY36" fmla="*/ 599964 h 1161397"/>
              <a:gd name="connsiteX37" fmla="*/ 2066980 w 6884912"/>
              <a:gd name="connsiteY37" fmla="*/ 550413 h 1161397"/>
              <a:gd name="connsiteX38" fmla="*/ 2352236 w 6884912"/>
              <a:gd name="connsiteY38" fmla="*/ 519602 h 1161397"/>
              <a:gd name="connsiteX39" fmla="*/ 2420791 w 6884912"/>
              <a:gd name="connsiteY39" fmla="*/ 492826 h 1161397"/>
              <a:gd name="connsiteX40" fmla="*/ 2489932 w 6884912"/>
              <a:gd name="connsiteY40" fmla="*/ 507864 h 1161397"/>
              <a:gd name="connsiteX41" fmla="*/ 2512917 w 6884912"/>
              <a:gd name="connsiteY41" fmla="*/ 489127 h 1161397"/>
              <a:gd name="connsiteX42" fmla="*/ 2516783 w 6884912"/>
              <a:gd name="connsiteY42" fmla="*/ 485473 h 1161397"/>
              <a:gd name="connsiteX43" fmla="*/ 2534360 w 6884912"/>
              <a:gd name="connsiteY43" fmla="*/ 480064 h 1161397"/>
              <a:gd name="connsiteX44" fmla="*/ 2536691 w 6884912"/>
              <a:gd name="connsiteY44" fmla="*/ 467018 h 1161397"/>
              <a:gd name="connsiteX45" fmla="*/ 2561265 w 6884912"/>
              <a:gd name="connsiteY45" fmla="*/ 450623 h 1161397"/>
              <a:gd name="connsiteX46" fmla="*/ 2594349 w 6884912"/>
              <a:gd name="connsiteY46" fmla="*/ 443884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222191 w 6884912"/>
              <a:gd name="connsiteY52" fmla="*/ 307887 h 1161397"/>
              <a:gd name="connsiteX53" fmla="*/ 3227953 w 6884912"/>
              <a:gd name="connsiteY53" fmla="*/ 297650 h 1161397"/>
              <a:gd name="connsiteX54" fmla="*/ 3510042 w 6884912"/>
              <a:gd name="connsiteY54" fmla="*/ 311820 h 1161397"/>
              <a:gd name="connsiteX55" fmla="*/ 3626773 w 6884912"/>
              <a:gd name="connsiteY55" fmla="*/ 290452 h 1161397"/>
              <a:gd name="connsiteX56" fmla="*/ 3666217 w 6884912"/>
              <a:gd name="connsiteY56" fmla="*/ 273255 h 1161397"/>
              <a:gd name="connsiteX57" fmla="*/ 3732427 w 6884912"/>
              <a:gd name="connsiteY57" fmla="*/ 245039 h 1161397"/>
              <a:gd name="connsiteX58" fmla="*/ 3777022 w 6884912"/>
              <a:gd name="connsiteY58" fmla="*/ 200276 h 1161397"/>
              <a:gd name="connsiteX59" fmla="*/ 3791246 w 6884912"/>
              <a:gd name="connsiteY59" fmla="*/ 189996 h 1161397"/>
              <a:gd name="connsiteX60" fmla="*/ 3819864 w 6884912"/>
              <a:gd name="connsiteY60" fmla="*/ 194605 h 1161397"/>
              <a:gd name="connsiteX61" fmla="*/ 3830398 w 6884912"/>
              <a:gd name="connsiteY61" fmla="*/ 188383 h 1161397"/>
              <a:gd name="connsiteX62" fmla="*/ 3834360 w 6884912"/>
              <a:gd name="connsiteY62" fmla="*/ 188992 h 1161397"/>
              <a:gd name="connsiteX63" fmla="*/ 3843715 w 6884912"/>
              <a:gd name="connsiteY63" fmla="*/ 188752 h 1161397"/>
              <a:gd name="connsiteX64" fmla="*/ 3842609 w 6884912"/>
              <a:gd name="connsiteY64" fmla="*/ 197386 h 1161397"/>
              <a:gd name="connsiteX65" fmla="*/ 3853961 w 6884912"/>
              <a:gd name="connsiteY65" fmla="*/ 213380 h 1161397"/>
              <a:gd name="connsiteX66" fmla="*/ 3907640 w 6884912"/>
              <a:gd name="connsiteY66" fmla="*/ 207568 h 1161397"/>
              <a:gd name="connsiteX67" fmla="*/ 3910449 w 6884912"/>
              <a:gd name="connsiteY67" fmla="*/ 197808 h 1161397"/>
              <a:gd name="connsiteX68" fmla="*/ 3917197 w 6884912"/>
              <a:gd name="connsiteY68" fmla="*/ 196121 h 1161397"/>
              <a:gd name="connsiteX69" fmla="*/ 3922400 w 6884912"/>
              <a:gd name="connsiteY69" fmla="*/ 205056 h 1161397"/>
              <a:gd name="connsiteX70" fmla="*/ 4013061 w 6884912"/>
              <a:gd name="connsiteY70" fmla="*/ 224874 h 1161397"/>
              <a:gd name="connsiteX71" fmla="*/ 4220717 w 6884912"/>
              <a:gd name="connsiteY71" fmla="*/ 192946 h 1161397"/>
              <a:gd name="connsiteX72" fmla="*/ 4228802 w 6884912"/>
              <a:gd name="connsiteY72" fmla="*/ 201468 h 1161397"/>
              <a:gd name="connsiteX73" fmla="*/ 4289361 w 6884912"/>
              <a:gd name="connsiteY73" fmla="*/ 196642 h 1161397"/>
              <a:gd name="connsiteX74" fmla="*/ 4498913 w 6884912"/>
              <a:gd name="connsiteY74" fmla="*/ 118915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844073 w 6884912"/>
              <a:gd name="connsiteY78" fmla="*/ 161768 h 1161397"/>
              <a:gd name="connsiteX79" fmla="*/ 4856454 w 6884912"/>
              <a:gd name="connsiteY79" fmla="*/ 130488 h 1161397"/>
              <a:gd name="connsiteX80" fmla="*/ 4920038 w 6884912"/>
              <a:gd name="connsiteY80" fmla="*/ 140418 h 1161397"/>
              <a:gd name="connsiteX81" fmla="*/ 5016639 w 6884912"/>
              <a:gd name="connsiteY81" fmla="*/ 158905 h 1161397"/>
              <a:gd name="connsiteX82" fmla="*/ 5072009 w 6884912"/>
              <a:gd name="connsiteY82" fmla="*/ 161502 h 1161397"/>
              <a:gd name="connsiteX83" fmla="*/ 5223626 w 6884912"/>
              <a:gd name="connsiteY83" fmla="*/ 177356 h 1161397"/>
              <a:gd name="connsiteX84" fmla="*/ 5375773 w 6884912"/>
              <a:gd name="connsiteY84" fmla="*/ 199913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141123 w 6884912"/>
              <a:gd name="connsiteY93" fmla="*/ 159923 h 1161397"/>
              <a:gd name="connsiteX94" fmla="*/ 6290640 w 6884912"/>
              <a:gd name="connsiteY94" fmla="*/ 167441 h 1161397"/>
              <a:gd name="connsiteX95" fmla="*/ 6322806 w 6884912"/>
              <a:gd name="connsiteY95" fmla="*/ 213293 h 1161397"/>
              <a:gd name="connsiteX96" fmla="*/ 6380420 w 6884912"/>
              <a:gd name="connsiteY96" fmla="*/ 173195 h 1161397"/>
              <a:gd name="connsiteX97" fmla="*/ 6507891 w 6884912"/>
              <a:gd name="connsiteY97" fmla="*/ 118474 h 1161397"/>
              <a:gd name="connsiteX98" fmla="*/ 6571807 w 6884912"/>
              <a:gd name="connsiteY98" fmla="*/ 98636 h 1161397"/>
              <a:gd name="connsiteX99" fmla="*/ 6671880 w 6884912"/>
              <a:gd name="connsiteY99" fmla="*/ 82931 h 1161397"/>
              <a:gd name="connsiteX100" fmla="*/ 6702266 w 6884912"/>
              <a:gd name="connsiteY100" fmla="*/ 75470 h 1161397"/>
              <a:gd name="connsiteX101" fmla="*/ 6845802 w 6884912"/>
              <a:gd name="connsiteY101" fmla="*/ 24496 h 1161397"/>
              <a:gd name="connsiteX102" fmla="*/ 6884912 w 6884912"/>
              <a:gd name="connsiteY10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66947 w 6884912"/>
              <a:gd name="connsiteY16" fmla="*/ 700762 h 1161397"/>
              <a:gd name="connsiteX17" fmla="*/ 1178135 w 6884912"/>
              <a:gd name="connsiteY17" fmla="*/ 698631 h 1161397"/>
              <a:gd name="connsiteX18" fmla="*/ 1178301 w 6884912"/>
              <a:gd name="connsiteY18" fmla="*/ 698094 h 1161397"/>
              <a:gd name="connsiteX19" fmla="*/ 1242716 w 6884912"/>
              <a:gd name="connsiteY19" fmla="*/ 698052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40054 w 6884912"/>
              <a:gd name="connsiteY23" fmla="*/ 614022 h 1161397"/>
              <a:gd name="connsiteX24" fmla="*/ 1391606 w 6884912"/>
              <a:gd name="connsiteY24" fmla="*/ 615229 h 1161397"/>
              <a:gd name="connsiteX25" fmla="*/ 1397565 w 6884912"/>
              <a:gd name="connsiteY25" fmla="*/ 611490 h 1161397"/>
              <a:gd name="connsiteX26" fmla="*/ 1432302 w 6884912"/>
              <a:gd name="connsiteY26" fmla="*/ 617267 h 1161397"/>
              <a:gd name="connsiteX27" fmla="*/ 1449644 w 6884912"/>
              <a:gd name="connsiteY27" fmla="*/ 617591 h 1161397"/>
              <a:gd name="connsiteX28" fmla="*/ 1455793 w 6884912"/>
              <a:gd name="connsiteY28" fmla="*/ 623174 h 1161397"/>
              <a:gd name="connsiteX29" fmla="*/ 1480758 w 6884912"/>
              <a:gd name="connsiteY29" fmla="*/ 620863 h 1161397"/>
              <a:gd name="connsiteX30" fmla="*/ 1483154 w 6884912"/>
              <a:gd name="connsiteY30" fmla="*/ 618527 h 1161397"/>
              <a:gd name="connsiteX31" fmla="*/ 1505495 w 6884912"/>
              <a:gd name="connsiteY31" fmla="*/ 624325 h 1161397"/>
              <a:gd name="connsiteX32" fmla="*/ 1526340 w 6884912"/>
              <a:gd name="connsiteY32" fmla="*/ 638496 h 1161397"/>
              <a:gd name="connsiteX33" fmla="*/ 1731986 w 6884912"/>
              <a:gd name="connsiteY33" fmla="*/ 589682 h 1161397"/>
              <a:gd name="connsiteX34" fmla="*/ 1927935 w 6884912"/>
              <a:gd name="connsiteY34" fmla="*/ 628540 h 1161397"/>
              <a:gd name="connsiteX35" fmla="*/ 2039075 w 6884912"/>
              <a:gd name="connsiteY35" fmla="*/ 599964 h 1161397"/>
              <a:gd name="connsiteX36" fmla="*/ 2066980 w 6884912"/>
              <a:gd name="connsiteY36" fmla="*/ 550413 h 1161397"/>
              <a:gd name="connsiteX37" fmla="*/ 2352236 w 6884912"/>
              <a:gd name="connsiteY37" fmla="*/ 519602 h 1161397"/>
              <a:gd name="connsiteX38" fmla="*/ 2420791 w 6884912"/>
              <a:gd name="connsiteY38" fmla="*/ 492826 h 1161397"/>
              <a:gd name="connsiteX39" fmla="*/ 2489932 w 6884912"/>
              <a:gd name="connsiteY39" fmla="*/ 507864 h 1161397"/>
              <a:gd name="connsiteX40" fmla="*/ 2512917 w 6884912"/>
              <a:gd name="connsiteY40" fmla="*/ 489127 h 1161397"/>
              <a:gd name="connsiteX41" fmla="*/ 2516783 w 6884912"/>
              <a:gd name="connsiteY41" fmla="*/ 485473 h 1161397"/>
              <a:gd name="connsiteX42" fmla="*/ 2534360 w 6884912"/>
              <a:gd name="connsiteY42" fmla="*/ 480064 h 1161397"/>
              <a:gd name="connsiteX43" fmla="*/ 2536691 w 6884912"/>
              <a:gd name="connsiteY43" fmla="*/ 467018 h 1161397"/>
              <a:gd name="connsiteX44" fmla="*/ 2561265 w 6884912"/>
              <a:gd name="connsiteY44" fmla="*/ 450623 h 1161397"/>
              <a:gd name="connsiteX45" fmla="*/ 2594349 w 6884912"/>
              <a:gd name="connsiteY45" fmla="*/ 443884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222191 w 6884912"/>
              <a:gd name="connsiteY51" fmla="*/ 307887 h 1161397"/>
              <a:gd name="connsiteX52" fmla="*/ 3227953 w 6884912"/>
              <a:gd name="connsiteY52" fmla="*/ 297650 h 1161397"/>
              <a:gd name="connsiteX53" fmla="*/ 3510042 w 6884912"/>
              <a:gd name="connsiteY53" fmla="*/ 311820 h 1161397"/>
              <a:gd name="connsiteX54" fmla="*/ 3626773 w 6884912"/>
              <a:gd name="connsiteY54" fmla="*/ 290452 h 1161397"/>
              <a:gd name="connsiteX55" fmla="*/ 3666217 w 6884912"/>
              <a:gd name="connsiteY55" fmla="*/ 273255 h 1161397"/>
              <a:gd name="connsiteX56" fmla="*/ 3732427 w 6884912"/>
              <a:gd name="connsiteY56" fmla="*/ 245039 h 1161397"/>
              <a:gd name="connsiteX57" fmla="*/ 3777022 w 6884912"/>
              <a:gd name="connsiteY57" fmla="*/ 200276 h 1161397"/>
              <a:gd name="connsiteX58" fmla="*/ 3791246 w 6884912"/>
              <a:gd name="connsiteY58" fmla="*/ 189996 h 1161397"/>
              <a:gd name="connsiteX59" fmla="*/ 3819864 w 6884912"/>
              <a:gd name="connsiteY59" fmla="*/ 194605 h 1161397"/>
              <a:gd name="connsiteX60" fmla="*/ 3830398 w 6884912"/>
              <a:gd name="connsiteY60" fmla="*/ 188383 h 1161397"/>
              <a:gd name="connsiteX61" fmla="*/ 3834360 w 6884912"/>
              <a:gd name="connsiteY61" fmla="*/ 188992 h 1161397"/>
              <a:gd name="connsiteX62" fmla="*/ 3843715 w 6884912"/>
              <a:gd name="connsiteY62" fmla="*/ 188752 h 1161397"/>
              <a:gd name="connsiteX63" fmla="*/ 3842609 w 6884912"/>
              <a:gd name="connsiteY63" fmla="*/ 197386 h 1161397"/>
              <a:gd name="connsiteX64" fmla="*/ 3853961 w 6884912"/>
              <a:gd name="connsiteY64" fmla="*/ 213380 h 1161397"/>
              <a:gd name="connsiteX65" fmla="*/ 3907640 w 6884912"/>
              <a:gd name="connsiteY65" fmla="*/ 207568 h 1161397"/>
              <a:gd name="connsiteX66" fmla="*/ 3910449 w 6884912"/>
              <a:gd name="connsiteY66" fmla="*/ 197808 h 1161397"/>
              <a:gd name="connsiteX67" fmla="*/ 3917197 w 6884912"/>
              <a:gd name="connsiteY67" fmla="*/ 196121 h 1161397"/>
              <a:gd name="connsiteX68" fmla="*/ 3922400 w 6884912"/>
              <a:gd name="connsiteY68" fmla="*/ 205056 h 1161397"/>
              <a:gd name="connsiteX69" fmla="*/ 4013061 w 6884912"/>
              <a:gd name="connsiteY69" fmla="*/ 224874 h 1161397"/>
              <a:gd name="connsiteX70" fmla="*/ 4220717 w 6884912"/>
              <a:gd name="connsiteY70" fmla="*/ 192946 h 1161397"/>
              <a:gd name="connsiteX71" fmla="*/ 4228802 w 6884912"/>
              <a:gd name="connsiteY71" fmla="*/ 201468 h 1161397"/>
              <a:gd name="connsiteX72" fmla="*/ 4289361 w 6884912"/>
              <a:gd name="connsiteY72" fmla="*/ 196642 h 1161397"/>
              <a:gd name="connsiteX73" fmla="*/ 4498913 w 6884912"/>
              <a:gd name="connsiteY73" fmla="*/ 118915 h 1161397"/>
              <a:gd name="connsiteX74" fmla="*/ 4617330 w 6884912"/>
              <a:gd name="connsiteY74" fmla="*/ 111163 h 1161397"/>
              <a:gd name="connsiteX75" fmla="*/ 4659778 w 6884912"/>
              <a:gd name="connsiteY75" fmla="*/ 118219 h 1161397"/>
              <a:gd name="connsiteX76" fmla="*/ 4730870 w 6884912"/>
              <a:gd name="connsiteY76" fmla="*/ 129432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375773 w 6884912"/>
              <a:gd name="connsiteY83" fmla="*/ 199913 h 1161397"/>
              <a:gd name="connsiteX84" fmla="*/ 5467502 w 6884912"/>
              <a:gd name="connsiteY84" fmla="*/ 250963 h 1161397"/>
              <a:gd name="connsiteX85" fmla="*/ 5592395 w 6884912"/>
              <a:gd name="connsiteY85" fmla="*/ 265434 h 1161397"/>
              <a:gd name="connsiteX86" fmla="*/ 5613532 w 6884912"/>
              <a:gd name="connsiteY86" fmla="*/ 273379 h 1161397"/>
              <a:gd name="connsiteX87" fmla="*/ 5642173 w 6884912"/>
              <a:gd name="connsiteY87" fmla="*/ 266904 h 1161397"/>
              <a:gd name="connsiteX88" fmla="*/ 5756910 w 6884912"/>
              <a:gd name="connsiteY88" fmla="*/ 239211 h 1161397"/>
              <a:gd name="connsiteX89" fmla="*/ 5846667 w 6884912"/>
              <a:gd name="connsiteY89" fmla="*/ 201786 h 1161397"/>
              <a:gd name="connsiteX90" fmla="*/ 5960732 w 6884912"/>
              <a:gd name="connsiteY90" fmla="*/ 220708 h 1161397"/>
              <a:gd name="connsiteX91" fmla="*/ 6029542 w 6884912"/>
              <a:gd name="connsiteY91" fmla="*/ 210339 h 1161397"/>
              <a:gd name="connsiteX92" fmla="*/ 6141123 w 6884912"/>
              <a:gd name="connsiteY92" fmla="*/ 159923 h 1161397"/>
              <a:gd name="connsiteX93" fmla="*/ 6290640 w 6884912"/>
              <a:gd name="connsiteY93" fmla="*/ 167441 h 1161397"/>
              <a:gd name="connsiteX94" fmla="*/ 6322806 w 6884912"/>
              <a:gd name="connsiteY94" fmla="*/ 213293 h 1161397"/>
              <a:gd name="connsiteX95" fmla="*/ 6380420 w 6884912"/>
              <a:gd name="connsiteY95" fmla="*/ 173195 h 1161397"/>
              <a:gd name="connsiteX96" fmla="*/ 6507891 w 6884912"/>
              <a:gd name="connsiteY96" fmla="*/ 118474 h 1161397"/>
              <a:gd name="connsiteX97" fmla="*/ 6571807 w 6884912"/>
              <a:gd name="connsiteY97" fmla="*/ 98636 h 1161397"/>
              <a:gd name="connsiteX98" fmla="*/ 6671880 w 6884912"/>
              <a:gd name="connsiteY98" fmla="*/ 82931 h 1161397"/>
              <a:gd name="connsiteX99" fmla="*/ 6702266 w 6884912"/>
              <a:gd name="connsiteY99" fmla="*/ 75470 h 1161397"/>
              <a:gd name="connsiteX100" fmla="*/ 6845802 w 6884912"/>
              <a:gd name="connsiteY100" fmla="*/ 24496 h 1161397"/>
              <a:gd name="connsiteX101" fmla="*/ 6884912 w 6884912"/>
              <a:gd name="connsiteY10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78135 w 6884912"/>
              <a:gd name="connsiteY16" fmla="*/ 698631 h 1161397"/>
              <a:gd name="connsiteX17" fmla="*/ 1178301 w 6884912"/>
              <a:gd name="connsiteY17" fmla="*/ 698094 h 1161397"/>
              <a:gd name="connsiteX18" fmla="*/ 1242716 w 6884912"/>
              <a:gd name="connsiteY18" fmla="*/ 698052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40054 w 6884912"/>
              <a:gd name="connsiteY22" fmla="*/ 614022 h 1161397"/>
              <a:gd name="connsiteX23" fmla="*/ 1391606 w 6884912"/>
              <a:gd name="connsiteY23" fmla="*/ 615229 h 1161397"/>
              <a:gd name="connsiteX24" fmla="*/ 1397565 w 6884912"/>
              <a:gd name="connsiteY24" fmla="*/ 611490 h 1161397"/>
              <a:gd name="connsiteX25" fmla="*/ 1432302 w 6884912"/>
              <a:gd name="connsiteY25" fmla="*/ 617267 h 1161397"/>
              <a:gd name="connsiteX26" fmla="*/ 1449644 w 6884912"/>
              <a:gd name="connsiteY26" fmla="*/ 617591 h 1161397"/>
              <a:gd name="connsiteX27" fmla="*/ 1455793 w 6884912"/>
              <a:gd name="connsiteY27" fmla="*/ 623174 h 1161397"/>
              <a:gd name="connsiteX28" fmla="*/ 1480758 w 6884912"/>
              <a:gd name="connsiteY28" fmla="*/ 620863 h 1161397"/>
              <a:gd name="connsiteX29" fmla="*/ 1483154 w 6884912"/>
              <a:gd name="connsiteY29" fmla="*/ 618527 h 1161397"/>
              <a:gd name="connsiteX30" fmla="*/ 1505495 w 6884912"/>
              <a:gd name="connsiteY30" fmla="*/ 624325 h 1161397"/>
              <a:gd name="connsiteX31" fmla="*/ 1526340 w 6884912"/>
              <a:gd name="connsiteY31" fmla="*/ 638496 h 1161397"/>
              <a:gd name="connsiteX32" fmla="*/ 1731986 w 6884912"/>
              <a:gd name="connsiteY32" fmla="*/ 589682 h 1161397"/>
              <a:gd name="connsiteX33" fmla="*/ 1927935 w 6884912"/>
              <a:gd name="connsiteY33" fmla="*/ 628540 h 1161397"/>
              <a:gd name="connsiteX34" fmla="*/ 2039075 w 6884912"/>
              <a:gd name="connsiteY34" fmla="*/ 599964 h 1161397"/>
              <a:gd name="connsiteX35" fmla="*/ 2066980 w 6884912"/>
              <a:gd name="connsiteY35" fmla="*/ 550413 h 1161397"/>
              <a:gd name="connsiteX36" fmla="*/ 2352236 w 6884912"/>
              <a:gd name="connsiteY36" fmla="*/ 519602 h 1161397"/>
              <a:gd name="connsiteX37" fmla="*/ 2420791 w 6884912"/>
              <a:gd name="connsiteY37" fmla="*/ 492826 h 1161397"/>
              <a:gd name="connsiteX38" fmla="*/ 2489932 w 6884912"/>
              <a:gd name="connsiteY38" fmla="*/ 507864 h 1161397"/>
              <a:gd name="connsiteX39" fmla="*/ 2512917 w 6884912"/>
              <a:gd name="connsiteY39" fmla="*/ 489127 h 1161397"/>
              <a:gd name="connsiteX40" fmla="*/ 2516783 w 6884912"/>
              <a:gd name="connsiteY40" fmla="*/ 485473 h 1161397"/>
              <a:gd name="connsiteX41" fmla="*/ 2534360 w 6884912"/>
              <a:gd name="connsiteY41" fmla="*/ 480064 h 1161397"/>
              <a:gd name="connsiteX42" fmla="*/ 2536691 w 6884912"/>
              <a:gd name="connsiteY42" fmla="*/ 467018 h 1161397"/>
              <a:gd name="connsiteX43" fmla="*/ 2561265 w 6884912"/>
              <a:gd name="connsiteY43" fmla="*/ 450623 h 1161397"/>
              <a:gd name="connsiteX44" fmla="*/ 2594349 w 6884912"/>
              <a:gd name="connsiteY44" fmla="*/ 443884 h 1161397"/>
              <a:gd name="connsiteX45" fmla="*/ 2754324 w 6884912"/>
              <a:gd name="connsiteY45" fmla="*/ 424766 h 1161397"/>
              <a:gd name="connsiteX46" fmla="*/ 2848470 w 6884912"/>
              <a:gd name="connsiteY46" fmla="*/ 405966 h 1161397"/>
              <a:gd name="connsiteX47" fmla="*/ 2881772 w 6884912"/>
              <a:gd name="connsiteY47" fmla="*/ 387260 h 1161397"/>
              <a:gd name="connsiteX48" fmla="*/ 2929932 w 6884912"/>
              <a:gd name="connsiteY48" fmla="*/ 368912 h 1161397"/>
              <a:gd name="connsiteX49" fmla="*/ 3013020 w 6884912"/>
              <a:gd name="connsiteY49" fmla="*/ 327578 h 1161397"/>
              <a:gd name="connsiteX50" fmla="*/ 3222191 w 6884912"/>
              <a:gd name="connsiteY50" fmla="*/ 307887 h 1161397"/>
              <a:gd name="connsiteX51" fmla="*/ 3227953 w 6884912"/>
              <a:gd name="connsiteY51" fmla="*/ 297650 h 1161397"/>
              <a:gd name="connsiteX52" fmla="*/ 3510042 w 6884912"/>
              <a:gd name="connsiteY52" fmla="*/ 311820 h 1161397"/>
              <a:gd name="connsiteX53" fmla="*/ 3626773 w 6884912"/>
              <a:gd name="connsiteY53" fmla="*/ 290452 h 1161397"/>
              <a:gd name="connsiteX54" fmla="*/ 3666217 w 6884912"/>
              <a:gd name="connsiteY54" fmla="*/ 273255 h 1161397"/>
              <a:gd name="connsiteX55" fmla="*/ 3732427 w 6884912"/>
              <a:gd name="connsiteY55" fmla="*/ 245039 h 1161397"/>
              <a:gd name="connsiteX56" fmla="*/ 3777022 w 6884912"/>
              <a:gd name="connsiteY56" fmla="*/ 200276 h 1161397"/>
              <a:gd name="connsiteX57" fmla="*/ 3791246 w 6884912"/>
              <a:gd name="connsiteY57" fmla="*/ 189996 h 1161397"/>
              <a:gd name="connsiteX58" fmla="*/ 3819864 w 6884912"/>
              <a:gd name="connsiteY58" fmla="*/ 194605 h 1161397"/>
              <a:gd name="connsiteX59" fmla="*/ 3830398 w 6884912"/>
              <a:gd name="connsiteY59" fmla="*/ 188383 h 1161397"/>
              <a:gd name="connsiteX60" fmla="*/ 3834360 w 6884912"/>
              <a:gd name="connsiteY60" fmla="*/ 188992 h 1161397"/>
              <a:gd name="connsiteX61" fmla="*/ 3843715 w 6884912"/>
              <a:gd name="connsiteY61" fmla="*/ 188752 h 1161397"/>
              <a:gd name="connsiteX62" fmla="*/ 3842609 w 6884912"/>
              <a:gd name="connsiteY62" fmla="*/ 197386 h 1161397"/>
              <a:gd name="connsiteX63" fmla="*/ 3853961 w 6884912"/>
              <a:gd name="connsiteY63" fmla="*/ 213380 h 1161397"/>
              <a:gd name="connsiteX64" fmla="*/ 3907640 w 6884912"/>
              <a:gd name="connsiteY64" fmla="*/ 207568 h 1161397"/>
              <a:gd name="connsiteX65" fmla="*/ 3910449 w 6884912"/>
              <a:gd name="connsiteY65" fmla="*/ 197808 h 1161397"/>
              <a:gd name="connsiteX66" fmla="*/ 3917197 w 6884912"/>
              <a:gd name="connsiteY66" fmla="*/ 196121 h 1161397"/>
              <a:gd name="connsiteX67" fmla="*/ 3922400 w 6884912"/>
              <a:gd name="connsiteY67" fmla="*/ 205056 h 1161397"/>
              <a:gd name="connsiteX68" fmla="*/ 4013061 w 6884912"/>
              <a:gd name="connsiteY68" fmla="*/ 224874 h 1161397"/>
              <a:gd name="connsiteX69" fmla="*/ 4220717 w 6884912"/>
              <a:gd name="connsiteY69" fmla="*/ 192946 h 1161397"/>
              <a:gd name="connsiteX70" fmla="*/ 4228802 w 6884912"/>
              <a:gd name="connsiteY70" fmla="*/ 201468 h 1161397"/>
              <a:gd name="connsiteX71" fmla="*/ 4289361 w 6884912"/>
              <a:gd name="connsiteY71" fmla="*/ 196642 h 1161397"/>
              <a:gd name="connsiteX72" fmla="*/ 4498913 w 6884912"/>
              <a:gd name="connsiteY72" fmla="*/ 118915 h 1161397"/>
              <a:gd name="connsiteX73" fmla="*/ 4617330 w 6884912"/>
              <a:gd name="connsiteY73" fmla="*/ 111163 h 1161397"/>
              <a:gd name="connsiteX74" fmla="*/ 4659778 w 6884912"/>
              <a:gd name="connsiteY74" fmla="*/ 118219 h 1161397"/>
              <a:gd name="connsiteX75" fmla="*/ 4730870 w 6884912"/>
              <a:gd name="connsiteY75" fmla="*/ 129432 h 1161397"/>
              <a:gd name="connsiteX76" fmla="*/ 4844073 w 6884912"/>
              <a:gd name="connsiteY76" fmla="*/ 161768 h 1161397"/>
              <a:gd name="connsiteX77" fmla="*/ 4856454 w 6884912"/>
              <a:gd name="connsiteY77" fmla="*/ 130488 h 1161397"/>
              <a:gd name="connsiteX78" fmla="*/ 4920038 w 6884912"/>
              <a:gd name="connsiteY78" fmla="*/ 140418 h 1161397"/>
              <a:gd name="connsiteX79" fmla="*/ 5016639 w 6884912"/>
              <a:gd name="connsiteY79" fmla="*/ 158905 h 1161397"/>
              <a:gd name="connsiteX80" fmla="*/ 5072009 w 6884912"/>
              <a:gd name="connsiteY80" fmla="*/ 161502 h 1161397"/>
              <a:gd name="connsiteX81" fmla="*/ 5223626 w 6884912"/>
              <a:gd name="connsiteY81" fmla="*/ 177356 h 1161397"/>
              <a:gd name="connsiteX82" fmla="*/ 5375773 w 6884912"/>
              <a:gd name="connsiteY82" fmla="*/ 199913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5960732 w 6884912"/>
              <a:gd name="connsiteY89" fmla="*/ 220708 h 1161397"/>
              <a:gd name="connsiteX90" fmla="*/ 6029542 w 6884912"/>
              <a:gd name="connsiteY90" fmla="*/ 210339 h 1161397"/>
              <a:gd name="connsiteX91" fmla="*/ 6141123 w 6884912"/>
              <a:gd name="connsiteY91" fmla="*/ 159923 h 1161397"/>
              <a:gd name="connsiteX92" fmla="*/ 6290640 w 6884912"/>
              <a:gd name="connsiteY92" fmla="*/ 167441 h 1161397"/>
              <a:gd name="connsiteX93" fmla="*/ 6322806 w 6884912"/>
              <a:gd name="connsiteY93" fmla="*/ 213293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178301 w 6884912"/>
              <a:gd name="connsiteY16" fmla="*/ 698094 h 1161397"/>
              <a:gd name="connsiteX17" fmla="*/ 1242716 w 6884912"/>
              <a:gd name="connsiteY17" fmla="*/ 698052 h 1161397"/>
              <a:gd name="connsiteX18" fmla="*/ 1299977 w 6884912"/>
              <a:gd name="connsiteY18" fmla="*/ 639196 h 1161397"/>
              <a:gd name="connsiteX19" fmla="*/ 1326190 w 6884912"/>
              <a:gd name="connsiteY19" fmla="*/ 625955 h 1161397"/>
              <a:gd name="connsiteX20" fmla="*/ 1339600 w 6884912"/>
              <a:gd name="connsiteY20" fmla="*/ 616295 h 1161397"/>
              <a:gd name="connsiteX21" fmla="*/ 1340054 w 6884912"/>
              <a:gd name="connsiteY21" fmla="*/ 614022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26340 w 6884912"/>
              <a:gd name="connsiteY30" fmla="*/ 638496 h 1161397"/>
              <a:gd name="connsiteX31" fmla="*/ 1731986 w 6884912"/>
              <a:gd name="connsiteY31" fmla="*/ 589682 h 1161397"/>
              <a:gd name="connsiteX32" fmla="*/ 1927935 w 6884912"/>
              <a:gd name="connsiteY32" fmla="*/ 628540 h 1161397"/>
              <a:gd name="connsiteX33" fmla="*/ 2039075 w 6884912"/>
              <a:gd name="connsiteY33" fmla="*/ 599964 h 1161397"/>
              <a:gd name="connsiteX34" fmla="*/ 2066980 w 6884912"/>
              <a:gd name="connsiteY34" fmla="*/ 550413 h 1161397"/>
              <a:gd name="connsiteX35" fmla="*/ 2352236 w 6884912"/>
              <a:gd name="connsiteY35" fmla="*/ 519602 h 1161397"/>
              <a:gd name="connsiteX36" fmla="*/ 2420791 w 6884912"/>
              <a:gd name="connsiteY36" fmla="*/ 492826 h 1161397"/>
              <a:gd name="connsiteX37" fmla="*/ 2489932 w 6884912"/>
              <a:gd name="connsiteY37" fmla="*/ 507864 h 1161397"/>
              <a:gd name="connsiteX38" fmla="*/ 2512917 w 6884912"/>
              <a:gd name="connsiteY38" fmla="*/ 489127 h 1161397"/>
              <a:gd name="connsiteX39" fmla="*/ 2516783 w 6884912"/>
              <a:gd name="connsiteY39" fmla="*/ 485473 h 1161397"/>
              <a:gd name="connsiteX40" fmla="*/ 2534360 w 6884912"/>
              <a:gd name="connsiteY40" fmla="*/ 480064 h 1161397"/>
              <a:gd name="connsiteX41" fmla="*/ 2536691 w 6884912"/>
              <a:gd name="connsiteY41" fmla="*/ 467018 h 1161397"/>
              <a:gd name="connsiteX42" fmla="*/ 2561265 w 6884912"/>
              <a:gd name="connsiteY42" fmla="*/ 450623 h 1161397"/>
              <a:gd name="connsiteX43" fmla="*/ 2594349 w 6884912"/>
              <a:gd name="connsiteY43" fmla="*/ 443884 h 1161397"/>
              <a:gd name="connsiteX44" fmla="*/ 2754324 w 6884912"/>
              <a:gd name="connsiteY44" fmla="*/ 424766 h 1161397"/>
              <a:gd name="connsiteX45" fmla="*/ 2848470 w 6884912"/>
              <a:gd name="connsiteY45" fmla="*/ 405966 h 1161397"/>
              <a:gd name="connsiteX46" fmla="*/ 2881772 w 6884912"/>
              <a:gd name="connsiteY46" fmla="*/ 387260 h 1161397"/>
              <a:gd name="connsiteX47" fmla="*/ 2929932 w 6884912"/>
              <a:gd name="connsiteY47" fmla="*/ 368912 h 1161397"/>
              <a:gd name="connsiteX48" fmla="*/ 3013020 w 6884912"/>
              <a:gd name="connsiteY48" fmla="*/ 327578 h 1161397"/>
              <a:gd name="connsiteX49" fmla="*/ 3222191 w 6884912"/>
              <a:gd name="connsiteY49" fmla="*/ 307887 h 1161397"/>
              <a:gd name="connsiteX50" fmla="*/ 3227953 w 6884912"/>
              <a:gd name="connsiteY50" fmla="*/ 297650 h 1161397"/>
              <a:gd name="connsiteX51" fmla="*/ 3510042 w 6884912"/>
              <a:gd name="connsiteY51" fmla="*/ 311820 h 1161397"/>
              <a:gd name="connsiteX52" fmla="*/ 3626773 w 6884912"/>
              <a:gd name="connsiteY52" fmla="*/ 290452 h 1161397"/>
              <a:gd name="connsiteX53" fmla="*/ 3666217 w 6884912"/>
              <a:gd name="connsiteY53" fmla="*/ 273255 h 1161397"/>
              <a:gd name="connsiteX54" fmla="*/ 3732427 w 6884912"/>
              <a:gd name="connsiteY54" fmla="*/ 245039 h 1161397"/>
              <a:gd name="connsiteX55" fmla="*/ 3777022 w 6884912"/>
              <a:gd name="connsiteY55" fmla="*/ 200276 h 1161397"/>
              <a:gd name="connsiteX56" fmla="*/ 3791246 w 6884912"/>
              <a:gd name="connsiteY56" fmla="*/ 189996 h 1161397"/>
              <a:gd name="connsiteX57" fmla="*/ 3819864 w 6884912"/>
              <a:gd name="connsiteY57" fmla="*/ 194605 h 1161397"/>
              <a:gd name="connsiteX58" fmla="*/ 3830398 w 6884912"/>
              <a:gd name="connsiteY58" fmla="*/ 188383 h 1161397"/>
              <a:gd name="connsiteX59" fmla="*/ 3834360 w 6884912"/>
              <a:gd name="connsiteY59" fmla="*/ 188992 h 1161397"/>
              <a:gd name="connsiteX60" fmla="*/ 3843715 w 6884912"/>
              <a:gd name="connsiteY60" fmla="*/ 188752 h 1161397"/>
              <a:gd name="connsiteX61" fmla="*/ 3842609 w 6884912"/>
              <a:gd name="connsiteY61" fmla="*/ 197386 h 1161397"/>
              <a:gd name="connsiteX62" fmla="*/ 3853961 w 6884912"/>
              <a:gd name="connsiteY62" fmla="*/ 213380 h 1161397"/>
              <a:gd name="connsiteX63" fmla="*/ 3907640 w 6884912"/>
              <a:gd name="connsiteY63" fmla="*/ 207568 h 1161397"/>
              <a:gd name="connsiteX64" fmla="*/ 3910449 w 6884912"/>
              <a:gd name="connsiteY64" fmla="*/ 197808 h 1161397"/>
              <a:gd name="connsiteX65" fmla="*/ 3917197 w 6884912"/>
              <a:gd name="connsiteY65" fmla="*/ 196121 h 1161397"/>
              <a:gd name="connsiteX66" fmla="*/ 3922400 w 6884912"/>
              <a:gd name="connsiteY66" fmla="*/ 205056 h 1161397"/>
              <a:gd name="connsiteX67" fmla="*/ 4013061 w 6884912"/>
              <a:gd name="connsiteY67" fmla="*/ 224874 h 1161397"/>
              <a:gd name="connsiteX68" fmla="*/ 4220717 w 6884912"/>
              <a:gd name="connsiteY68" fmla="*/ 192946 h 1161397"/>
              <a:gd name="connsiteX69" fmla="*/ 4228802 w 6884912"/>
              <a:gd name="connsiteY69" fmla="*/ 201468 h 1161397"/>
              <a:gd name="connsiteX70" fmla="*/ 4289361 w 6884912"/>
              <a:gd name="connsiteY70" fmla="*/ 196642 h 1161397"/>
              <a:gd name="connsiteX71" fmla="*/ 4498913 w 6884912"/>
              <a:gd name="connsiteY71" fmla="*/ 118915 h 1161397"/>
              <a:gd name="connsiteX72" fmla="*/ 4617330 w 6884912"/>
              <a:gd name="connsiteY72" fmla="*/ 111163 h 1161397"/>
              <a:gd name="connsiteX73" fmla="*/ 4659778 w 6884912"/>
              <a:gd name="connsiteY73" fmla="*/ 118219 h 1161397"/>
              <a:gd name="connsiteX74" fmla="*/ 4730870 w 6884912"/>
              <a:gd name="connsiteY74" fmla="*/ 129432 h 1161397"/>
              <a:gd name="connsiteX75" fmla="*/ 4844073 w 6884912"/>
              <a:gd name="connsiteY75" fmla="*/ 161768 h 1161397"/>
              <a:gd name="connsiteX76" fmla="*/ 4856454 w 6884912"/>
              <a:gd name="connsiteY76" fmla="*/ 130488 h 1161397"/>
              <a:gd name="connsiteX77" fmla="*/ 4920038 w 6884912"/>
              <a:gd name="connsiteY77" fmla="*/ 140418 h 1161397"/>
              <a:gd name="connsiteX78" fmla="*/ 5016639 w 6884912"/>
              <a:gd name="connsiteY78" fmla="*/ 158905 h 1161397"/>
              <a:gd name="connsiteX79" fmla="*/ 5072009 w 6884912"/>
              <a:gd name="connsiteY79" fmla="*/ 161502 h 1161397"/>
              <a:gd name="connsiteX80" fmla="*/ 5223626 w 6884912"/>
              <a:gd name="connsiteY80" fmla="*/ 177356 h 1161397"/>
              <a:gd name="connsiteX81" fmla="*/ 5375773 w 6884912"/>
              <a:gd name="connsiteY81" fmla="*/ 199913 h 1161397"/>
              <a:gd name="connsiteX82" fmla="*/ 5467502 w 6884912"/>
              <a:gd name="connsiteY82" fmla="*/ 250963 h 1161397"/>
              <a:gd name="connsiteX83" fmla="*/ 5592395 w 6884912"/>
              <a:gd name="connsiteY83" fmla="*/ 265434 h 1161397"/>
              <a:gd name="connsiteX84" fmla="*/ 5613532 w 6884912"/>
              <a:gd name="connsiteY84" fmla="*/ 273379 h 1161397"/>
              <a:gd name="connsiteX85" fmla="*/ 5642173 w 6884912"/>
              <a:gd name="connsiteY85" fmla="*/ 266904 h 1161397"/>
              <a:gd name="connsiteX86" fmla="*/ 5756910 w 6884912"/>
              <a:gd name="connsiteY86" fmla="*/ 239211 h 1161397"/>
              <a:gd name="connsiteX87" fmla="*/ 5846667 w 6884912"/>
              <a:gd name="connsiteY87" fmla="*/ 201786 h 1161397"/>
              <a:gd name="connsiteX88" fmla="*/ 5960732 w 6884912"/>
              <a:gd name="connsiteY88" fmla="*/ 220708 h 1161397"/>
              <a:gd name="connsiteX89" fmla="*/ 6029542 w 6884912"/>
              <a:gd name="connsiteY89" fmla="*/ 210339 h 1161397"/>
              <a:gd name="connsiteX90" fmla="*/ 6141123 w 6884912"/>
              <a:gd name="connsiteY90" fmla="*/ 159923 h 1161397"/>
              <a:gd name="connsiteX91" fmla="*/ 6290640 w 6884912"/>
              <a:gd name="connsiteY91" fmla="*/ 167441 h 1161397"/>
              <a:gd name="connsiteX92" fmla="*/ 6322806 w 6884912"/>
              <a:gd name="connsiteY92" fmla="*/ 213293 h 1161397"/>
              <a:gd name="connsiteX93" fmla="*/ 6380420 w 6884912"/>
              <a:gd name="connsiteY93" fmla="*/ 173195 h 1161397"/>
              <a:gd name="connsiteX94" fmla="*/ 6507891 w 6884912"/>
              <a:gd name="connsiteY94" fmla="*/ 118474 h 1161397"/>
              <a:gd name="connsiteX95" fmla="*/ 6571807 w 6884912"/>
              <a:gd name="connsiteY95" fmla="*/ 98636 h 1161397"/>
              <a:gd name="connsiteX96" fmla="*/ 6671880 w 6884912"/>
              <a:gd name="connsiteY96" fmla="*/ 82931 h 1161397"/>
              <a:gd name="connsiteX97" fmla="*/ 6702266 w 6884912"/>
              <a:gd name="connsiteY97" fmla="*/ 75470 h 1161397"/>
              <a:gd name="connsiteX98" fmla="*/ 6845802 w 6884912"/>
              <a:gd name="connsiteY98" fmla="*/ 24496 h 1161397"/>
              <a:gd name="connsiteX99" fmla="*/ 6884912 w 6884912"/>
              <a:gd name="connsiteY9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7166 w 6884912"/>
              <a:gd name="connsiteY14" fmla="*/ 744338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884912" h="1161397">
                <a:moveTo>
                  <a:pt x="6884912" y="0"/>
                </a:moveTo>
                <a:lnTo>
                  <a:pt x="6884912" y="1161397"/>
                </a:lnTo>
                <a:lnTo>
                  <a:pt x="0" y="1161397"/>
                </a:lnTo>
                <a:lnTo>
                  <a:pt x="27135" y="1147460"/>
                </a:lnTo>
                <a:cubicBezTo>
                  <a:pt x="57431" y="1167048"/>
                  <a:pt x="61886" y="1088181"/>
                  <a:pt x="115388" y="1111320"/>
                </a:cubicBezTo>
                <a:cubicBezTo>
                  <a:pt x="146435" y="1096221"/>
                  <a:pt x="156823" y="1079485"/>
                  <a:pt x="213420" y="1056868"/>
                </a:cubicBezTo>
                <a:cubicBezTo>
                  <a:pt x="288217" y="1040787"/>
                  <a:pt x="383333" y="1044881"/>
                  <a:pt x="454970" y="1023343"/>
                </a:cubicBezTo>
                <a:cubicBezTo>
                  <a:pt x="440966" y="999969"/>
                  <a:pt x="571419" y="1006841"/>
                  <a:pt x="548162" y="984908"/>
                </a:cubicBezTo>
                <a:cubicBezTo>
                  <a:pt x="561321" y="956563"/>
                  <a:pt x="637415" y="1010272"/>
                  <a:pt x="651408" y="984938"/>
                </a:cubicBezTo>
                <a:cubicBezTo>
                  <a:pt x="671652" y="980952"/>
                  <a:pt x="698726" y="950833"/>
                  <a:pt x="723108" y="941904"/>
                </a:cubicBezTo>
                <a:cubicBezTo>
                  <a:pt x="760262" y="946949"/>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6251" y="768649"/>
                  <a:pt x="1137166" y="744338"/>
                </a:cubicBezTo>
                <a:lnTo>
                  <a:pt x="1207847" y="689087"/>
                </a:lnTo>
                <a:cubicBezTo>
                  <a:pt x="1226429" y="687736"/>
                  <a:pt x="1222409" y="707958"/>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cubicBezTo>
                  <a:pt x="1339751" y="615537"/>
                  <a:pt x="1339903" y="614780"/>
                  <a:pt x="1340054" y="614022"/>
                </a:cubicBez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61730" y="317407"/>
                  <a:pt x="3186369" y="312875"/>
                  <a:pt x="3222191" y="307887"/>
                </a:cubicBezTo>
                <a:cubicBezTo>
                  <a:pt x="3223593" y="304249"/>
                  <a:pt x="3179978" y="296995"/>
                  <a:pt x="3227953" y="297650"/>
                </a:cubicBezTo>
                <a:cubicBezTo>
                  <a:pt x="3275928" y="298306"/>
                  <a:pt x="3443572" y="313020"/>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62781" y="222856"/>
                  <a:pt x="4184760" y="196847"/>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61586" y="136690"/>
                  <a:pt x="4823142" y="161592"/>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7769" y="214252"/>
                  <a:pt x="6349573" y="188998"/>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69BDD38-67A1-0025-B992-DB54E96EFFF8}"/>
              </a:ext>
            </a:extLst>
          </p:cNvPr>
          <p:cNvPicPr>
            <a:picLocks noChangeAspect="1"/>
          </p:cNvPicPr>
          <p:nvPr/>
        </p:nvPicPr>
        <p:blipFill>
          <a:blip r:embed="rId2"/>
          <a:stretch>
            <a:fillRect/>
          </a:stretch>
        </p:blipFill>
        <p:spPr>
          <a:xfrm>
            <a:off x="10655152" y="75251"/>
            <a:ext cx="1390844" cy="1305107"/>
          </a:xfrm>
          <a:prstGeom prst="rect">
            <a:avLst/>
          </a:prstGeom>
        </p:spPr>
      </p:pic>
      <p:sp>
        <p:nvSpPr>
          <p:cNvPr id="8" name="Content Placeholder 26">
            <a:extLst>
              <a:ext uri="{FF2B5EF4-FFF2-40B4-BE49-F238E27FC236}">
                <a16:creationId xmlns:a16="http://schemas.microsoft.com/office/drawing/2014/main" id="{55A3CBD9-847F-E26E-B3F1-A65E9EE4D424}"/>
              </a:ext>
            </a:extLst>
          </p:cNvPr>
          <p:cNvSpPr txBox="1">
            <a:spLocks/>
          </p:cNvSpPr>
          <p:nvPr/>
        </p:nvSpPr>
        <p:spPr>
          <a:xfrm>
            <a:off x="554447" y="383989"/>
            <a:ext cx="9702799" cy="83954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900" b="1" dirty="0"/>
              <a:t>Model Setup</a:t>
            </a:r>
            <a:endParaRPr lang="en-US" b="1" dirty="0"/>
          </a:p>
        </p:txBody>
      </p:sp>
    </p:spTree>
    <p:extLst>
      <p:ext uri="{BB962C8B-B14F-4D97-AF65-F5344CB8AC3E}">
        <p14:creationId xmlns:p14="http://schemas.microsoft.com/office/powerpoint/2010/main" val="12289611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36">
            <a:extLst>
              <a:ext uri="{FF2B5EF4-FFF2-40B4-BE49-F238E27FC236}">
                <a16:creationId xmlns:a16="http://schemas.microsoft.com/office/drawing/2014/main" id="{13EFA6C3-82DC-4131-9929-2523E6FD0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38">
            <a:extLst>
              <a:ext uri="{FF2B5EF4-FFF2-40B4-BE49-F238E27FC236}">
                <a16:creationId xmlns:a16="http://schemas.microsoft.com/office/drawing/2014/main" id="{AEC9469E-14CA-4358-BABC-CBF836A61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69680" cy="767978"/>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Content Placeholder 26">
            <a:extLst>
              <a:ext uri="{FF2B5EF4-FFF2-40B4-BE49-F238E27FC236}">
                <a16:creationId xmlns:a16="http://schemas.microsoft.com/office/drawing/2014/main" id="{3EBE98C7-AC59-FD6A-2D67-4901EB029E8F}"/>
              </a:ext>
            </a:extLst>
          </p:cNvPr>
          <p:cNvSpPr>
            <a:spLocks noGrp="1"/>
          </p:cNvSpPr>
          <p:nvPr>
            <p:ph idx="1"/>
          </p:nvPr>
        </p:nvSpPr>
        <p:spPr>
          <a:xfrm>
            <a:off x="611051" y="1607522"/>
            <a:ext cx="10969897" cy="2436342"/>
          </a:xfrm>
        </p:spPr>
        <p:txBody>
          <a:bodyPr>
            <a:noAutofit/>
          </a:bodyPr>
          <a:lstStyle/>
          <a:p>
            <a:pPr marL="400050" indent="0" algn="just">
              <a:buNone/>
              <a:tabLst>
                <a:tab pos="628650" algn="l"/>
              </a:tabLst>
            </a:pPr>
            <a:r>
              <a:rPr lang="en-US" sz="2400" dirty="0"/>
              <a:t>Horizontal Stabilizer (HS) – Leading Edge (LE) and Central Ribs</a:t>
            </a:r>
          </a:p>
          <a:p>
            <a:pPr marL="628650" algn="just">
              <a:buFont typeface="+mj-lt"/>
              <a:buAutoNum type="romanLcPeriod"/>
              <a:tabLst>
                <a:tab pos="628650" algn="l"/>
              </a:tabLst>
            </a:pPr>
            <a:endParaRPr lang="en-US" sz="2400" dirty="0"/>
          </a:p>
          <a:p>
            <a:pPr marL="628650" algn="just">
              <a:buFont typeface="+mj-lt"/>
              <a:buAutoNum type="romanLcPeriod"/>
              <a:tabLst>
                <a:tab pos="628650" algn="l"/>
              </a:tabLst>
            </a:pPr>
            <a:endParaRPr lang="en-US" sz="2400" dirty="0"/>
          </a:p>
          <a:p>
            <a:pPr marL="628650" algn="just">
              <a:buFont typeface="+mj-lt"/>
              <a:buAutoNum type="romanLcPeriod"/>
              <a:tabLst>
                <a:tab pos="628650" algn="l"/>
              </a:tabLst>
            </a:pPr>
            <a:endParaRPr lang="en-US" sz="2400" dirty="0"/>
          </a:p>
          <a:p>
            <a:pPr marL="628650" algn="just">
              <a:buFont typeface="+mj-lt"/>
              <a:buAutoNum type="romanLcPeriod"/>
              <a:tabLst>
                <a:tab pos="628650" algn="l"/>
              </a:tabLst>
            </a:pPr>
            <a:endParaRPr lang="en-US" sz="2400" dirty="0"/>
          </a:p>
        </p:txBody>
      </p:sp>
      <p:sp>
        <p:nvSpPr>
          <p:cNvPr id="41" name="Freeform: Shape 40">
            <a:extLst>
              <a:ext uri="{FF2B5EF4-FFF2-40B4-BE49-F238E27FC236}">
                <a16:creationId xmlns:a16="http://schemas.microsoft.com/office/drawing/2014/main" id="{048EB4C9-ACAF-4CCA-BA6E-931443192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5753" y="6027658"/>
            <a:ext cx="7906247" cy="830343"/>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785037 w 6884912"/>
              <a:gd name="connsiteY84" fmla="*/ 161964 h 1161397"/>
              <a:gd name="connsiteX85" fmla="*/ 4844073 w 6884912"/>
              <a:gd name="connsiteY85" fmla="*/ 161768 h 1161397"/>
              <a:gd name="connsiteX86" fmla="*/ 4856454 w 6884912"/>
              <a:gd name="connsiteY86" fmla="*/ 130488 h 1161397"/>
              <a:gd name="connsiteX87" fmla="*/ 4920038 w 6884912"/>
              <a:gd name="connsiteY87" fmla="*/ 140418 h 1161397"/>
              <a:gd name="connsiteX88" fmla="*/ 5016639 w 6884912"/>
              <a:gd name="connsiteY88" fmla="*/ 158905 h 1161397"/>
              <a:gd name="connsiteX89" fmla="*/ 5072009 w 6884912"/>
              <a:gd name="connsiteY89" fmla="*/ 161502 h 1161397"/>
              <a:gd name="connsiteX90" fmla="*/ 5223626 w 6884912"/>
              <a:gd name="connsiteY90" fmla="*/ 177356 h 1161397"/>
              <a:gd name="connsiteX91" fmla="*/ 5375773 w 6884912"/>
              <a:gd name="connsiteY91" fmla="*/ 199913 h 1161397"/>
              <a:gd name="connsiteX92" fmla="*/ 5467502 w 6884912"/>
              <a:gd name="connsiteY92" fmla="*/ 250963 h 1161397"/>
              <a:gd name="connsiteX93" fmla="*/ 5592395 w 6884912"/>
              <a:gd name="connsiteY93" fmla="*/ 265434 h 1161397"/>
              <a:gd name="connsiteX94" fmla="*/ 5613532 w 6884912"/>
              <a:gd name="connsiteY94" fmla="*/ 273379 h 1161397"/>
              <a:gd name="connsiteX95" fmla="*/ 5642173 w 6884912"/>
              <a:gd name="connsiteY95" fmla="*/ 266904 h 1161397"/>
              <a:gd name="connsiteX96" fmla="*/ 5756910 w 6884912"/>
              <a:gd name="connsiteY96" fmla="*/ 239211 h 1161397"/>
              <a:gd name="connsiteX97" fmla="*/ 5846667 w 6884912"/>
              <a:gd name="connsiteY97" fmla="*/ 201786 h 1161397"/>
              <a:gd name="connsiteX98" fmla="*/ 5960732 w 6884912"/>
              <a:gd name="connsiteY98" fmla="*/ 220708 h 1161397"/>
              <a:gd name="connsiteX99" fmla="*/ 6029542 w 6884912"/>
              <a:gd name="connsiteY99" fmla="*/ 210339 h 1161397"/>
              <a:gd name="connsiteX100" fmla="*/ 6141123 w 6884912"/>
              <a:gd name="connsiteY100" fmla="*/ 159923 h 1161397"/>
              <a:gd name="connsiteX101" fmla="*/ 6290640 w 6884912"/>
              <a:gd name="connsiteY101" fmla="*/ 167441 h 1161397"/>
              <a:gd name="connsiteX102" fmla="*/ 6322806 w 6884912"/>
              <a:gd name="connsiteY102" fmla="*/ 213293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844073 w 6884912"/>
              <a:gd name="connsiteY84" fmla="*/ 161768 h 1161397"/>
              <a:gd name="connsiteX85" fmla="*/ 4856454 w 6884912"/>
              <a:gd name="connsiteY85" fmla="*/ 130488 h 1161397"/>
              <a:gd name="connsiteX86" fmla="*/ 4920038 w 6884912"/>
              <a:gd name="connsiteY86" fmla="*/ 140418 h 1161397"/>
              <a:gd name="connsiteX87" fmla="*/ 5016639 w 6884912"/>
              <a:gd name="connsiteY87" fmla="*/ 158905 h 1161397"/>
              <a:gd name="connsiteX88" fmla="*/ 5072009 w 6884912"/>
              <a:gd name="connsiteY88" fmla="*/ 161502 h 1161397"/>
              <a:gd name="connsiteX89" fmla="*/ 5223626 w 6884912"/>
              <a:gd name="connsiteY89" fmla="*/ 177356 h 1161397"/>
              <a:gd name="connsiteX90" fmla="*/ 5375773 w 6884912"/>
              <a:gd name="connsiteY90" fmla="*/ 199913 h 1161397"/>
              <a:gd name="connsiteX91" fmla="*/ 5467502 w 6884912"/>
              <a:gd name="connsiteY91" fmla="*/ 250963 h 1161397"/>
              <a:gd name="connsiteX92" fmla="*/ 5592395 w 6884912"/>
              <a:gd name="connsiteY92" fmla="*/ 265434 h 1161397"/>
              <a:gd name="connsiteX93" fmla="*/ 5613532 w 6884912"/>
              <a:gd name="connsiteY93" fmla="*/ 273379 h 1161397"/>
              <a:gd name="connsiteX94" fmla="*/ 5642173 w 6884912"/>
              <a:gd name="connsiteY94" fmla="*/ 266904 h 1161397"/>
              <a:gd name="connsiteX95" fmla="*/ 5756910 w 6884912"/>
              <a:gd name="connsiteY95" fmla="*/ 239211 h 1161397"/>
              <a:gd name="connsiteX96" fmla="*/ 5846667 w 6884912"/>
              <a:gd name="connsiteY96" fmla="*/ 201786 h 1161397"/>
              <a:gd name="connsiteX97" fmla="*/ 5960732 w 6884912"/>
              <a:gd name="connsiteY97" fmla="*/ 220708 h 1161397"/>
              <a:gd name="connsiteX98" fmla="*/ 6029542 w 6884912"/>
              <a:gd name="connsiteY98" fmla="*/ 210339 h 1161397"/>
              <a:gd name="connsiteX99" fmla="*/ 6141123 w 6884912"/>
              <a:gd name="connsiteY99" fmla="*/ 159923 h 1161397"/>
              <a:gd name="connsiteX100" fmla="*/ 6290640 w 6884912"/>
              <a:gd name="connsiteY100" fmla="*/ 167441 h 1161397"/>
              <a:gd name="connsiteX101" fmla="*/ 6322806 w 6884912"/>
              <a:gd name="connsiteY101" fmla="*/ 213293 h 1161397"/>
              <a:gd name="connsiteX102" fmla="*/ 6380420 w 6884912"/>
              <a:gd name="connsiteY102" fmla="*/ 173195 h 1161397"/>
              <a:gd name="connsiteX103" fmla="*/ 6507891 w 6884912"/>
              <a:gd name="connsiteY103" fmla="*/ 118474 h 1161397"/>
              <a:gd name="connsiteX104" fmla="*/ 6571807 w 6884912"/>
              <a:gd name="connsiteY104" fmla="*/ 98636 h 1161397"/>
              <a:gd name="connsiteX105" fmla="*/ 6671880 w 6884912"/>
              <a:gd name="connsiteY105" fmla="*/ 82931 h 1161397"/>
              <a:gd name="connsiteX106" fmla="*/ 6702266 w 6884912"/>
              <a:gd name="connsiteY106" fmla="*/ 75470 h 1161397"/>
              <a:gd name="connsiteX107" fmla="*/ 6845802 w 6884912"/>
              <a:gd name="connsiteY107" fmla="*/ 24496 h 1161397"/>
              <a:gd name="connsiteX108" fmla="*/ 6884912 w 6884912"/>
              <a:gd name="connsiteY10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12111 w 6884912"/>
              <a:gd name="connsiteY8" fmla="*/ 1085599 h 1161397"/>
              <a:gd name="connsiteX9" fmla="*/ 567875 w 6884912"/>
              <a:gd name="connsiteY9" fmla="*/ 1051976 h 1161397"/>
              <a:gd name="connsiteX10" fmla="*/ 601644 w 6884912"/>
              <a:gd name="connsiteY10" fmla="*/ 1003997 h 1161397"/>
              <a:gd name="connsiteX11" fmla="*/ 651408 w 6884912"/>
              <a:gd name="connsiteY11" fmla="*/ 984938 h 1161397"/>
              <a:gd name="connsiteX12" fmla="*/ 673197 w 6884912"/>
              <a:gd name="connsiteY12" fmla="*/ 1010060 h 1161397"/>
              <a:gd name="connsiteX13" fmla="*/ 723108 w 6884912"/>
              <a:gd name="connsiteY13" fmla="*/ 980081 h 1161397"/>
              <a:gd name="connsiteX14" fmla="*/ 797699 w 6884912"/>
              <a:gd name="connsiteY14" fmla="*/ 931362 h 1161397"/>
              <a:gd name="connsiteX15" fmla="*/ 843359 w 6884912"/>
              <a:gd name="connsiteY15" fmla="*/ 910894 h 1161397"/>
              <a:gd name="connsiteX16" fmla="*/ 965215 w 6884912"/>
              <a:gd name="connsiteY16" fmla="*/ 846701 h 1161397"/>
              <a:gd name="connsiteX17" fmla="*/ 1085080 w 6884912"/>
              <a:gd name="connsiteY17" fmla="*/ 776086 h 1161397"/>
              <a:gd name="connsiteX18" fmla="*/ 1131224 w 6884912"/>
              <a:gd name="connsiteY18" fmla="*/ 706160 h 1161397"/>
              <a:gd name="connsiteX19" fmla="*/ 1138051 w 6884912"/>
              <a:gd name="connsiteY19" fmla="*/ 70203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26340 w 6884912"/>
              <a:gd name="connsiteY38" fmla="*/ 638496 h 1161397"/>
              <a:gd name="connsiteX39" fmla="*/ 1731986 w 6884912"/>
              <a:gd name="connsiteY39" fmla="*/ 589682 h 1161397"/>
              <a:gd name="connsiteX40" fmla="*/ 1927935 w 6884912"/>
              <a:gd name="connsiteY40" fmla="*/ 628540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222191 w 6884912"/>
              <a:gd name="connsiteY57" fmla="*/ 307887 h 1161397"/>
              <a:gd name="connsiteX58" fmla="*/ 3227953 w 6884912"/>
              <a:gd name="connsiteY58" fmla="*/ 297650 h 1161397"/>
              <a:gd name="connsiteX59" fmla="*/ 3510042 w 6884912"/>
              <a:gd name="connsiteY59" fmla="*/ 311820 h 1161397"/>
              <a:gd name="connsiteX60" fmla="*/ 3626773 w 6884912"/>
              <a:gd name="connsiteY60" fmla="*/ 290452 h 1161397"/>
              <a:gd name="connsiteX61" fmla="*/ 3666217 w 6884912"/>
              <a:gd name="connsiteY61" fmla="*/ 273255 h 1161397"/>
              <a:gd name="connsiteX62" fmla="*/ 3732427 w 6884912"/>
              <a:gd name="connsiteY62" fmla="*/ 245039 h 1161397"/>
              <a:gd name="connsiteX63" fmla="*/ 3777022 w 6884912"/>
              <a:gd name="connsiteY63" fmla="*/ 200276 h 1161397"/>
              <a:gd name="connsiteX64" fmla="*/ 3791246 w 6884912"/>
              <a:gd name="connsiteY64" fmla="*/ 189996 h 1161397"/>
              <a:gd name="connsiteX65" fmla="*/ 3819864 w 6884912"/>
              <a:gd name="connsiteY65" fmla="*/ 194605 h 1161397"/>
              <a:gd name="connsiteX66" fmla="*/ 3830398 w 6884912"/>
              <a:gd name="connsiteY66" fmla="*/ 188383 h 1161397"/>
              <a:gd name="connsiteX67" fmla="*/ 3834360 w 6884912"/>
              <a:gd name="connsiteY67" fmla="*/ 188992 h 1161397"/>
              <a:gd name="connsiteX68" fmla="*/ 3843715 w 6884912"/>
              <a:gd name="connsiteY68" fmla="*/ 188752 h 1161397"/>
              <a:gd name="connsiteX69" fmla="*/ 3842609 w 6884912"/>
              <a:gd name="connsiteY69" fmla="*/ 197386 h 1161397"/>
              <a:gd name="connsiteX70" fmla="*/ 3853961 w 6884912"/>
              <a:gd name="connsiteY70" fmla="*/ 213380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3922400 w 6884912"/>
              <a:gd name="connsiteY74" fmla="*/ 205056 h 1161397"/>
              <a:gd name="connsiteX75" fmla="*/ 4013061 w 6884912"/>
              <a:gd name="connsiteY75" fmla="*/ 224874 h 1161397"/>
              <a:gd name="connsiteX76" fmla="*/ 4220717 w 6884912"/>
              <a:gd name="connsiteY76" fmla="*/ 192946 h 1161397"/>
              <a:gd name="connsiteX77" fmla="*/ 4228802 w 6884912"/>
              <a:gd name="connsiteY77" fmla="*/ 201468 h 1161397"/>
              <a:gd name="connsiteX78" fmla="*/ 4289361 w 6884912"/>
              <a:gd name="connsiteY78" fmla="*/ 196642 h 1161397"/>
              <a:gd name="connsiteX79" fmla="*/ 4498913 w 6884912"/>
              <a:gd name="connsiteY79" fmla="*/ 118915 h 1161397"/>
              <a:gd name="connsiteX80" fmla="*/ 4617330 w 6884912"/>
              <a:gd name="connsiteY80" fmla="*/ 111163 h 1161397"/>
              <a:gd name="connsiteX81" fmla="*/ 4659778 w 6884912"/>
              <a:gd name="connsiteY81" fmla="*/ 118219 h 1161397"/>
              <a:gd name="connsiteX82" fmla="*/ 4730870 w 6884912"/>
              <a:gd name="connsiteY82" fmla="*/ 129432 h 1161397"/>
              <a:gd name="connsiteX83" fmla="*/ 4844073 w 6884912"/>
              <a:gd name="connsiteY83" fmla="*/ 161768 h 1161397"/>
              <a:gd name="connsiteX84" fmla="*/ 4856454 w 6884912"/>
              <a:gd name="connsiteY84" fmla="*/ 130488 h 1161397"/>
              <a:gd name="connsiteX85" fmla="*/ 4920038 w 6884912"/>
              <a:gd name="connsiteY85" fmla="*/ 140418 h 1161397"/>
              <a:gd name="connsiteX86" fmla="*/ 5016639 w 6884912"/>
              <a:gd name="connsiteY86" fmla="*/ 158905 h 1161397"/>
              <a:gd name="connsiteX87" fmla="*/ 5072009 w 6884912"/>
              <a:gd name="connsiteY87" fmla="*/ 161502 h 1161397"/>
              <a:gd name="connsiteX88" fmla="*/ 5223626 w 6884912"/>
              <a:gd name="connsiteY88" fmla="*/ 177356 h 1161397"/>
              <a:gd name="connsiteX89" fmla="*/ 5375773 w 6884912"/>
              <a:gd name="connsiteY89" fmla="*/ 199913 h 1161397"/>
              <a:gd name="connsiteX90" fmla="*/ 5467502 w 6884912"/>
              <a:gd name="connsiteY90" fmla="*/ 250963 h 1161397"/>
              <a:gd name="connsiteX91" fmla="*/ 5592395 w 6884912"/>
              <a:gd name="connsiteY91" fmla="*/ 265434 h 1161397"/>
              <a:gd name="connsiteX92" fmla="*/ 5613532 w 6884912"/>
              <a:gd name="connsiteY92" fmla="*/ 273379 h 1161397"/>
              <a:gd name="connsiteX93" fmla="*/ 5642173 w 6884912"/>
              <a:gd name="connsiteY93" fmla="*/ 266904 h 1161397"/>
              <a:gd name="connsiteX94" fmla="*/ 5756910 w 6884912"/>
              <a:gd name="connsiteY94" fmla="*/ 239211 h 1161397"/>
              <a:gd name="connsiteX95" fmla="*/ 5846667 w 6884912"/>
              <a:gd name="connsiteY95" fmla="*/ 201786 h 1161397"/>
              <a:gd name="connsiteX96" fmla="*/ 5960732 w 6884912"/>
              <a:gd name="connsiteY96" fmla="*/ 220708 h 1161397"/>
              <a:gd name="connsiteX97" fmla="*/ 6029542 w 6884912"/>
              <a:gd name="connsiteY97" fmla="*/ 210339 h 1161397"/>
              <a:gd name="connsiteX98" fmla="*/ 6141123 w 6884912"/>
              <a:gd name="connsiteY98" fmla="*/ 159923 h 1161397"/>
              <a:gd name="connsiteX99" fmla="*/ 6290640 w 6884912"/>
              <a:gd name="connsiteY99" fmla="*/ 167441 h 1161397"/>
              <a:gd name="connsiteX100" fmla="*/ 6322806 w 6884912"/>
              <a:gd name="connsiteY100" fmla="*/ 213293 h 1161397"/>
              <a:gd name="connsiteX101" fmla="*/ 6380420 w 6884912"/>
              <a:gd name="connsiteY101" fmla="*/ 173195 h 1161397"/>
              <a:gd name="connsiteX102" fmla="*/ 6507891 w 6884912"/>
              <a:gd name="connsiteY102" fmla="*/ 118474 h 1161397"/>
              <a:gd name="connsiteX103" fmla="*/ 6571807 w 6884912"/>
              <a:gd name="connsiteY103" fmla="*/ 98636 h 1161397"/>
              <a:gd name="connsiteX104" fmla="*/ 6671880 w 6884912"/>
              <a:gd name="connsiteY104" fmla="*/ 82931 h 1161397"/>
              <a:gd name="connsiteX105" fmla="*/ 6702266 w 6884912"/>
              <a:gd name="connsiteY105" fmla="*/ 75470 h 1161397"/>
              <a:gd name="connsiteX106" fmla="*/ 6845802 w 6884912"/>
              <a:gd name="connsiteY106" fmla="*/ 24496 h 1161397"/>
              <a:gd name="connsiteX107" fmla="*/ 6884912 w 6884912"/>
              <a:gd name="connsiteY10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12111 w 6884912"/>
              <a:gd name="connsiteY7" fmla="*/ 1085599 h 1161397"/>
              <a:gd name="connsiteX8" fmla="*/ 567875 w 6884912"/>
              <a:gd name="connsiteY8" fmla="*/ 1051976 h 1161397"/>
              <a:gd name="connsiteX9" fmla="*/ 601644 w 6884912"/>
              <a:gd name="connsiteY9" fmla="*/ 1003997 h 1161397"/>
              <a:gd name="connsiteX10" fmla="*/ 651408 w 6884912"/>
              <a:gd name="connsiteY10" fmla="*/ 984938 h 1161397"/>
              <a:gd name="connsiteX11" fmla="*/ 673197 w 6884912"/>
              <a:gd name="connsiteY11" fmla="*/ 1010060 h 1161397"/>
              <a:gd name="connsiteX12" fmla="*/ 723108 w 6884912"/>
              <a:gd name="connsiteY12" fmla="*/ 980081 h 1161397"/>
              <a:gd name="connsiteX13" fmla="*/ 797699 w 6884912"/>
              <a:gd name="connsiteY13" fmla="*/ 931362 h 1161397"/>
              <a:gd name="connsiteX14" fmla="*/ 843359 w 6884912"/>
              <a:gd name="connsiteY14" fmla="*/ 910894 h 1161397"/>
              <a:gd name="connsiteX15" fmla="*/ 965215 w 6884912"/>
              <a:gd name="connsiteY15" fmla="*/ 846701 h 1161397"/>
              <a:gd name="connsiteX16" fmla="*/ 1085080 w 6884912"/>
              <a:gd name="connsiteY16" fmla="*/ 776086 h 1161397"/>
              <a:gd name="connsiteX17" fmla="*/ 1131224 w 6884912"/>
              <a:gd name="connsiteY17" fmla="*/ 706160 h 1161397"/>
              <a:gd name="connsiteX18" fmla="*/ 1138051 w 6884912"/>
              <a:gd name="connsiteY18" fmla="*/ 702034 h 1161397"/>
              <a:gd name="connsiteX19" fmla="*/ 1158800 w 6884912"/>
              <a:gd name="connsiteY19" fmla="*/ 700004 h 1161397"/>
              <a:gd name="connsiteX20" fmla="*/ 1166947 w 6884912"/>
              <a:gd name="connsiteY20" fmla="*/ 700762 h 1161397"/>
              <a:gd name="connsiteX21" fmla="*/ 1178135 w 6884912"/>
              <a:gd name="connsiteY21" fmla="*/ 698631 h 1161397"/>
              <a:gd name="connsiteX22" fmla="*/ 1178301 w 6884912"/>
              <a:gd name="connsiteY22" fmla="*/ 698094 h 1161397"/>
              <a:gd name="connsiteX23" fmla="*/ 1188995 w 6884912"/>
              <a:gd name="connsiteY23" fmla="*/ 697048 h 1161397"/>
              <a:gd name="connsiteX24" fmla="*/ 1242716 w 6884912"/>
              <a:gd name="connsiteY24" fmla="*/ 698052 h 1161397"/>
              <a:gd name="connsiteX25" fmla="*/ 1299977 w 6884912"/>
              <a:gd name="connsiteY25" fmla="*/ 639196 h 1161397"/>
              <a:gd name="connsiteX26" fmla="*/ 1326190 w 6884912"/>
              <a:gd name="connsiteY26" fmla="*/ 625955 h 1161397"/>
              <a:gd name="connsiteX27" fmla="*/ 1339600 w 6884912"/>
              <a:gd name="connsiteY27" fmla="*/ 616295 h 1161397"/>
              <a:gd name="connsiteX28" fmla="*/ 1340054 w 6884912"/>
              <a:gd name="connsiteY28" fmla="*/ 614022 h 1161397"/>
              <a:gd name="connsiteX29" fmla="*/ 1391606 w 6884912"/>
              <a:gd name="connsiteY29" fmla="*/ 615229 h 1161397"/>
              <a:gd name="connsiteX30" fmla="*/ 1397565 w 6884912"/>
              <a:gd name="connsiteY30" fmla="*/ 611490 h 1161397"/>
              <a:gd name="connsiteX31" fmla="*/ 1432302 w 6884912"/>
              <a:gd name="connsiteY31" fmla="*/ 617267 h 1161397"/>
              <a:gd name="connsiteX32" fmla="*/ 1449644 w 6884912"/>
              <a:gd name="connsiteY32" fmla="*/ 617591 h 1161397"/>
              <a:gd name="connsiteX33" fmla="*/ 1455793 w 6884912"/>
              <a:gd name="connsiteY33" fmla="*/ 623174 h 1161397"/>
              <a:gd name="connsiteX34" fmla="*/ 1480758 w 6884912"/>
              <a:gd name="connsiteY34" fmla="*/ 620863 h 1161397"/>
              <a:gd name="connsiteX35" fmla="*/ 1483154 w 6884912"/>
              <a:gd name="connsiteY35" fmla="*/ 618527 h 1161397"/>
              <a:gd name="connsiteX36" fmla="*/ 1505495 w 6884912"/>
              <a:gd name="connsiteY36" fmla="*/ 624325 h 1161397"/>
              <a:gd name="connsiteX37" fmla="*/ 1526340 w 6884912"/>
              <a:gd name="connsiteY37" fmla="*/ 638496 h 1161397"/>
              <a:gd name="connsiteX38" fmla="*/ 1731986 w 6884912"/>
              <a:gd name="connsiteY38" fmla="*/ 589682 h 1161397"/>
              <a:gd name="connsiteX39" fmla="*/ 1927935 w 6884912"/>
              <a:gd name="connsiteY39" fmla="*/ 628540 h 1161397"/>
              <a:gd name="connsiteX40" fmla="*/ 2039075 w 6884912"/>
              <a:gd name="connsiteY40" fmla="*/ 599964 h 1161397"/>
              <a:gd name="connsiteX41" fmla="*/ 2066980 w 6884912"/>
              <a:gd name="connsiteY41" fmla="*/ 550413 h 1161397"/>
              <a:gd name="connsiteX42" fmla="*/ 2352236 w 6884912"/>
              <a:gd name="connsiteY42" fmla="*/ 519602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222191 w 6884912"/>
              <a:gd name="connsiteY56" fmla="*/ 307887 h 1161397"/>
              <a:gd name="connsiteX57" fmla="*/ 3227953 w 6884912"/>
              <a:gd name="connsiteY57" fmla="*/ 297650 h 1161397"/>
              <a:gd name="connsiteX58" fmla="*/ 3510042 w 6884912"/>
              <a:gd name="connsiteY58" fmla="*/ 311820 h 1161397"/>
              <a:gd name="connsiteX59" fmla="*/ 3626773 w 6884912"/>
              <a:gd name="connsiteY59" fmla="*/ 290452 h 1161397"/>
              <a:gd name="connsiteX60" fmla="*/ 3666217 w 6884912"/>
              <a:gd name="connsiteY60" fmla="*/ 273255 h 1161397"/>
              <a:gd name="connsiteX61" fmla="*/ 3732427 w 6884912"/>
              <a:gd name="connsiteY61" fmla="*/ 245039 h 1161397"/>
              <a:gd name="connsiteX62" fmla="*/ 3777022 w 6884912"/>
              <a:gd name="connsiteY62" fmla="*/ 200276 h 1161397"/>
              <a:gd name="connsiteX63" fmla="*/ 3791246 w 6884912"/>
              <a:gd name="connsiteY63" fmla="*/ 189996 h 1161397"/>
              <a:gd name="connsiteX64" fmla="*/ 3819864 w 6884912"/>
              <a:gd name="connsiteY64" fmla="*/ 194605 h 1161397"/>
              <a:gd name="connsiteX65" fmla="*/ 3830398 w 6884912"/>
              <a:gd name="connsiteY65" fmla="*/ 188383 h 1161397"/>
              <a:gd name="connsiteX66" fmla="*/ 3834360 w 6884912"/>
              <a:gd name="connsiteY66" fmla="*/ 188992 h 1161397"/>
              <a:gd name="connsiteX67" fmla="*/ 3843715 w 6884912"/>
              <a:gd name="connsiteY67" fmla="*/ 188752 h 1161397"/>
              <a:gd name="connsiteX68" fmla="*/ 3842609 w 6884912"/>
              <a:gd name="connsiteY68" fmla="*/ 197386 h 1161397"/>
              <a:gd name="connsiteX69" fmla="*/ 3853961 w 6884912"/>
              <a:gd name="connsiteY69" fmla="*/ 213380 h 1161397"/>
              <a:gd name="connsiteX70" fmla="*/ 3907640 w 6884912"/>
              <a:gd name="connsiteY70" fmla="*/ 207568 h 1161397"/>
              <a:gd name="connsiteX71" fmla="*/ 3910449 w 6884912"/>
              <a:gd name="connsiteY71" fmla="*/ 197808 h 1161397"/>
              <a:gd name="connsiteX72" fmla="*/ 3917197 w 6884912"/>
              <a:gd name="connsiteY72" fmla="*/ 196121 h 1161397"/>
              <a:gd name="connsiteX73" fmla="*/ 3922400 w 6884912"/>
              <a:gd name="connsiteY73" fmla="*/ 205056 h 1161397"/>
              <a:gd name="connsiteX74" fmla="*/ 4013061 w 6884912"/>
              <a:gd name="connsiteY74" fmla="*/ 224874 h 1161397"/>
              <a:gd name="connsiteX75" fmla="*/ 4220717 w 6884912"/>
              <a:gd name="connsiteY75" fmla="*/ 192946 h 1161397"/>
              <a:gd name="connsiteX76" fmla="*/ 4228802 w 6884912"/>
              <a:gd name="connsiteY76" fmla="*/ 201468 h 1161397"/>
              <a:gd name="connsiteX77" fmla="*/ 4289361 w 6884912"/>
              <a:gd name="connsiteY77" fmla="*/ 196642 h 1161397"/>
              <a:gd name="connsiteX78" fmla="*/ 4498913 w 6884912"/>
              <a:gd name="connsiteY78" fmla="*/ 118915 h 1161397"/>
              <a:gd name="connsiteX79" fmla="*/ 4617330 w 6884912"/>
              <a:gd name="connsiteY79" fmla="*/ 111163 h 1161397"/>
              <a:gd name="connsiteX80" fmla="*/ 4659778 w 6884912"/>
              <a:gd name="connsiteY80" fmla="*/ 118219 h 1161397"/>
              <a:gd name="connsiteX81" fmla="*/ 4730870 w 6884912"/>
              <a:gd name="connsiteY81" fmla="*/ 129432 h 1161397"/>
              <a:gd name="connsiteX82" fmla="*/ 4844073 w 6884912"/>
              <a:gd name="connsiteY82" fmla="*/ 161768 h 1161397"/>
              <a:gd name="connsiteX83" fmla="*/ 4856454 w 6884912"/>
              <a:gd name="connsiteY83" fmla="*/ 130488 h 1161397"/>
              <a:gd name="connsiteX84" fmla="*/ 4920038 w 6884912"/>
              <a:gd name="connsiteY84" fmla="*/ 140418 h 1161397"/>
              <a:gd name="connsiteX85" fmla="*/ 5016639 w 6884912"/>
              <a:gd name="connsiteY85" fmla="*/ 158905 h 1161397"/>
              <a:gd name="connsiteX86" fmla="*/ 5072009 w 6884912"/>
              <a:gd name="connsiteY86" fmla="*/ 161502 h 1161397"/>
              <a:gd name="connsiteX87" fmla="*/ 5223626 w 6884912"/>
              <a:gd name="connsiteY87" fmla="*/ 177356 h 1161397"/>
              <a:gd name="connsiteX88" fmla="*/ 5375773 w 6884912"/>
              <a:gd name="connsiteY88" fmla="*/ 199913 h 1161397"/>
              <a:gd name="connsiteX89" fmla="*/ 5467502 w 6884912"/>
              <a:gd name="connsiteY89" fmla="*/ 250963 h 1161397"/>
              <a:gd name="connsiteX90" fmla="*/ 5592395 w 6884912"/>
              <a:gd name="connsiteY90" fmla="*/ 265434 h 1161397"/>
              <a:gd name="connsiteX91" fmla="*/ 5613532 w 6884912"/>
              <a:gd name="connsiteY91" fmla="*/ 273379 h 1161397"/>
              <a:gd name="connsiteX92" fmla="*/ 5642173 w 6884912"/>
              <a:gd name="connsiteY92" fmla="*/ 266904 h 1161397"/>
              <a:gd name="connsiteX93" fmla="*/ 5756910 w 6884912"/>
              <a:gd name="connsiteY93" fmla="*/ 239211 h 1161397"/>
              <a:gd name="connsiteX94" fmla="*/ 5846667 w 6884912"/>
              <a:gd name="connsiteY94" fmla="*/ 201786 h 1161397"/>
              <a:gd name="connsiteX95" fmla="*/ 5960732 w 6884912"/>
              <a:gd name="connsiteY95" fmla="*/ 220708 h 1161397"/>
              <a:gd name="connsiteX96" fmla="*/ 6029542 w 6884912"/>
              <a:gd name="connsiteY96" fmla="*/ 210339 h 1161397"/>
              <a:gd name="connsiteX97" fmla="*/ 6141123 w 6884912"/>
              <a:gd name="connsiteY97" fmla="*/ 159923 h 1161397"/>
              <a:gd name="connsiteX98" fmla="*/ 6290640 w 6884912"/>
              <a:gd name="connsiteY98" fmla="*/ 167441 h 1161397"/>
              <a:gd name="connsiteX99" fmla="*/ 6322806 w 6884912"/>
              <a:gd name="connsiteY99" fmla="*/ 213293 h 1161397"/>
              <a:gd name="connsiteX100" fmla="*/ 6380420 w 6884912"/>
              <a:gd name="connsiteY100" fmla="*/ 173195 h 1161397"/>
              <a:gd name="connsiteX101" fmla="*/ 6507891 w 6884912"/>
              <a:gd name="connsiteY101" fmla="*/ 118474 h 1161397"/>
              <a:gd name="connsiteX102" fmla="*/ 6571807 w 6884912"/>
              <a:gd name="connsiteY102" fmla="*/ 98636 h 1161397"/>
              <a:gd name="connsiteX103" fmla="*/ 6671880 w 6884912"/>
              <a:gd name="connsiteY103" fmla="*/ 82931 h 1161397"/>
              <a:gd name="connsiteX104" fmla="*/ 6702266 w 6884912"/>
              <a:gd name="connsiteY104" fmla="*/ 75470 h 1161397"/>
              <a:gd name="connsiteX105" fmla="*/ 6845802 w 6884912"/>
              <a:gd name="connsiteY105" fmla="*/ 24496 h 1161397"/>
              <a:gd name="connsiteX106" fmla="*/ 6884912 w 6884912"/>
              <a:gd name="connsiteY10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67875 w 6884912"/>
              <a:gd name="connsiteY7" fmla="*/ 1051976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213420 w 6884912"/>
              <a:gd name="connsiteY6" fmla="*/ 1056868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242716 w 6884912"/>
              <a:gd name="connsiteY20" fmla="*/ 698052 h 1161397"/>
              <a:gd name="connsiteX21" fmla="*/ 1299977 w 6884912"/>
              <a:gd name="connsiteY21" fmla="*/ 639196 h 1161397"/>
              <a:gd name="connsiteX22" fmla="*/ 1326190 w 6884912"/>
              <a:gd name="connsiteY22" fmla="*/ 625955 h 1161397"/>
              <a:gd name="connsiteX23" fmla="*/ 1339600 w 6884912"/>
              <a:gd name="connsiteY23" fmla="*/ 616295 h 1161397"/>
              <a:gd name="connsiteX24" fmla="*/ 1340054 w 6884912"/>
              <a:gd name="connsiteY24" fmla="*/ 614022 h 1161397"/>
              <a:gd name="connsiteX25" fmla="*/ 1391606 w 6884912"/>
              <a:gd name="connsiteY25" fmla="*/ 615229 h 1161397"/>
              <a:gd name="connsiteX26" fmla="*/ 1397565 w 6884912"/>
              <a:gd name="connsiteY26" fmla="*/ 611490 h 1161397"/>
              <a:gd name="connsiteX27" fmla="*/ 1432302 w 6884912"/>
              <a:gd name="connsiteY27" fmla="*/ 617267 h 1161397"/>
              <a:gd name="connsiteX28" fmla="*/ 1449644 w 6884912"/>
              <a:gd name="connsiteY28" fmla="*/ 617591 h 1161397"/>
              <a:gd name="connsiteX29" fmla="*/ 1455793 w 6884912"/>
              <a:gd name="connsiteY29" fmla="*/ 623174 h 1161397"/>
              <a:gd name="connsiteX30" fmla="*/ 1480758 w 6884912"/>
              <a:gd name="connsiteY30" fmla="*/ 620863 h 1161397"/>
              <a:gd name="connsiteX31" fmla="*/ 1483154 w 6884912"/>
              <a:gd name="connsiteY31" fmla="*/ 618527 h 1161397"/>
              <a:gd name="connsiteX32" fmla="*/ 1505495 w 6884912"/>
              <a:gd name="connsiteY32" fmla="*/ 624325 h 1161397"/>
              <a:gd name="connsiteX33" fmla="*/ 1526340 w 6884912"/>
              <a:gd name="connsiteY33" fmla="*/ 638496 h 1161397"/>
              <a:gd name="connsiteX34" fmla="*/ 1731986 w 6884912"/>
              <a:gd name="connsiteY34" fmla="*/ 589682 h 1161397"/>
              <a:gd name="connsiteX35" fmla="*/ 1927935 w 6884912"/>
              <a:gd name="connsiteY35" fmla="*/ 628540 h 1161397"/>
              <a:gd name="connsiteX36" fmla="*/ 2039075 w 6884912"/>
              <a:gd name="connsiteY36" fmla="*/ 599964 h 1161397"/>
              <a:gd name="connsiteX37" fmla="*/ 2066980 w 6884912"/>
              <a:gd name="connsiteY37" fmla="*/ 550413 h 1161397"/>
              <a:gd name="connsiteX38" fmla="*/ 2352236 w 6884912"/>
              <a:gd name="connsiteY38" fmla="*/ 519602 h 1161397"/>
              <a:gd name="connsiteX39" fmla="*/ 2420791 w 6884912"/>
              <a:gd name="connsiteY39" fmla="*/ 492826 h 1161397"/>
              <a:gd name="connsiteX40" fmla="*/ 2489932 w 6884912"/>
              <a:gd name="connsiteY40" fmla="*/ 507864 h 1161397"/>
              <a:gd name="connsiteX41" fmla="*/ 2512917 w 6884912"/>
              <a:gd name="connsiteY41" fmla="*/ 489127 h 1161397"/>
              <a:gd name="connsiteX42" fmla="*/ 2516783 w 6884912"/>
              <a:gd name="connsiteY42" fmla="*/ 485473 h 1161397"/>
              <a:gd name="connsiteX43" fmla="*/ 2534360 w 6884912"/>
              <a:gd name="connsiteY43" fmla="*/ 480064 h 1161397"/>
              <a:gd name="connsiteX44" fmla="*/ 2536691 w 6884912"/>
              <a:gd name="connsiteY44" fmla="*/ 467018 h 1161397"/>
              <a:gd name="connsiteX45" fmla="*/ 2561265 w 6884912"/>
              <a:gd name="connsiteY45" fmla="*/ 450623 h 1161397"/>
              <a:gd name="connsiteX46" fmla="*/ 2594349 w 6884912"/>
              <a:gd name="connsiteY46" fmla="*/ 443884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222191 w 6884912"/>
              <a:gd name="connsiteY52" fmla="*/ 307887 h 1161397"/>
              <a:gd name="connsiteX53" fmla="*/ 3227953 w 6884912"/>
              <a:gd name="connsiteY53" fmla="*/ 297650 h 1161397"/>
              <a:gd name="connsiteX54" fmla="*/ 3510042 w 6884912"/>
              <a:gd name="connsiteY54" fmla="*/ 311820 h 1161397"/>
              <a:gd name="connsiteX55" fmla="*/ 3626773 w 6884912"/>
              <a:gd name="connsiteY55" fmla="*/ 290452 h 1161397"/>
              <a:gd name="connsiteX56" fmla="*/ 3666217 w 6884912"/>
              <a:gd name="connsiteY56" fmla="*/ 273255 h 1161397"/>
              <a:gd name="connsiteX57" fmla="*/ 3732427 w 6884912"/>
              <a:gd name="connsiteY57" fmla="*/ 245039 h 1161397"/>
              <a:gd name="connsiteX58" fmla="*/ 3777022 w 6884912"/>
              <a:gd name="connsiteY58" fmla="*/ 200276 h 1161397"/>
              <a:gd name="connsiteX59" fmla="*/ 3791246 w 6884912"/>
              <a:gd name="connsiteY59" fmla="*/ 189996 h 1161397"/>
              <a:gd name="connsiteX60" fmla="*/ 3819864 w 6884912"/>
              <a:gd name="connsiteY60" fmla="*/ 194605 h 1161397"/>
              <a:gd name="connsiteX61" fmla="*/ 3830398 w 6884912"/>
              <a:gd name="connsiteY61" fmla="*/ 188383 h 1161397"/>
              <a:gd name="connsiteX62" fmla="*/ 3834360 w 6884912"/>
              <a:gd name="connsiteY62" fmla="*/ 188992 h 1161397"/>
              <a:gd name="connsiteX63" fmla="*/ 3843715 w 6884912"/>
              <a:gd name="connsiteY63" fmla="*/ 188752 h 1161397"/>
              <a:gd name="connsiteX64" fmla="*/ 3842609 w 6884912"/>
              <a:gd name="connsiteY64" fmla="*/ 197386 h 1161397"/>
              <a:gd name="connsiteX65" fmla="*/ 3853961 w 6884912"/>
              <a:gd name="connsiteY65" fmla="*/ 213380 h 1161397"/>
              <a:gd name="connsiteX66" fmla="*/ 3907640 w 6884912"/>
              <a:gd name="connsiteY66" fmla="*/ 207568 h 1161397"/>
              <a:gd name="connsiteX67" fmla="*/ 3910449 w 6884912"/>
              <a:gd name="connsiteY67" fmla="*/ 197808 h 1161397"/>
              <a:gd name="connsiteX68" fmla="*/ 3917197 w 6884912"/>
              <a:gd name="connsiteY68" fmla="*/ 196121 h 1161397"/>
              <a:gd name="connsiteX69" fmla="*/ 3922400 w 6884912"/>
              <a:gd name="connsiteY69" fmla="*/ 205056 h 1161397"/>
              <a:gd name="connsiteX70" fmla="*/ 4013061 w 6884912"/>
              <a:gd name="connsiteY70" fmla="*/ 224874 h 1161397"/>
              <a:gd name="connsiteX71" fmla="*/ 4220717 w 6884912"/>
              <a:gd name="connsiteY71" fmla="*/ 192946 h 1161397"/>
              <a:gd name="connsiteX72" fmla="*/ 4228802 w 6884912"/>
              <a:gd name="connsiteY72" fmla="*/ 201468 h 1161397"/>
              <a:gd name="connsiteX73" fmla="*/ 4289361 w 6884912"/>
              <a:gd name="connsiteY73" fmla="*/ 196642 h 1161397"/>
              <a:gd name="connsiteX74" fmla="*/ 4498913 w 6884912"/>
              <a:gd name="connsiteY74" fmla="*/ 118915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844073 w 6884912"/>
              <a:gd name="connsiteY78" fmla="*/ 161768 h 1161397"/>
              <a:gd name="connsiteX79" fmla="*/ 4856454 w 6884912"/>
              <a:gd name="connsiteY79" fmla="*/ 130488 h 1161397"/>
              <a:gd name="connsiteX80" fmla="*/ 4920038 w 6884912"/>
              <a:gd name="connsiteY80" fmla="*/ 140418 h 1161397"/>
              <a:gd name="connsiteX81" fmla="*/ 5016639 w 6884912"/>
              <a:gd name="connsiteY81" fmla="*/ 158905 h 1161397"/>
              <a:gd name="connsiteX82" fmla="*/ 5072009 w 6884912"/>
              <a:gd name="connsiteY82" fmla="*/ 161502 h 1161397"/>
              <a:gd name="connsiteX83" fmla="*/ 5223626 w 6884912"/>
              <a:gd name="connsiteY83" fmla="*/ 177356 h 1161397"/>
              <a:gd name="connsiteX84" fmla="*/ 5375773 w 6884912"/>
              <a:gd name="connsiteY84" fmla="*/ 199913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141123 w 6884912"/>
              <a:gd name="connsiteY93" fmla="*/ 159923 h 1161397"/>
              <a:gd name="connsiteX94" fmla="*/ 6290640 w 6884912"/>
              <a:gd name="connsiteY94" fmla="*/ 167441 h 1161397"/>
              <a:gd name="connsiteX95" fmla="*/ 6322806 w 6884912"/>
              <a:gd name="connsiteY95" fmla="*/ 213293 h 1161397"/>
              <a:gd name="connsiteX96" fmla="*/ 6380420 w 6884912"/>
              <a:gd name="connsiteY96" fmla="*/ 173195 h 1161397"/>
              <a:gd name="connsiteX97" fmla="*/ 6507891 w 6884912"/>
              <a:gd name="connsiteY97" fmla="*/ 118474 h 1161397"/>
              <a:gd name="connsiteX98" fmla="*/ 6571807 w 6884912"/>
              <a:gd name="connsiteY98" fmla="*/ 98636 h 1161397"/>
              <a:gd name="connsiteX99" fmla="*/ 6671880 w 6884912"/>
              <a:gd name="connsiteY99" fmla="*/ 82931 h 1161397"/>
              <a:gd name="connsiteX100" fmla="*/ 6702266 w 6884912"/>
              <a:gd name="connsiteY100" fmla="*/ 75470 h 1161397"/>
              <a:gd name="connsiteX101" fmla="*/ 6845802 w 6884912"/>
              <a:gd name="connsiteY101" fmla="*/ 24496 h 1161397"/>
              <a:gd name="connsiteX102" fmla="*/ 6884912 w 6884912"/>
              <a:gd name="connsiteY10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66947 w 6884912"/>
              <a:gd name="connsiteY16" fmla="*/ 700762 h 1161397"/>
              <a:gd name="connsiteX17" fmla="*/ 1178135 w 6884912"/>
              <a:gd name="connsiteY17" fmla="*/ 698631 h 1161397"/>
              <a:gd name="connsiteX18" fmla="*/ 1178301 w 6884912"/>
              <a:gd name="connsiteY18" fmla="*/ 698094 h 1161397"/>
              <a:gd name="connsiteX19" fmla="*/ 1242716 w 6884912"/>
              <a:gd name="connsiteY19" fmla="*/ 698052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40054 w 6884912"/>
              <a:gd name="connsiteY23" fmla="*/ 614022 h 1161397"/>
              <a:gd name="connsiteX24" fmla="*/ 1391606 w 6884912"/>
              <a:gd name="connsiteY24" fmla="*/ 615229 h 1161397"/>
              <a:gd name="connsiteX25" fmla="*/ 1397565 w 6884912"/>
              <a:gd name="connsiteY25" fmla="*/ 611490 h 1161397"/>
              <a:gd name="connsiteX26" fmla="*/ 1432302 w 6884912"/>
              <a:gd name="connsiteY26" fmla="*/ 617267 h 1161397"/>
              <a:gd name="connsiteX27" fmla="*/ 1449644 w 6884912"/>
              <a:gd name="connsiteY27" fmla="*/ 617591 h 1161397"/>
              <a:gd name="connsiteX28" fmla="*/ 1455793 w 6884912"/>
              <a:gd name="connsiteY28" fmla="*/ 623174 h 1161397"/>
              <a:gd name="connsiteX29" fmla="*/ 1480758 w 6884912"/>
              <a:gd name="connsiteY29" fmla="*/ 620863 h 1161397"/>
              <a:gd name="connsiteX30" fmla="*/ 1483154 w 6884912"/>
              <a:gd name="connsiteY30" fmla="*/ 618527 h 1161397"/>
              <a:gd name="connsiteX31" fmla="*/ 1505495 w 6884912"/>
              <a:gd name="connsiteY31" fmla="*/ 624325 h 1161397"/>
              <a:gd name="connsiteX32" fmla="*/ 1526340 w 6884912"/>
              <a:gd name="connsiteY32" fmla="*/ 638496 h 1161397"/>
              <a:gd name="connsiteX33" fmla="*/ 1731986 w 6884912"/>
              <a:gd name="connsiteY33" fmla="*/ 589682 h 1161397"/>
              <a:gd name="connsiteX34" fmla="*/ 1927935 w 6884912"/>
              <a:gd name="connsiteY34" fmla="*/ 628540 h 1161397"/>
              <a:gd name="connsiteX35" fmla="*/ 2039075 w 6884912"/>
              <a:gd name="connsiteY35" fmla="*/ 599964 h 1161397"/>
              <a:gd name="connsiteX36" fmla="*/ 2066980 w 6884912"/>
              <a:gd name="connsiteY36" fmla="*/ 550413 h 1161397"/>
              <a:gd name="connsiteX37" fmla="*/ 2352236 w 6884912"/>
              <a:gd name="connsiteY37" fmla="*/ 519602 h 1161397"/>
              <a:gd name="connsiteX38" fmla="*/ 2420791 w 6884912"/>
              <a:gd name="connsiteY38" fmla="*/ 492826 h 1161397"/>
              <a:gd name="connsiteX39" fmla="*/ 2489932 w 6884912"/>
              <a:gd name="connsiteY39" fmla="*/ 507864 h 1161397"/>
              <a:gd name="connsiteX40" fmla="*/ 2512917 w 6884912"/>
              <a:gd name="connsiteY40" fmla="*/ 489127 h 1161397"/>
              <a:gd name="connsiteX41" fmla="*/ 2516783 w 6884912"/>
              <a:gd name="connsiteY41" fmla="*/ 485473 h 1161397"/>
              <a:gd name="connsiteX42" fmla="*/ 2534360 w 6884912"/>
              <a:gd name="connsiteY42" fmla="*/ 480064 h 1161397"/>
              <a:gd name="connsiteX43" fmla="*/ 2536691 w 6884912"/>
              <a:gd name="connsiteY43" fmla="*/ 467018 h 1161397"/>
              <a:gd name="connsiteX44" fmla="*/ 2561265 w 6884912"/>
              <a:gd name="connsiteY44" fmla="*/ 450623 h 1161397"/>
              <a:gd name="connsiteX45" fmla="*/ 2594349 w 6884912"/>
              <a:gd name="connsiteY45" fmla="*/ 443884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222191 w 6884912"/>
              <a:gd name="connsiteY51" fmla="*/ 307887 h 1161397"/>
              <a:gd name="connsiteX52" fmla="*/ 3227953 w 6884912"/>
              <a:gd name="connsiteY52" fmla="*/ 297650 h 1161397"/>
              <a:gd name="connsiteX53" fmla="*/ 3510042 w 6884912"/>
              <a:gd name="connsiteY53" fmla="*/ 311820 h 1161397"/>
              <a:gd name="connsiteX54" fmla="*/ 3626773 w 6884912"/>
              <a:gd name="connsiteY54" fmla="*/ 290452 h 1161397"/>
              <a:gd name="connsiteX55" fmla="*/ 3666217 w 6884912"/>
              <a:gd name="connsiteY55" fmla="*/ 273255 h 1161397"/>
              <a:gd name="connsiteX56" fmla="*/ 3732427 w 6884912"/>
              <a:gd name="connsiteY56" fmla="*/ 245039 h 1161397"/>
              <a:gd name="connsiteX57" fmla="*/ 3777022 w 6884912"/>
              <a:gd name="connsiteY57" fmla="*/ 200276 h 1161397"/>
              <a:gd name="connsiteX58" fmla="*/ 3791246 w 6884912"/>
              <a:gd name="connsiteY58" fmla="*/ 189996 h 1161397"/>
              <a:gd name="connsiteX59" fmla="*/ 3819864 w 6884912"/>
              <a:gd name="connsiteY59" fmla="*/ 194605 h 1161397"/>
              <a:gd name="connsiteX60" fmla="*/ 3830398 w 6884912"/>
              <a:gd name="connsiteY60" fmla="*/ 188383 h 1161397"/>
              <a:gd name="connsiteX61" fmla="*/ 3834360 w 6884912"/>
              <a:gd name="connsiteY61" fmla="*/ 188992 h 1161397"/>
              <a:gd name="connsiteX62" fmla="*/ 3843715 w 6884912"/>
              <a:gd name="connsiteY62" fmla="*/ 188752 h 1161397"/>
              <a:gd name="connsiteX63" fmla="*/ 3842609 w 6884912"/>
              <a:gd name="connsiteY63" fmla="*/ 197386 h 1161397"/>
              <a:gd name="connsiteX64" fmla="*/ 3853961 w 6884912"/>
              <a:gd name="connsiteY64" fmla="*/ 213380 h 1161397"/>
              <a:gd name="connsiteX65" fmla="*/ 3907640 w 6884912"/>
              <a:gd name="connsiteY65" fmla="*/ 207568 h 1161397"/>
              <a:gd name="connsiteX66" fmla="*/ 3910449 w 6884912"/>
              <a:gd name="connsiteY66" fmla="*/ 197808 h 1161397"/>
              <a:gd name="connsiteX67" fmla="*/ 3917197 w 6884912"/>
              <a:gd name="connsiteY67" fmla="*/ 196121 h 1161397"/>
              <a:gd name="connsiteX68" fmla="*/ 3922400 w 6884912"/>
              <a:gd name="connsiteY68" fmla="*/ 205056 h 1161397"/>
              <a:gd name="connsiteX69" fmla="*/ 4013061 w 6884912"/>
              <a:gd name="connsiteY69" fmla="*/ 224874 h 1161397"/>
              <a:gd name="connsiteX70" fmla="*/ 4220717 w 6884912"/>
              <a:gd name="connsiteY70" fmla="*/ 192946 h 1161397"/>
              <a:gd name="connsiteX71" fmla="*/ 4228802 w 6884912"/>
              <a:gd name="connsiteY71" fmla="*/ 201468 h 1161397"/>
              <a:gd name="connsiteX72" fmla="*/ 4289361 w 6884912"/>
              <a:gd name="connsiteY72" fmla="*/ 196642 h 1161397"/>
              <a:gd name="connsiteX73" fmla="*/ 4498913 w 6884912"/>
              <a:gd name="connsiteY73" fmla="*/ 118915 h 1161397"/>
              <a:gd name="connsiteX74" fmla="*/ 4617330 w 6884912"/>
              <a:gd name="connsiteY74" fmla="*/ 111163 h 1161397"/>
              <a:gd name="connsiteX75" fmla="*/ 4659778 w 6884912"/>
              <a:gd name="connsiteY75" fmla="*/ 118219 h 1161397"/>
              <a:gd name="connsiteX76" fmla="*/ 4730870 w 6884912"/>
              <a:gd name="connsiteY76" fmla="*/ 129432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375773 w 6884912"/>
              <a:gd name="connsiteY83" fmla="*/ 199913 h 1161397"/>
              <a:gd name="connsiteX84" fmla="*/ 5467502 w 6884912"/>
              <a:gd name="connsiteY84" fmla="*/ 250963 h 1161397"/>
              <a:gd name="connsiteX85" fmla="*/ 5592395 w 6884912"/>
              <a:gd name="connsiteY85" fmla="*/ 265434 h 1161397"/>
              <a:gd name="connsiteX86" fmla="*/ 5613532 w 6884912"/>
              <a:gd name="connsiteY86" fmla="*/ 273379 h 1161397"/>
              <a:gd name="connsiteX87" fmla="*/ 5642173 w 6884912"/>
              <a:gd name="connsiteY87" fmla="*/ 266904 h 1161397"/>
              <a:gd name="connsiteX88" fmla="*/ 5756910 w 6884912"/>
              <a:gd name="connsiteY88" fmla="*/ 239211 h 1161397"/>
              <a:gd name="connsiteX89" fmla="*/ 5846667 w 6884912"/>
              <a:gd name="connsiteY89" fmla="*/ 201786 h 1161397"/>
              <a:gd name="connsiteX90" fmla="*/ 5960732 w 6884912"/>
              <a:gd name="connsiteY90" fmla="*/ 220708 h 1161397"/>
              <a:gd name="connsiteX91" fmla="*/ 6029542 w 6884912"/>
              <a:gd name="connsiteY91" fmla="*/ 210339 h 1161397"/>
              <a:gd name="connsiteX92" fmla="*/ 6141123 w 6884912"/>
              <a:gd name="connsiteY92" fmla="*/ 159923 h 1161397"/>
              <a:gd name="connsiteX93" fmla="*/ 6290640 w 6884912"/>
              <a:gd name="connsiteY93" fmla="*/ 167441 h 1161397"/>
              <a:gd name="connsiteX94" fmla="*/ 6322806 w 6884912"/>
              <a:gd name="connsiteY94" fmla="*/ 213293 h 1161397"/>
              <a:gd name="connsiteX95" fmla="*/ 6380420 w 6884912"/>
              <a:gd name="connsiteY95" fmla="*/ 173195 h 1161397"/>
              <a:gd name="connsiteX96" fmla="*/ 6507891 w 6884912"/>
              <a:gd name="connsiteY96" fmla="*/ 118474 h 1161397"/>
              <a:gd name="connsiteX97" fmla="*/ 6571807 w 6884912"/>
              <a:gd name="connsiteY97" fmla="*/ 98636 h 1161397"/>
              <a:gd name="connsiteX98" fmla="*/ 6671880 w 6884912"/>
              <a:gd name="connsiteY98" fmla="*/ 82931 h 1161397"/>
              <a:gd name="connsiteX99" fmla="*/ 6702266 w 6884912"/>
              <a:gd name="connsiteY99" fmla="*/ 75470 h 1161397"/>
              <a:gd name="connsiteX100" fmla="*/ 6845802 w 6884912"/>
              <a:gd name="connsiteY100" fmla="*/ 24496 h 1161397"/>
              <a:gd name="connsiteX101" fmla="*/ 6884912 w 6884912"/>
              <a:gd name="connsiteY10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78135 w 6884912"/>
              <a:gd name="connsiteY16" fmla="*/ 698631 h 1161397"/>
              <a:gd name="connsiteX17" fmla="*/ 1178301 w 6884912"/>
              <a:gd name="connsiteY17" fmla="*/ 698094 h 1161397"/>
              <a:gd name="connsiteX18" fmla="*/ 1242716 w 6884912"/>
              <a:gd name="connsiteY18" fmla="*/ 698052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40054 w 6884912"/>
              <a:gd name="connsiteY22" fmla="*/ 614022 h 1161397"/>
              <a:gd name="connsiteX23" fmla="*/ 1391606 w 6884912"/>
              <a:gd name="connsiteY23" fmla="*/ 615229 h 1161397"/>
              <a:gd name="connsiteX24" fmla="*/ 1397565 w 6884912"/>
              <a:gd name="connsiteY24" fmla="*/ 611490 h 1161397"/>
              <a:gd name="connsiteX25" fmla="*/ 1432302 w 6884912"/>
              <a:gd name="connsiteY25" fmla="*/ 617267 h 1161397"/>
              <a:gd name="connsiteX26" fmla="*/ 1449644 w 6884912"/>
              <a:gd name="connsiteY26" fmla="*/ 617591 h 1161397"/>
              <a:gd name="connsiteX27" fmla="*/ 1455793 w 6884912"/>
              <a:gd name="connsiteY27" fmla="*/ 623174 h 1161397"/>
              <a:gd name="connsiteX28" fmla="*/ 1480758 w 6884912"/>
              <a:gd name="connsiteY28" fmla="*/ 620863 h 1161397"/>
              <a:gd name="connsiteX29" fmla="*/ 1483154 w 6884912"/>
              <a:gd name="connsiteY29" fmla="*/ 618527 h 1161397"/>
              <a:gd name="connsiteX30" fmla="*/ 1505495 w 6884912"/>
              <a:gd name="connsiteY30" fmla="*/ 624325 h 1161397"/>
              <a:gd name="connsiteX31" fmla="*/ 1526340 w 6884912"/>
              <a:gd name="connsiteY31" fmla="*/ 638496 h 1161397"/>
              <a:gd name="connsiteX32" fmla="*/ 1731986 w 6884912"/>
              <a:gd name="connsiteY32" fmla="*/ 589682 h 1161397"/>
              <a:gd name="connsiteX33" fmla="*/ 1927935 w 6884912"/>
              <a:gd name="connsiteY33" fmla="*/ 628540 h 1161397"/>
              <a:gd name="connsiteX34" fmla="*/ 2039075 w 6884912"/>
              <a:gd name="connsiteY34" fmla="*/ 599964 h 1161397"/>
              <a:gd name="connsiteX35" fmla="*/ 2066980 w 6884912"/>
              <a:gd name="connsiteY35" fmla="*/ 550413 h 1161397"/>
              <a:gd name="connsiteX36" fmla="*/ 2352236 w 6884912"/>
              <a:gd name="connsiteY36" fmla="*/ 519602 h 1161397"/>
              <a:gd name="connsiteX37" fmla="*/ 2420791 w 6884912"/>
              <a:gd name="connsiteY37" fmla="*/ 492826 h 1161397"/>
              <a:gd name="connsiteX38" fmla="*/ 2489932 w 6884912"/>
              <a:gd name="connsiteY38" fmla="*/ 507864 h 1161397"/>
              <a:gd name="connsiteX39" fmla="*/ 2512917 w 6884912"/>
              <a:gd name="connsiteY39" fmla="*/ 489127 h 1161397"/>
              <a:gd name="connsiteX40" fmla="*/ 2516783 w 6884912"/>
              <a:gd name="connsiteY40" fmla="*/ 485473 h 1161397"/>
              <a:gd name="connsiteX41" fmla="*/ 2534360 w 6884912"/>
              <a:gd name="connsiteY41" fmla="*/ 480064 h 1161397"/>
              <a:gd name="connsiteX42" fmla="*/ 2536691 w 6884912"/>
              <a:gd name="connsiteY42" fmla="*/ 467018 h 1161397"/>
              <a:gd name="connsiteX43" fmla="*/ 2561265 w 6884912"/>
              <a:gd name="connsiteY43" fmla="*/ 450623 h 1161397"/>
              <a:gd name="connsiteX44" fmla="*/ 2594349 w 6884912"/>
              <a:gd name="connsiteY44" fmla="*/ 443884 h 1161397"/>
              <a:gd name="connsiteX45" fmla="*/ 2754324 w 6884912"/>
              <a:gd name="connsiteY45" fmla="*/ 424766 h 1161397"/>
              <a:gd name="connsiteX46" fmla="*/ 2848470 w 6884912"/>
              <a:gd name="connsiteY46" fmla="*/ 405966 h 1161397"/>
              <a:gd name="connsiteX47" fmla="*/ 2881772 w 6884912"/>
              <a:gd name="connsiteY47" fmla="*/ 387260 h 1161397"/>
              <a:gd name="connsiteX48" fmla="*/ 2929932 w 6884912"/>
              <a:gd name="connsiteY48" fmla="*/ 368912 h 1161397"/>
              <a:gd name="connsiteX49" fmla="*/ 3013020 w 6884912"/>
              <a:gd name="connsiteY49" fmla="*/ 327578 h 1161397"/>
              <a:gd name="connsiteX50" fmla="*/ 3222191 w 6884912"/>
              <a:gd name="connsiteY50" fmla="*/ 307887 h 1161397"/>
              <a:gd name="connsiteX51" fmla="*/ 3227953 w 6884912"/>
              <a:gd name="connsiteY51" fmla="*/ 297650 h 1161397"/>
              <a:gd name="connsiteX52" fmla="*/ 3510042 w 6884912"/>
              <a:gd name="connsiteY52" fmla="*/ 311820 h 1161397"/>
              <a:gd name="connsiteX53" fmla="*/ 3626773 w 6884912"/>
              <a:gd name="connsiteY53" fmla="*/ 290452 h 1161397"/>
              <a:gd name="connsiteX54" fmla="*/ 3666217 w 6884912"/>
              <a:gd name="connsiteY54" fmla="*/ 273255 h 1161397"/>
              <a:gd name="connsiteX55" fmla="*/ 3732427 w 6884912"/>
              <a:gd name="connsiteY55" fmla="*/ 245039 h 1161397"/>
              <a:gd name="connsiteX56" fmla="*/ 3777022 w 6884912"/>
              <a:gd name="connsiteY56" fmla="*/ 200276 h 1161397"/>
              <a:gd name="connsiteX57" fmla="*/ 3791246 w 6884912"/>
              <a:gd name="connsiteY57" fmla="*/ 189996 h 1161397"/>
              <a:gd name="connsiteX58" fmla="*/ 3819864 w 6884912"/>
              <a:gd name="connsiteY58" fmla="*/ 194605 h 1161397"/>
              <a:gd name="connsiteX59" fmla="*/ 3830398 w 6884912"/>
              <a:gd name="connsiteY59" fmla="*/ 188383 h 1161397"/>
              <a:gd name="connsiteX60" fmla="*/ 3834360 w 6884912"/>
              <a:gd name="connsiteY60" fmla="*/ 188992 h 1161397"/>
              <a:gd name="connsiteX61" fmla="*/ 3843715 w 6884912"/>
              <a:gd name="connsiteY61" fmla="*/ 188752 h 1161397"/>
              <a:gd name="connsiteX62" fmla="*/ 3842609 w 6884912"/>
              <a:gd name="connsiteY62" fmla="*/ 197386 h 1161397"/>
              <a:gd name="connsiteX63" fmla="*/ 3853961 w 6884912"/>
              <a:gd name="connsiteY63" fmla="*/ 213380 h 1161397"/>
              <a:gd name="connsiteX64" fmla="*/ 3907640 w 6884912"/>
              <a:gd name="connsiteY64" fmla="*/ 207568 h 1161397"/>
              <a:gd name="connsiteX65" fmla="*/ 3910449 w 6884912"/>
              <a:gd name="connsiteY65" fmla="*/ 197808 h 1161397"/>
              <a:gd name="connsiteX66" fmla="*/ 3917197 w 6884912"/>
              <a:gd name="connsiteY66" fmla="*/ 196121 h 1161397"/>
              <a:gd name="connsiteX67" fmla="*/ 3922400 w 6884912"/>
              <a:gd name="connsiteY67" fmla="*/ 205056 h 1161397"/>
              <a:gd name="connsiteX68" fmla="*/ 4013061 w 6884912"/>
              <a:gd name="connsiteY68" fmla="*/ 224874 h 1161397"/>
              <a:gd name="connsiteX69" fmla="*/ 4220717 w 6884912"/>
              <a:gd name="connsiteY69" fmla="*/ 192946 h 1161397"/>
              <a:gd name="connsiteX70" fmla="*/ 4228802 w 6884912"/>
              <a:gd name="connsiteY70" fmla="*/ 201468 h 1161397"/>
              <a:gd name="connsiteX71" fmla="*/ 4289361 w 6884912"/>
              <a:gd name="connsiteY71" fmla="*/ 196642 h 1161397"/>
              <a:gd name="connsiteX72" fmla="*/ 4498913 w 6884912"/>
              <a:gd name="connsiteY72" fmla="*/ 118915 h 1161397"/>
              <a:gd name="connsiteX73" fmla="*/ 4617330 w 6884912"/>
              <a:gd name="connsiteY73" fmla="*/ 111163 h 1161397"/>
              <a:gd name="connsiteX74" fmla="*/ 4659778 w 6884912"/>
              <a:gd name="connsiteY74" fmla="*/ 118219 h 1161397"/>
              <a:gd name="connsiteX75" fmla="*/ 4730870 w 6884912"/>
              <a:gd name="connsiteY75" fmla="*/ 129432 h 1161397"/>
              <a:gd name="connsiteX76" fmla="*/ 4844073 w 6884912"/>
              <a:gd name="connsiteY76" fmla="*/ 161768 h 1161397"/>
              <a:gd name="connsiteX77" fmla="*/ 4856454 w 6884912"/>
              <a:gd name="connsiteY77" fmla="*/ 130488 h 1161397"/>
              <a:gd name="connsiteX78" fmla="*/ 4920038 w 6884912"/>
              <a:gd name="connsiteY78" fmla="*/ 140418 h 1161397"/>
              <a:gd name="connsiteX79" fmla="*/ 5016639 w 6884912"/>
              <a:gd name="connsiteY79" fmla="*/ 158905 h 1161397"/>
              <a:gd name="connsiteX80" fmla="*/ 5072009 w 6884912"/>
              <a:gd name="connsiteY80" fmla="*/ 161502 h 1161397"/>
              <a:gd name="connsiteX81" fmla="*/ 5223626 w 6884912"/>
              <a:gd name="connsiteY81" fmla="*/ 177356 h 1161397"/>
              <a:gd name="connsiteX82" fmla="*/ 5375773 w 6884912"/>
              <a:gd name="connsiteY82" fmla="*/ 199913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5960732 w 6884912"/>
              <a:gd name="connsiteY89" fmla="*/ 220708 h 1161397"/>
              <a:gd name="connsiteX90" fmla="*/ 6029542 w 6884912"/>
              <a:gd name="connsiteY90" fmla="*/ 210339 h 1161397"/>
              <a:gd name="connsiteX91" fmla="*/ 6141123 w 6884912"/>
              <a:gd name="connsiteY91" fmla="*/ 159923 h 1161397"/>
              <a:gd name="connsiteX92" fmla="*/ 6290640 w 6884912"/>
              <a:gd name="connsiteY92" fmla="*/ 167441 h 1161397"/>
              <a:gd name="connsiteX93" fmla="*/ 6322806 w 6884912"/>
              <a:gd name="connsiteY93" fmla="*/ 213293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178301 w 6884912"/>
              <a:gd name="connsiteY16" fmla="*/ 698094 h 1161397"/>
              <a:gd name="connsiteX17" fmla="*/ 1242716 w 6884912"/>
              <a:gd name="connsiteY17" fmla="*/ 698052 h 1161397"/>
              <a:gd name="connsiteX18" fmla="*/ 1299977 w 6884912"/>
              <a:gd name="connsiteY18" fmla="*/ 639196 h 1161397"/>
              <a:gd name="connsiteX19" fmla="*/ 1326190 w 6884912"/>
              <a:gd name="connsiteY19" fmla="*/ 625955 h 1161397"/>
              <a:gd name="connsiteX20" fmla="*/ 1339600 w 6884912"/>
              <a:gd name="connsiteY20" fmla="*/ 616295 h 1161397"/>
              <a:gd name="connsiteX21" fmla="*/ 1340054 w 6884912"/>
              <a:gd name="connsiteY21" fmla="*/ 614022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26340 w 6884912"/>
              <a:gd name="connsiteY30" fmla="*/ 638496 h 1161397"/>
              <a:gd name="connsiteX31" fmla="*/ 1731986 w 6884912"/>
              <a:gd name="connsiteY31" fmla="*/ 589682 h 1161397"/>
              <a:gd name="connsiteX32" fmla="*/ 1927935 w 6884912"/>
              <a:gd name="connsiteY32" fmla="*/ 628540 h 1161397"/>
              <a:gd name="connsiteX33" fmla="*/ 2039075 w 6884912"/>
              <a:gd name="connsiteY33" fmla="*/ 599964 h 1161397"/>
              <a:gd name="connsiteX34" fmla="*/ 2066980 w 6884912"/>
              <a:gd name="connsiteY34" fmla="*/ 550413 h 1161397"/>
              <a:gd name="connsiteX35" fmla="*/ 2352236 w 6884912"/>
              <a:gd name="connsiteY35" fmla="*/ 519602 h 1161397"/>
              <a:gd name="connsiteX36" fmla="*/ 2420791 w 6884912"/>
              <a:gd name="connsiteY36" fmla="*/ 492826 h 1161397"/>
              <a:gd name="connsiteX37" fmla="*/ 2489932 w 6884912"/>
              <a:gd name="connsiteY37" fmla="*/ 507864 h 1161397"/>
              <a:gd name="connsiteX38" fmla="*/ 2512917 w 6884912"/>
              <a:gd name="connsiteY38" fmla="*/ 489127 h 1161397"/>
              <a:gd name="connsiteX39" fmla="*/ 2516783 w 6884912"/>
              <a:gd name="connsiteY39" fmla="*/ 485473 h 1161397"/>
              <a:gd name="connsiteX40" fmla="*/ 2534360 w 6884912"/>
              <a:gd name="connsiteY40" fmla="*/ 480064 h 1161397"/>
              <a:gd name="connsiteX41" fmla="*/ 2536691 w 6884912"/>
              <a:gd name="connsiteY41" fmla="*/ 467018 h 1161397"/>
              <a:gd name="connsiteX42" fmla="*/ 2561265 w 6884912"/>
              <a:gd name="connsiteY42" fmla="*/ 450623 h 1161397"/>
              <a:gd name="connsiteX43" fmla="*/ 2594349 w 6884912"/>
              <a:gd name="connsiteY43" fmla="*/ 443884 h 1161397"/>
              <a:gd name="connsiteX44" fmla="*/ 2754324 w 6884912"/>
              <a:gd name="connsiteY44" fmla="*/ 424766 h 1161397"/>
              <a:gd name="connsiteX45" fmla="*/ 2848470 w 6884912"/>
              <a:gd name="connsiteY45" fmla="*/ 405966 h 1161397"/>
              <a:gd name="connsiteX46" fmla="*/ 2881772 w 6884912"/>
              <a:gd name="connsiteY46" fmla="*/ 387260 h 1161397"/>
              <a:gd name="connsiteX47" fmla="*/ 2929932 w 6884912"/>
              <a:gd name="connsiteY47" fmla="*/ 368912 h 1161397"/>
              <a:gd name="connsiteX48" fmla="*/ 3013020 w 6884912"/>
              <a:gd name="connsiteY48" fmla="*/ 327578 h 1161397"/>
              <a:gd name="connsiteX49" fmla="*/ 3222191 w 6884912"/>
              <a:gd name="connsiteY49" fmla="*/ 307887 h 1161397"/>
              <a:gd name="connsiteX50" fmla="*/ 3227953 w 6884912"/>
              <a:gd name="connsiteY50" fmla="*/ 297650 h 1161397"/>
              <a:gd name="connsiteX51" fmla="*/ 3510042 w 6884912"/>
              <a:gd name="connsiteY51" fmla="*/ 311820 h 1161397"/>
              <a:gd name="connsiteX52" fmla="*/ 3626773 w 6884912"/>
              <a:gd name="connsiteY52" fmla="*/ 290452 h 1161397"/>
              <a:gd name="connsiteX53" fmla="*/ 3666217 w 6884912"/>
              <a:gd name="connsiteY53" fmla="*/ 273255 h 1161397"/>
              <a:gd name="connsiteX54" fmla="*/ 3732427 w 6884912"/>
              <a:gd name="connsiteY54" fmla="*/ 245039 h 1161397"/>
              <a:gd name="connsiteX55" fmla="*/ 3777022 w 6884912"/>
              <a:gd name="connsiteY55" fmla="*/ 200276 h 1161397"/>
              <a:gd name="connsiteX56" fmla="*/ 3791246 w 6884912"/>
              <a:gd name="connsiteY56" fmla="*/ 189996 h 1161397"/>
              <a:gd name="connsiteX57" fmla="*/ 3819864 w 6884912"/>
              <a:gd name="connsiteY57" fmla="*/ 194605 h 1161397"/>
              <a:gd name="connsiteX58" fmla="*/ 3830398 w 6884912"/>
              <a:gd name="connsiteY58" fmla="*/ 188383 h 1161397"/>
              <a:gd name="connsiteX59" fmla="*/ 3834360 w 6884912"/>
              <a:gd name="connsiteY59" fmla="*/ 188992 h 1161397"/>
              <a:gd name="connsiteX60" fmla="*/ 3843715 w 6884912"/>
              <a:gd name="connsiteY60" fmla="*/ 188752 h 1161397"/>
              <a:gd name="connsiteX61" fmla="*/ 3842609 w 6884912"/>
              <a:gd name="connsiteY61" fmla="*/ 197386 h 1161397"/>
              <a:gd name="connsiteX62" fmla="*/ 3853961 w 6884912"/>
              <a:gd name="connsiteY62" fmla="*/ 213380 h 1161397"/>
              <a:gd name="connsiteX63" fmla="*/ 3907640 w 6884912"/>
              <a:gd name="connsiteY63" fmla="*/ 207568 h 1161397"/>
              <a:gd name="connsiteX64" fmla="*/ 3910449 w 6884912"/>
              <a:gd name="connsiteY64" fmla="*/ 197808 h 1161397"/>
              <a:gd name="connsiteX65" fmla="*/ 3917197 w 6884912"/>
              <a:gd name="connsiteY65" fmla="*/ 196121 h 1161397"/>
              <a:gd name="connsiteX66" fmla="*/ 3922400 w 6884912"/>
              <a:gd name="connsiteY66" fmla="*/ 205056 h 1161397"/>
              <a:gd name="connsiteX67" fmla="*/ 4013061 w 6884912"/>
              <a:gd name="connsiteY67" fmla="*/ 224874 h 1161397"/>
              <a:gd name="connsiteX68" fmla="*/ 4220717 w 6884912"/>
              <a:gd name="connsiteY68" fmla="*/ 192946 h 1161397"/>
              <a:gd name="connsiteX69" fmla="*/ 4228802 w 6884912"/>
              <a:gd name="connsiteY69" fmla="*/ 201468 h 1161397"/>
              <a:gd name="connsiteX70" fmla="*/ 4289361 w 6884912"/>
              <a:gd name="connsiteY70" fmla="*/ 196642 h 1161397"/>
              <a:gd name="connsiteX71" fmla="*/ 4498913 w 6884912"/>
              <a:gd name="connsiteY71" fmla="*/ 118915 h 1161397"/>
              <a:gd name="connsiteX72" fmla="*/ 4617330 w 6884912"/>
              <a:gd name="connsiteY72" fmla="*/ 111163 h 1161397"/>
              <a:gd name="connsiteX73" fmla="*/ 4659778 w 6884912"/>
              <a:gd name="connsiteY73" fmla="*/ 118219 h 1161397"/>
              <a:gd name="connsiteX74" fmla="*/ 4730870 w 6884912"/>
              <a:gd name="connsiteY74" fmla="*/ 129432 h 1161397"/>
              <a:gd name="connsiteX75" fmla="*/ 4844073 w 6884912"/>
              <a:gd name="connsiteY75" fmla="*/ 161768 h 1161397"/>
              <a:gd name="connsiteX76" fmla="*/ 4856454 w 6884912"/>
              <a:gd name="connsiteY76" fmla="*/ 130488 h 1161397"/>
              <a:gd name="connsiteX77" fmla="*/ 4920038 w 6884912"/>
              <a:gd name="connsiteY77" fmla="*/ 140418 h 1161397"/>
              <a:gd name="connsiteX78" fmla="*/ 5016639 w 6884912"/>
              <a:gd name="connsiteY78" fmla="*/ 158905 h 1161397"/>
              <a:gd name="connsiteX79" fmla="*/ 5072009 w 6884912"/>
              <a:gd name="connsiteY79" fmla="*/ 161502 h 1161397"/>
              <a:gd name="connsiteX80" fmla="*/ 5223626 w 6884912"/>
              <a:gd name="connsiteY80" fmla="*/ 177356 h 1161397"/>
              <a:gd name="connsiteX81" fmla="*/ 5375773 w 6884912"/>
              <a:gd name="connsiteY81" fmla="*/ 199913 h 1161397"/>
              <a:gd name="connsiteX82" fmla="*/ 5467502 w 6884912"/>
              <a:gd name="connsiteY82" fmla="*/ 250963 h 1161397"/>
              <a:gd name="connsiteX83" fmla="*/ 5592395 w 6884912"/>
              <a:gd name="connsiteY83" fmla="*/ 265434 h 1161397"/>
              <a:gd name="connsiteX84" fmla="*/ 5613532 w 6884912"/>
              <a:gd name="connsiteY84" fmla="*/ 273379 h 1161397"/>
              <a:gd name="connsiteX85" fmla="*/ 5642173 w 6884912"/>
              <a:gd name="connsiteY85" fmla="*/ 266904 h 1161397"/>
              <a:gd name="connsiteX86" fmla="*/ 5756910 w 6884912"/>
              <a:gd name="connsiteY86" fmla="*/ 239211 h 1161397"/>
              <a:gd name="connsiteX87" fmla="*/ 5846667 w 6884912"/>
              <a:gd name="connsiteY87" fmla="*/ 201786 h 1161397"/>
              <a:gd name="connsiteX88" fmla="*/ 5960732 w 6884912"/>
              <a:gd name="connsiteY88" fmla="*/ 220708 h 1161397"/>
              <a:gd name="connsiteX89" fmla="*/ 6029542 w 6884912"/>
              <a:gd name="connsiteY89" fmla="*/ 210339 h 1161397"/>
              <a:gd name="connsiteX90" fmla="*/ 6141123 w 6884912"/>
              <a:gd name="connsiteY90" fmla="*/ 159923 h 1161397"/>
              <a:gd name="connsiteX91" fmla="*/ 6290640 w 6884912"/>
              <a:gd name="connsiteY91" fmla="*/ 167441 h 1161397"/>
              <a:gd name="connsiteX92" fmla="*/ 6322806 w 6884912"/>
              <a:gd name="connsiteY92" fmla="*/ 213293 h 1161397"/>
              <a:gd name="connsiteX93" fmla="*/ 6380420 w 6884912"/>
              <a:gd name="connsiteY93" fmla="*/ 173195 h 1161397"/>
              <a:gd name="connsiteX94" fmla="*/ 6507891 w 6884912"/>
              <a:gd name="connsiteY94" fmla="*/ 118474 h 1161397"/>
              <a:gd name="connsiteX95" fmla="*/ 6571807 w 6884912"/>
              <a:gd name="connsiteY95" fmla="*/ 98636 h 1161397"/>
              <a:gd name="connsiteX96" fmla="*/ 6671880 w 6884912"/>
              <a:gd name="connsiteY96" fmla="*/ 82931 h 1161397"/>
              <a:gd name="connsiteX97" fmla="*/ 6702266 w 6884912"/>
              <a:gd name="connsiteY97" fmla="*/ 75470 h 1161397"/>
              <a:gd name="connsiteX98" fmla="*/ 6845802 w 6884912"/>
              <a:gd name="connsiteY98" fmla="*/ 24496 h 1161397"/>
              <a:gd name="connsiteX99" fmla="*/ 6884912 w 6884912"/>
              <a:gd name="connsiteY9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7166 w 6884912"/>
              <a:gd name="connsiteY14" fmla="*/ 744338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884912" h="1161397">
                <a:moveTo>
                  <a:pt x="6884912" y="0"/>
                </a:moveTo>
                <a:lnTo>
                  <a:pt x="6884912" y="1161397"/>
                </a:lnTo>
                <a:lnTo>
                  <a:pt x="0" y="1161397"/>
                </a:lnTo>
                <a:lnTo>
                  <a:pt x="27135" y="1147460"/>
                </a:lnTo>
                <a:cubicBezTo>
                  <a:pt x="57431" y="1167048"/>
                  <a:pt x="61886" y="1088181"/>
                  <a:pt x="115388" y="1111320"/>
                </a:cubicBezTo>
                <a:cubicBezTo>
                  <a:pt x="146435" y="1096221"/>
                  <a:pt x="156823" y="1079485"/>
                  <a:pt x="213420" y="1056868"/>
                </a:cubicBezTo>
                <a:cubicBezTo>
                  <a:pt x="288217" y="1040787"/>
                  <a:pt x="383333" y="1044881"/>
                  <a:pt x="454970" y="1023343"/>
                </a:cubicBezTo>
                <a:cubicBezTo>
                  <a:pt x="440966" y="999969"/>
                  <a:pt x="571419" y="1006841"/>
                  <a:pt x="548162" y="984908"/>
                </a:cubicBezTo>
                <a:cubicBezTo>
                  <a:pt x="561321" y="956563"/>
                  <a:pt x="637415" y="1010272"/>
                  <a:pt x="651408" y="984938"/>
                </a:cubicBezTo>
                <a:cubicBezTo>
                  <a:pt x="671652" y="980952"/>
                  <a:pt x="698726" y="950833"/>
                  <a:pt x="723108" y="941904"/>
                </a:cubicBezTo>
                <a:cubicBezTo>
                  <a:pt x="760262" y="946949"/>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6251" y="768649"/>
                  <a:pt x="1137166" y="744338"/>
                </a:cubicBezTo>
                <a:lnTo>
                  <a:pt x="1207847" y="689087"/>
                </a:lnTo>
                <a:cubicBezTo>
                  <a:pt x="1226429" y="687736"/>
                  <a:pt x="1222409" y="707958"/>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cubicBezTo>
                  <a:pt x="1339751" y="615537"/>
                  <a:pt x="1339903" y="614780"/>
                  <a:pt x="1340054" y="614022"/>
                </a:cubicBez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61730" y="317407"/>
                  <a:pt x="3186369" y="312875"/>
                  <a:pt x="3222191" y="307887"/>
                </a:cubicBezTo>
                <a:cubicBezTo>
                  <a:pt x="3223593" y="304249"/>
                  <a:pt x="3179978" y="296995"/>
                  <a:pt x="3227953" y="297650"/>
                </a:cubicBezTo>
                <a:cubicBezTo>
                  <a:pt x="3275928" y="298306"/>
                  <a:pt x="3443572" y="313020"/>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62781" y="222856"/>
                  <a:pt x="4184760" y="196847"/>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61586" y="136690"/>
                  <a:pt x="4823142" y="161592"/>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7769" y="214252"/>
                  <a:pt x="6349573" y="188998"/>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69BDD38-67A1-0025-B992-DB54E96EFFF8}"/>
              </a:ext>
            </a:extLst>
          </p:cNvPr>
          <p:cNvPicPr>
            <a:picLocks noChangeAspect="1"/>
          </p:cNvPicPr>
          <p:nvPr/>
        </p:nvPicPr>
        <p:blipFill>
          <a:blip r:embed="rId2"/>
          <a:stretch>
            <a:fillRect/>
          </a:stretch>
        </p:blipFill>
        <p:spPr>
          <a:xfrm>
            <a:off x="10655152" y="75251"/>
            <a:ext cx="1390844" cy="1305107"/>
          </a:xfrm>
          <a:prstGeom prst="rect">
            <a:avLst/>
          </a:prstGeom>
        </p:spPr>
      </p:pic>
      <p:sp>
        <p:nvSpPr>
          <p:cNvPr id="8" name="Content Placeholder 26">
            <a:extLst>
              <a:ext uri="{FF2B5EF4-FFF2-40B4-BE49-F238E27FC236}">
                <a16:creationId xmlns:a16="http://schemas.microsoft.com/office/drawing/2014/main" id="{55A3CBD9-847F-E26E-B3F1-A65E9EE4D424}"/>
              </a:ext>
            </a:extLst>
          </p:cNvPr>
          <p:cNvSpPr txBox="1">
            <a:spLocks/>
          </p:cNvSpPr>
          <p:nvPr/>
        </p:nvSpPr>
        <p:spPr>
          <a:xfrm>
            <a:off x="554447" y="383989"/>
            <a:ext cx="9702799" cy="83954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900" b="1" dirty="0"/>
              <a:t>Geometry (1/5)</a:t>
            </a:r>
            <a:endParaRPr lang="en-US" b="1" dirty="0"/>
          </a:p>
        </p:txBody>
      </p:sp>
      <p:pic>
        <p:nvPicPr>
          <p:cNvPr id="4" name="Picture 3" descr="A blue and green drawing of a boat&#10;&#10;Description automatically generated">
            <a:extLst>
              <a:ext uri="{FF2B5EF4-FFF2-40B4-BE49-F238E27FC236}">
                <a16:creationId xmlns:a16="http://schemas.microsoft.com/office/drawing/2014/main" id="{4B538863-4B88-527C-AF95-E332F5D037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7532" y="2207999"/>
            <a:ext cx="5543416" cy="3662834"/>
          </a:xfrm>
          <a:prstGeom prst="rect">
            <a:avLst/>
          </a:prstGeom>
        </p:spPr>
      </p:pic>
      <p:pic>
        <p:nvPicPr>
          <p:cNvPr id="5" name="Picture 4" descr="A toy airplane on a glass plate&#10;&#10;Description automatically generated">
            <a:extLst>
              <a:ext uri="{FF2B5EF4-FFF2-40B4-BE49-F238E27FC236}">
                <a16:creationId xmlns:a16="http://schemas.microsoft.com/office/drawing/2014/main" id="{EAE82BCC-F63C-EEAC-FCAB-3201830F02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495" y="2207999"/>
            <a:ext cx="5230213" cy="3662834"/>
          </a:xfrm>
          <a:prstGeom prst="rect">
            <a:avLst/>
          </a:prstGeom>
        </p:spPr>
      </p:pic>
    </p:spTree>
    <p:extLst>
      <p:ext uri="{BB962C8B-B14F-4D97-AF65-F5344CB8AC3E}">
        <p14:creationId xmlns:p14="http://schemas.microsoft.com/office/powerpoint/2010/main" val="40072701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36">
            <a:extLst>
              <a:ext uri="{FF2B5EF4-FFF2-40B4-BE49-F238E27FC236}">
                <a16:creationId xmlns:a16="http://schemas.microsoft.com/office/drawing/2014/main" id="{13EFA6C3-82DC-4131-9929-2523E6FD0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38">
            <a:extLst>
              <a:ext uri="{FF2B5EF4-FFF2-40B4-BE49-F238E27FC236}">
                <a16:creationId xmlns:a16="http://schemas.microsoft.com/office/drawing/2014/main" id="{AEC9469E-14CA-4358-BABC-CBF836A61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69680" cy="767978"/>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Content Placeholder 26">
            <a:extLst>
              <a:ext uri="{FF2B5EF4-FFF2-40B4-BE49-F238E27FC236}">
                <a16:creationId xmlns:a16="http://schemas.microsoft.com/office/drawing/2014/main" id="{3EBE98C7-AC59-FD6A-2D67-4901EB029E8F}"/>
              </a:ext>
            </a:extLst>
          </p:cNvPr>
          <p:cNvSpPr>
            <a:spLocks noGrp="1"/>
          </p:cNvSpPr>
          <p:nvPr>
            <p:ph idx="1"/>
          </p:nvPr>
        </p:nvSpPr>
        <p:spPr>
          <a:xfrm>
            <a:off x="611051" y="1607522"/>
            <a:ext cx="10969897" cy="2436342"/>
          </a:xfrm>
        </p:spPr>
        <p:txBody>
          <a:bodyPr>
            <a:noAutofit/>
          </a:bodyPr>
          <a:lstStyle/>
          <a:p>
            <a:pPr marL="400050" indent="0" algn="just">
              <a:buNone/>
              <a:tabLst>
                <a:tab pos="628650" algn="l"/>
              </a:tabLst>
            </a:pPr>
            <a:r>
              <a:rPr lang="en-US" sz="2400" dirty="0"/>
              <a:t>Horizontal Stabilizer (HS) – Leading Edge (LE) and Central Ribs</a:t>
            </a:r>
          </a:p>
          <a:p>
            <a:pPr marL="628650" algn="just">
              <a:buFont typeface="+mj-lt"/>
              <a:buAutoNum type="romanLcPeriod"/>
              <a:tabLst>
                <a:tab pos="628650" algn="l"/>
              </a:tabLst>
            </a:pPr>
            <a:endParaRPr lang="en-US" sz="2400" dirty="0"/>
          </a:p>
          <a:p>
            <a:pPr marL="628650" algn="just">
              <a:buFont typeface="+mj-lt"/>
              <a:buAutoNum type="romanLcPeriod"/>
              <a:tabLst>
                <a:tab pos="628650" algn="l"/>
              </a:tabLst>
            </a:pPr>
            <a:endParaRPr lang="en-US" sz="2400" dirty="0"/>
          </a:p>
          <a:p>
            <a:pPr marL="628650" algn="just">
              <a:buFont typeface="+mj-lt"/>
              <a:buAutoNum type="romanLcPeriod"/>
              <a:tabLst>
                <a:tab pos="628650" algn="l"/>
              </a:tabLst>
            </a:pPr>
            <a:endParaRPr lang="en-US" sz="2400" dirty="0"/>
          </a:p>
          <a:p>
            <a:pPr marL="628650" algn="just">
              <a:buFont typeface="+mj-lt"/>
              <a:buAutoNum type="romanLcPeriod"/>
              <a:tabLst>
                <a:tab pos="628650" algn="l"/>
              </a:tabLst>
            </a:pPr>
            <a:endParaRPr lang="en-US" sz="2400" dirty="0"/>
          </a:p>
        </p:txBody>
      </p:sp>
      <p:sp>
        <p:nvSpPr>
          <p:cNvPr id="41" name="Freeform: Shape 40">
            <a:extLst>
              <a:ext uri="{FF2B5EF4-FFF2-40B4-BE49-F238E27FC236}">
                <a16:creationId xmlns:a16="http://schemas.microsoft.com/office/drawing/2014/main" id="{048EB4C9-ACAF-4CCA-BA6E-931443192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5753" y="6027658"/>
            <a:ext cx="7906247" cy="830343"/>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785037 w 6884912"/>
              <a:gd name="connsiteY84" fmla="*/ 161964 h 1161397"/>
              <a:gd name="connsiteX85" fmla="*/ 4844073 w 6884912"/>
              <a:gd name="connsiteY85" fmla="*/ 161768 h 1161397"/>
              <a:gd name="connsiteX86" fmla="*/ 4856454 w 6884912"/>
              <a:gd name="connsiteY86" fmla="*/ 130488 h 1161397"/>
              <a:gd name="connsiteX87" fmla="*/ 4920038 w 6884912"/>
              <a:gd name="connsiteY87" fmla="*/ 140418 h 1161397"/>
              <a:gd name="connsiteX88" fmla="*/ 5016639 w 6884912"/>
              <a:gd name="connsiteY88" fmla="*/ 158905 h 1161397"/>
              <a:gd name="connsiteX89" fmla="*/ 5072009 w 6884912"/>
              <a:gd name="connsiteY89" fmla="*/ 161502 h 1161397"/>
              <a:gd name="connsiteX90" fmla="*/ 5223626 w 6884912"/>
              <a:gd name="connsiteY90" fmla="*/ 177356 h 1161397"/>
              <a:gd name="connsiteX91" fmla="*/ 5375773 w 6884912"/>
              <a:gd name="connsiteY91" fmla="*/ 199913 h 1161397"/>
              <a:gd name="connsiteX92" fmla="*/ 5467502 w 6884912"/>
              <a:gd name="connsiteY92" fmla="*/ 250963 h 1161397"/>
              <a:gd name="connsiteX93" fmla="*/ 5592395 w 6884912"/>
              <a:gd name="connsiteY93" fmla="*/ 265434 h 1161397"/>
              <a:gd name="connsiteX94" fmla="*/ 5613532 w 6884912"/>
              <a:gd name="connsiteY94" fmla="*/ 273379 h 1161397"/>
              <a:gd name="connsiteX95" fmla="*/ 5642173 w 6884912"/>
              <a:gd name="connsiteY95" fmla="*/ 266904 h 1161397"/>
              <a:gd name="connsiteX96" fmla="*/ 5756910 w 6884912"/>
              <a:gd name="connsiteY96" fmla="*/ 239211 h 1161397"/>
              <a:gd name="connsiteX97" fmla="*/ 5846667 w 6884912"/>
              <a:gd name="connsiteY97" fmla="*/ 201786 h 1161397"/>
              <a:gd name="connsiteX98" fmla="*/ 5960732 w 6884912"/>
              <a:gd name="connsiteY98" fmla="*/ 220708 h 1161397"/>
              <a:gd name="connsiteX99" fmla="*/ 6029542 w 6884912"/>
              <a:gd name="connsiteY99" fmla="*/ 210339 h 1161397"/>
              <a:gd name="connsiteX100" fmla="*/ 6141123 w 6884912"/>
              <a:gd name="connsiteY100" fmla="*/ 159923 h 1161397"/>
              <a:gd name="connsiteX101" fmla="*/ 6290640 w 6884912"/>
              <a:gd name="connsiteY101" fmla="*/ 167441 h 1161397"/>
              <a:gd name="connsiteX102" fmla="*/ 6322806 w 6884912"/>
              <a:gd name="connsiteY102" fmla="*/ 213293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844073 w 6884912"/>
              <a:gd name="connsiteY84" fmla="*/ 161768 h 1161397"/>
              <a:gd name="connsiteX85" fmla="*/ 4856454 w 6884912"/>
              <a:gd name="connsiteY85" fmla="*/ 130488 h 1161397"/>
              <a:gd name="connsiteX86" fmla="*/ 4920038 w 6884912"/>
              <a:gd name="connsiteY86" fmla="*/ 140418 h 1161397"/>
              <a:gd name="connsiteX87" fmla="*/ 5016639 w 6884912"/>
              <a:gd name="connsiteY87" fmla="*/ 158905 h 1161397"/>
              <a:gd name="connsiteX88" fmla="*/ 5072009 w 6884912"/>
              <a:gd name="connsiteY88" fmla="*/ 161502 h 1161397"/>
              <a:gd name="connsiteX89" fmla="*/ 5223626 w 6884912"/>
              <a:gd name="connsiteY89" fmla="*/ 177356 h 1161397"/>
              <a:gd name="connsiteX90" fmla="*/ 5375773 w 6884912"/>
              <a:gd name="connsiteY90" fmla="*/ 199913 h 1161397"/>
              <a:gd name="connsiteX91" fmla="*/ 5467502 w 6884912"/>
              <a:gd name="connsiteY91" fmla="*/ 250963 h 1161397"/>
              <a:gd name="connsiteX92" fmla="*/ 5592395 w 6884912"/>
              <a:gd name="connsiteY92" fmla="*/ 265434 h 1161397"/>
              <a:gd name="connsiteX93" fmla="*/ 5613532 w 6884912"/>
              <a:gd name="connsiteY93" fmla="*/ 273379 h 1161397"/>
              <a:gd name="connsiteX94" fmla="*/ 5642173 w 6884912"/>
              <a:gd name="connsiteY94" fmla="*/ 266904 h 1161397"/>
              <a:gd name="connsiteX95" fmla="*/ 5756910 w 6884912"/>
              <a:gd name="connsiteY95" fmla="*/ 239211 h 1161397"/>
              <a:gd name="connsiteX96" fmla="*/ 5846667 w 6884912"/>
              <a:gd name="connsiteY96" fmla="*/ 201786 h 1161397"/>
              <a:gd name="connsiteX97" fmla="*/ 5960732 w 6884912"/>
              <a:gd name="connsiteY97" fmla="*/ 220708 h 1161397"/>
              <a:gd name="connsiteX98" fmla="*/ 6029542 w 6884912"/>
              <a:gd name="connsiteY98" fmla="*/ 210339 h 1161397"/>
              <a:gd name="connsiteX99" fmla="*/ 6141123 w 6884912"/>
              <a:gd name="connsiteY99" fmla="*/ 159923 h 1161397"/>
              <a:gd name="connsiteX100" fmla="*/ 6290640 w 6884912"/>
              <a:gd name="connsiteY100" fmla="*/ 167441 h 1161397"/>
              <a:gd name="connsiteX101" fmla="*/ 6322806 w 6884912"/>
              <a:gd name="connsiteY101" fmla="*/ 213293 h 1161397"/>
              <a:gd name="connsiteX102" fmla="*/ 6380420 w 6884912"/>
              <a:gd name="connsiteY102" fmla="*/ 173195 h 1161397"/>
              <a:gd name="connsiteX103" fmla="*/ 6507891 w 6884912"/>
              <a:gd name="connsiteY103" fmla="*/ 118474 h 1161397"/>
              <a:gd name="connsiteX104" fmla="*/ 6571807 w 6884912"/>
              <a:gd name="connsiteY104" fmla="*/ 98636 h 1161397"/>
              <a:gd name="connsiteX105" fmla="*/ 6671880 w 6884912"/>
              <a:gd name="connsiteY105" fmla="*/ 82931 h 1161397"/>
              <a:gd name="connsiteX106" fmla="*/ 6702266 w 6884912"/>
              <a:gd name="connsiteY106" fmla="*/ 75470 h 1161397"/>
              <a:gd name="connsiteX107" fmla="*/ 6845802 w 6884912"/>
              <a:gd name="connsiteY107" fmla="*/ 24496 h 1161397"/>
              <a:gd name="connsiteX108" fmla="*/ 6884912 w 6884912"/>
              <a:gd name="connsiteY10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12111 w 6884912"/>
              <a:gd name="connsiteY8" fmla="*/ 1085599 h 1161397"/>
              <a:gd name="connsiteX9" fmla="*/ 567875 w 6884912"/>
              <a:gd name="connsiteY9" fmla="*/ 1051976 h 1161397"/>
              <a:gd name="connsiteX10" fmla="*/ 601644 w 6884912"/>
              <a:gd name="connsiteY10" fmla="*/ 1003997 h 1161397"/>
              <a:gd name="connsiteX11" fmla="*/ 651408 w 6884912"/>
              <a:gd name="connsiteY11" fmla="*/ 984938 h 1161397"/>
              <a:gd name="connsiteX12" fmla="*/ 673197 w 6884912"/>
              <a:gd name="connsiteY12" fmla="*/ 1010060 h 1161397"/>
              <a:gd name="connsiteX13" fmla="*/ 723108 w 6884912"/>
              <a:gd name="connsiteY13" fmla="*/ 980081 h 1161397"/>
              <a:gd name="connsiteX14" fmla="*/ 797699 w 6884912"/>
              <a:gd name="connsiteY14" fmla="*/ 931362 h 1161397"/>
              <a:gd name="connsiteX15" fmla="*/ 843359 w 6884912"/>
              <a:gd name="connsiteY15" fmla="*/ 910894 h 1161397"/>
              <a:gd name="connsiteX16" fmla="*/ 965215 w 6884912"/>
              <a:gd name="connsiteY16" fmla="*/ 846701 h 1161397"/>
              <a:gd name="connsiteX17" fmla="*/ 1085080 w 6884912"/>
              <a:gd name="connsiteY17" fmla="*/ 776086 h 1161397"/>
              <a:gd name="connsiteX18" fmla="*/ 1131224 w 6884912"/>
              <a:gd name="connsiteY18" fmla="*/ 706160 h 1161397"/>
              <a:gd name="connsiteX19" fmla="*/ 1138051 w 6884912"/>
              <a:gd name="connsiteY19" fmla="*/ 70203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26340 w 6884912"/>
              <a:gd name="connsiteY38" fmla="*/ 638496 h 1161397"/>
              <a:gd name="connsiteX39" fmla="*/ 1731986 w 6884912"/>
              <a:gd name="connsiteY39" fmla="*/ 589682 h 1161397"/>
              <a:gd name="connsiteX40" fmla="*/ 1927935 w 6884912"/>
              <a:gd name="connsiteY40" fmla="*/ 628540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222191 w 6884912"/>
              <a:gd name="connsiteY57" fmla="*/ 307887 h 1161397"/>
              <a:gd name="connsiteX58" fmla="*/ 3227953 w 6884912"/>
              <a:gd name="connsiteY58" fmla="*/ 297650 h 1161397"/>
              <a:gd name="connsiteX59" fmla="*/ 3510042 w 6884912"/>
              <a:gd name="connsiteY59" fmla="*/ 311820 h 1161397"/>
              <a:gd name="connsiteX60" fmla="*/ 3626773 w 6884912"/>
              <a:gd name="connsiteY60" fmla="*/ 290452 h 1161397"/>
              <a:gd name="connsiteX61" fmla="*/ 3666217 w 6884912"/>
              <a:gd name="connsiteY61" fmla="*/ 273255 h 1161397"/>
              <a:gd name="connsiteX62" fmla="*/ 3732427 w 6884912"/>
              <a:gd name="connsiteY62" fmla="*/ 245039 h 1161397"/>
              <a:gd name="connsiteX63" fmla="*/ 3777022 w 6884912"/>
              <a:gd name="connsiteY63" fmla="*/ 200276 h 1161397"/>
              <a:gd name="connsiteX64" fmla="*/ 3791246 w 6884912"/>
              <a:gd name="connsiteY64" fmla="*/ 189996 h 1161397"/>
              <a:gd name="connsiteX65" fmla="*/ 3819864 w 6884912"/>
              <a:gd name="connsiteY65" fmla="*/ 194605 h 1161397"/>
              <a:gd name="connsiteX66" fmla="*/ 3830398 w 6884912"/>
              <a:gd name="connsiteY66" fmla="*/ 188383 h 1161397"/>
              <a:gd name="connsiteX67" fmla="*/ 3834360 w 6884912"/>
              <a:gd name="connsiteY67" fmla="*/ 188992 h 1161397"/>
              <a:gd name="connsiteX68" fmla="*/ 3843715 w 6884912"/>
              <a:gd name="connsiteY68" fmla="*/ 188752 h 1161397"/>
              <a:gd name="connsiteX69" fmla="*/ 3842609 w 6884912"/>
              <a:gd name="connsiteY69" fmla="*/ 197386 h 1161397"/>
              <a:gd name="connsiteX70" fmla="*/ 3853961 w 6884912"/>
              <a:gd name="connsiteY70" fmla="*/ 213380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3922400 w 6884912"/>
              <a:gd name="connsiteY74" fmla="*/ 205056 h 1161397"/>
              <a:gd name="connsiteX75" fmla="*/ 4013061 w 6884912"/>
              <a:gd name="connsiteY75" fmla="*/ 224874 h 1161397"/>
              <a:gd name="connsiteX76" fmla="*/ 4220717 w 6884912"/>
              <a:gd name="connsiteY76" fmla="*/ 192946 h 1161397"/>
              <a:gd name="connsiteX77" fmla="*/ 4228802 w 6884912"/>
              <a:gd name="connsiteY77" fmla="*/ 201468 h 1161397"/>
              <a:gd name="connsiteX78" fmla="*/ 4289361 w 6884912"/>
              <a:gd name="connsiteY78" fmla="*/ 196642 h 1161397"/>
              <a:gd name="connsiteX79" fmla="*/ 4498913 w 6884912"/>
              <a:gd name="connsiteY79" fmla="*/ 118915 h 1161397"/>
              <a:gd name="connsiteX80" fmla="*/ 4617330 w 6884912"/>
              <a:gd name="connsiteY80" fmla="*/ 111163 h 1161397"/>
              <a:gd name="connsiteX81" fmla="*/ 4659778 w 6884912"/>
              <a:gd name="connsiteY81" fmla="*/ 118219 h 1161397"/>
              <a:gd name="connsiteX82" fmla="*/ 4730870 w 6884912"/>
              <a:gd name="connsiteY82" fmla="*/ 129432 h 1161397"/>
              <a:gd name="connsiteX83" fmla="*/ 4844073 w 6884912"/>
              <a:gd name="connsiteY83" fmla="*/ 161768 h 1161397"/>
              <a:gd name="connsiteX84" fmla="*/ 4856454 w 6884912"/>
              <a:gd name="connsiteY84" fmla="*/ 130488 h 1161397"/>
              <a:gd name="connsiteX85" fmla="*/ 4920038 w 6884912"/>
              <a:gd name="connsiteY85" fmla="*/ 140418 h 1161397"/>
              <a:gd name="connsiteX86" fmla="*/ 5016639 w 6884912"/>
              <a:gd name="connsiteY86" fmla="*/ 158905 h 1161397"/>
              <a:gd name="connsiteX87" fmla="*/ 5072009 w 6884912"/>
              <a:gd name="connsiteY87" fmla="*/ 161502 h 1161397"/>
              <a:gd name="connsiteX88" fmla="*/ 5223626 w 6884912"/>
              <a:gd name="connsiteY88" fmla="*/ 177356 h 1161397"/>
              <a:gd name="connsiteX89" fmla="*/ 5375773 w 6884912"/>
              <a:gd name="connsiteY89" fmla="*/ 199913 h 1161397"/>
              <a:gd name="connsiteX90" fmla="*/ 5467502 w 6884912"/>
              <a:gd name="connsiteY90" fmla="*/ 250963 h 1161397"/>
              <a:gd name="connsiteX91" fmla="*/ 5592395 w 6884912"/>
              <a:gd name="connsiteY91" fmla="*/ 265434 h 1161397"/>
              <a:gd name="connsiteX92" fmla="*/ 5613532 w 6884912"/>
              <a:gd name="connsiteY92" fmla="*/ 273379 h 1161397"/>
              <a:gd name="connsiteX93" fmla="*/ 5642173 w 6884912"/>
              <a:gd name="connsiteY93" fmla="*/ 266904 h 1161397"/>
              <a:gd name="connsiteX94" fmla="*/ 5756910 w 6884912"/>
              <a:gd name="connsiteY94" fmla="*/ 239211 h 1161397"/>
              <a:gd name="connsiteX95" fmla="*/ 5846667 w 6884912"/>
              <a:gd name="connsiteY95" fmla="*/ 201786 h 1161397"/>
              <a:gd name="connsiteX96" fmla="*/ 5960732 w 6884912"/>
              <a:gd name="connsiteY96" fmla="*/ 220708 h 1161397"/>
              <a:gd name="connsiteX97" fmla="*/ 6029542 w 6884912"/>
              <a:gd name="connsiteY97" fmla="*/ 210339 h 1161397"/>
              <a:gd name="connsiteX98" fmla="*/ 6141123 w 6884912"/>
              <a:gd name="connsiteY98" fmla="*/ 159923 h 1161397"/>
              <a:gd name="connsiteX99" fmla="*/ 6290640 w 6884912"/>
              <a:gd name="connsiteY99" fmla="*/ 167441 h 1161397"/>
              <a:gd name="connsiteX100" fmla="*/ 6322806 w 6884912"/>
              <a:gd name="connsiteY100" fmla="*/ 213293 h 1161397"/>
              <a:gd name="connsiteX101" fmla="*/ 6380420 w 6884912"/>
              <a:gd name="connsiteY101" fmla="*/ 173195 h 1161397"/>
              <a:gd name="connsiteX102" fmla="*/ 6507891 w 6884912"/>
              <a:gd name="connsiteY102" fmla="*/ 118474 h 1161397"/>
              <a:gd name="connsiteX103" fmla="*/ 6571807 w 6884912"/>
              <a:gd name="connsiteY103" fmla="*/ 98636 h 1161397"/>
              <a:gd name="connsiteX104" fmla="*/ 6671880 w 6884912"/>
              <a:gd name="connsiteY104" fmla="*/ 82931 h 1161397"/>
              <a:gd name="connsiteX105" fmla="*/ 6702266 w 6884912"/>
              <a:gd name="connsiteY105" fmla="*/ 75470 h 1161397"/>
              <a:gd name="connsiteX106" fmla="*/ 6845802 w 6884912"/>
              <a:gd name="connsiteY106" fmla="*/ 24496 h 1161397"/>
              <a:gd name="connsiteX107" fmla="*/ 6884912 w 6884912"/>
              <a:gd name="connsiteY10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12111 w 6884912"/>
              <a:gd name="connsiteY7" fmla="*/ 1085599 h 1161397"/>
              <a:gd name="connsiteX8" fmla="*/ 567875 w 6884912"/>
              <a:gd name="connsiteY8" fmla="*/ 1051976 h 1161397"/>
              <a:gd name="connsiteX9" fmla="*/ 601644 w 6884912"/>
              <a:gd name="connsiteY9" fmla="*/ 1003997 h 1161397"/>
              <a:gd name="connsiteX10" fmla="*/ 651408 w 6884912"/>
              <a:gd name="connsiteY10" fmla="*/ 984938 h 1161397"/>
              <a:gd name="connsiteX11" fmla="*/ 673197 w 6884912"/>
              <a:gd name="connsiteY11" fmla="*/ 1010060 h 1161397"/>
              <a:gd name="connsiteX12" fmla="*/ 723108 w 6884912"/>
              <a:gd name="connsiteY12" fmla="*/ 980081 h 1161397"/>
              <a:gd name="connsiteX13" fmla="*/ 797699 w 6884912"/>
              <a:gd name="connsiteY13" fmla="*/ 931362 h 1161397"/>
              <a:gd name="connsiteX14" fmla="*/ 843359 w 6884912"/>
              <a:gd name="connsiteY14" fmla="*/ 910894 h 1161397"/>
              <a:gd name="connsiteX15" fmla="*/ 965215 w 6884912"/>
              <a:gd name="connsiteY15" fmla="*/ 846701 h 1161397"/>
              <a:gd name="connsiteX16" fmla="*/ 1085080 w 6884912"/>
              <a:gd name="connsiteY16" fmla="*/ 776086 h 1161397"/>
              <a:gd name="connsiteX17" fmla="*/ 1131224 w 6884912"/>
              <a:gd name="connsiteY17" fmla="*/ 706160 h 1161397"/>
              <a:gd name="connsiteX18" fmla="*/ 1138051 w 6884912"/>
              <a:gd name="connsiteY18" fmla="*/ 702034 h 1161397"/>
              <a:gd name="connsiteX19" fmla="*/ 1158800 w 6884912"/>
              <a:gd name="connsiteY19" fmla="*/ 700004 h 1161397"/>
              <a:gd name="connsiteX20" fmla="*/ 1166947 w 6884912"/>
              <a:gd name="connsiteY20" fmla="*/ 700762 h 1161397"/>
              <a:gd name="connsiteX21" fmla="*/ 1178135 w 6884912"/>
              <a:gd name="connsiteY21" fmla="*/ 698631 h 1161397"/>
              <a:gd name="connsiteX22" fmla="*/ 1178301 w 6884912"/>
              <a:gd name="connsiteY22" fmla="*/ 698094 h 1161397"/>
              <a:gd name="connsiteX23" fmla="*/ 1188995 w 6884912"/>
              <a:gd name="connsiteY23" fmla="*/ 697048 h 1161397"/>
              <a:gd name="connsiteX24" fmla="*/ 1242716 w 6884912"/>
              <a:gd name="connsiteY24" fmla="*/ 698052 h 1161397"/>
              <a:gd name="connsiteX25" fmla="*/ 1299977 w 6884912"/>
              <a:gd name="connsiteY25" fmla="*/ 639196 h 1161397"/>
              <a:gd name="connsiteX26" fmla="*/ 1326190 w 6884912"/>
              <a:gd name="connsiteY26" fmla="*/ 625955 h 1161397"/>
              <a:gd name="connsiteX27" fmla="*/ 1339600 w 6884912"/>
              <a:gd name="connsiteY27" fmla="*/ 616295 h 1161397"/>
              <a:gd name="connsiteX28" fmla="*/ 1340054 w 6884912"/>
              <a:gd name="connsiteY28" fmla="*/ 614022 h 1161397"/>
              <a:gd name="connsiteX29" fmla="*/ 1391606 w 6884912"/>
              <a:gd name="connsiteY29" fmla="*/ 615229 h 1161397"/>
              <a:gd name="connsiteX30" fmla="*/ 1397565 w 6884912"/>
              <a:gd name="connsiteY30" fmla="*/ 611490 h 1161397"/>
              <a:gd name="connsiteX31" fmla="*/ 1432302 w 6884912"/>
              <a:gd name="connsiteY31" fmla="*/ 617267 h 1161397"/>
              <a:gd name="connsiteX32" fmla="*/ 1449644 w 6884912"/>
              <a:gd name="connsiteY32" fmla="*/ 617591 h 1161397"/>
              <a:gd name="connsiteX33" fmla="*/ 1455793 w 6884912"/>
              <a:gd name="connsiteY33" fmla="*/ 623174 h 1161397"/>
              <a:gd name="connsiteX34" fmla="*/ 1480758 w 6884912"/>
              <a:gd name="connsiteY34" fmla="*/ 620863 h 1161397"/>
              <a:gd name="connsiteX35" fmla="*/ 1483154 w 6884912"/>
              <a:gd name="connsiteY35" fmla="*/ 618527 h 1161397"/>
              <a:gd name="connsiteX36" fmla="*/ 1505495 w 6884912"/>
              <a:gd name="connsiteY36" fmla="*/ 624325 h 1161397"/>
              <a:gd name="connsiteX37" fmla="*/ 1526340 w 6884912"/>
              <a:gd name="connsiteY37" fmla="*/ 638496 h 1161397"/>
              <a:gd name="connsiteX38" fmla="*/ 1731986 w 6884912"/>
              <a:gd name="connsiteY38" fmla="*/ 589682 h 1161397"/>
              <a:gd name="connsiteX39" fmla="*/ 1927935 w 6884912"/>
              <a:gd name="connsiteY39" fmla="*/ 628540 h 1161397"/>
              <a:gd name="connsiteX40" fmla="*/ 2039075 w 6884912"/>
              <a:gd name="connsiteY40" fmla="*/ 599964 h 1161397"/>
              <a:gd name="connsiteX41" fmla="*/ 2066980 w 6884912"/>
              <a:gd name="connsiteY41" fmla="*/ 550413 h 1161397"/>
              <a:gd name="connsiteX42" fmla="*/ 2352236 w 6884912"/>
              <a:gd name="connsiteY42" fmla="*/ 519602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222191 w 6884912"/>
              <a:gd name="connsiteY56" fmla="*/ 307887 h 1161397"/>
              <a:gd name="connsiteX57" fmla="*/ 3227953 w 6884912"/>
              <a:gd name="connsiteY57" fmla="*/ 297650 h 1161397"/>
              <a:gd name="connsiteX58" fmla="*/ 3510042 w 6884912"/>
              <a:gd name="connsiteY58" fmla="*/ 311820 h 1161397"/>
              <a:gd name="connsiteX59" fmla="*/ 3626773 w 6884912"/>
              <a:gd name="connsiteY59" fmla="*/ 290452 h 1161397"/>
              <a:gd name="connsiteX60" fmla="*/ 3666217 w 6884912"/>
              <a:gd name="connsiteY60" fmla="*/ 273255 h 1161397"/>
              <a:gd name="connsiteX61" fmla="*/ 3732427 w 6884912"/>
              <a:gd name="connsiteY61" fmla="*/ 245039 h 1161397"/>
              <a:gd name="connsiteX62" fmla="*/ 3777022 w 6884912"/>
              <a:gd name="connsiteY62" fmla="*/ 200276 h 1161397"/>
              <a:gd name="connsiteX63" fmla="*/ 3791246 w 6884912"/>
              <a:gd name="connsiteY63" fmla="*/ 189996 h 1161397"/>
              <a:gd name="connsiteX64" fmla="*/ 3819864 w 6884912"/>
              <a:gd name="connsiteY64" fmla="*/ 194605 h 1161397"/>
              <a:gd name="connsiteX65" fmla="*/ 3830398 w 6884912"/>
              <a:gd name="connsiteY65" fmla="*/ 188383 h 1161397"/>
              <a:gd name="connsiteX66" fmla="*/ 3834360 w 6884912"/>
              <a:gd name="connsiteY66" fmla="*/ 188992 h 1161397"/>
              <a:gd name="connsiteX67" fmla="*/ 3843715 w 6884912"/>
              <a:gd name="connsiteY67" fmla="*/ 188752 h 1161397"/>
              <a:gd name="connsiteX68" fmla="*/ 3842609 w 6884912"/>
              <a:gd name="connsiteY68" fmla="*/ 197386 h 1161397"/>
              <a:gd name="connsiteX69" fmla="*/ 3853961 w 6884912"/>
              <a:gd name="connsiteY69" fmla="*/ 213380 h 1161397"/>
              <a:gd name="connsiteX70" fmla="*/ 3907640 w 6884912"/>
              <a:gd name="connsiteY70" fmla="*/ 207568 h 1161397"/>
              <a:gd name="connsiteX71" fmla="*/ 3910449 w 6884912"/>
              <a:gd name="connsiteY71" fmla="*/ 197808 h 1161397"/>
              <a:gd name="connsiteX72" fmla="*/ 3917197 w 6884912"/>
              <a:gd name="connsiteY72" fmla="*/ 196121 h 1161397"/>
              <a:gd name="connsiteX73" fmla="*/ 3922400 w 6884912"/>
              <a:gd name="connsiteY73" fmla="*/ 205056 h 1161397"/>
              <a:gd name="connsiteX74" fmla="*/ 4013061 w 6884912"/>
              <a:gd name="connsiteY74" fmla="*/ 224874 h 1161397"/>
              <a:gd name="connsiteX75" fmla="*/ 4220717 w 6884912"/>
              <a:gd name="connsiteY75" fmla="*/ 192946 h 1161397"/>
              <a:gd name="connsiteX76" fmla="*/ 4228802 w 6884912"/>
              <a:gd name="connsiteY76" fmla="*/ 201468 h 1161397"/>
              <a:gd name="connsiteX77" fmla="*/ 4289361 w 6884912"/>
              <a:gd name="connsiteY77" fmla="*/ 196642 h 1161397"/>
              <a:gd name="connsiteX78" fmla="*/ 4498913 w 6884912"/>
              <a:gd name="connsiteY78" fmla="*/ 118915 h 1161397"/>
              <a:gd name="connsiteX79" fmla="*/ 4617330 w 6884912"/>
              <a:gd name="connsiteY79" fmla="*/ 111163 h 1161397"/>
              <a:gd name="connsiteX80" fmla="*/ 4659778 w 6884912"/>
              <a:gd name="connsiteY80" fmla="*/ 118219 h 1161397"/>
              <a:gd name="connsiteX81" fmla="*/ 4730870 w 6884912"/>
              <a:gd name="connsiteY81" fmla="*/ 129432 h 1161397"/>
              <a:gd name="connsiteX82" fmla="*/ 4844073 w 6884912"/>
              <a:gd name="connsiteY82" fmla="*/ 161768 h 1161397"/>
              <a:gd name="connsiteX83" fmla="*/ 4856454 w 6884912"/>
              <a:gd name="connsiteY83" fmla="*/ 130488 h 1161397"/>
              <a:gd name="connsiteX84" fmla="*/ 4920038 w 6884912"/>
              <a:gd name="connsiteY84" fmla="*/ 140418 h 1161397"/>
              <a:gd name="connsiteX85" fmla="*/ 5016639 w 6884912"/>
              <a:gd name="connsiteY85" fmla="*/ 158905 h 1161397"/>
              <a:gd name="connsiteX86" fmla="*/ 5072009 w 6884912"/>
              <a:gd name="connsiteY86" fmla="*/ 161502 h 1161397"/>
              <a:gd name="connsiteX87" fmla="*/ 5223626 w 6884912"/>
              <a:gd name="connsiteY87" fmla="*/ 177356 h 1161397"/>
              <a:gd name="connsiteX88" fmla="*/ 5375773 w 6884912"/>
              <a:gd name="connsiteY88" fmla="*/ 199913 h 1161397"/>
              <a:gd name="connsiteX89" fmla="*/ 5467502 w 6884912"/>
              <a:gd name="connsiteY89" fmla="*/ 250963 h 1161397"/>
              <a:gd name="connsiteX90" fmla="*/ 5592395 w 6884912"/>
              <a:gd name="connsiteY90" fmla="*/ 265434 h 1161397"/>
              <a:gd name="connsiteX91" fmla="*/ 5613532 w 6884912"/>
              <a:gd name="connsiteY91" fmla="*/ 273379 h 1161397"/>
              <a:gd name="connsiteX92" fmla="*/ 5642173 w 6884912"/>
              <a:gd name="connsiteY92" fmla="*/ 266904 h 1161397"/>
              <a:gd name="connsiteX93" fmla="*/ 5756910 w 6884912"/>
              <a:gd name="connsiteY93" fmla="*/ 239211 h 1161397"/>
              <a:gd name="connsiteX94" fmla="*/ 5846667 w 6884912"/>
              <a:gd name="connsiteY94" fmla="*/ 201786 h 1161397"/>
              <a:gd name="connsiteX95" fmla="*/ 5960732 w 6884912"/>
              <a:gd name="connsiteY95" fmla="*/ 220708 h 1161397"/>
              <a:gd name="connsiteX96" fmla="*/ 6029542 w 6884912"/>
              <a:gd name="connsiteY96" fmla="*/ 210339 h 1161397"/>
              <a:gd name="connsiteX97" fmla="*/ 6141123 w 6884912"/>
              <a:gd name="connsiteY97" fmla="*/ 159923 h 1161397"/>
              <a:gd name="connsiteX98" fmla="*/ 6290640 w 6884912"/>
              <a:gd name="connsiteY98" fmla="*/ 167441 h 1161397"/>
              <a:gd name="connsiteX99" fmla="*/ 6322806 w 6884912"/>
              <a:gd name="connsiteY99" fmla="*/ 213293 h 1161397"/>
              <a:gd name="connsiteX100" fmla="*/ 6380420 w 6884912"/>
              <a:gd name="connsiteY100" fmla="*/ 173195 h 1161397"/>
              <a:gd name="connsiteX101" fmla="*/ 6507891 w 6884912"/>
              <a:gd name="connsiteY101" fmla="*/ 118474 h 1161397"/>
              <a:gd name="connsiteX102" fmla="*/ 6571807 w 6884912"/>
              <a:gd name="connsiteY102" fmla="*/ 98636 h 1161397"/>
              <a:gd name="connsiteX103" fmla="*/ 6671880 w 6884912"/>
              <a:gd name="connsiteY103" fmla="*/ 82931 h 1161397"/>
              <a:gd name="connsiteX104" fmla="*/ 6702266 w 6884912"/>
              <a:gd name="connsiteY104" fmla="*/ 75470 h 1161397"/>
              <a:gd name="connsiteX105" fmla="*/ 6845802 w 6884912"/>
              <a:gd name="connsiteY105" fmla="*/ 24496 h 1161397"/>
              <a:gd name="connsiteX106" fmla="*/ 6884912 w 6884912"/>
              <a:gd name="connsiteY10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67875 w 6884912"/>
              <a:gd name="connsiteY7" fmla="*/ 1051976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213420 w 6884912"/>
              <a:gd name="connsiteY6" fmla="*/ 1056868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242716 w 6884912"/>
              <a:gd name="connsiteY20" fmla="*/ 698052 h 1161397"/>
              <a:gd name="connsiteX21" fmla="*/ 1299977 w 6884912"/>
              <a:gd name="connsiteY21" fmla="*/ 639196 h 1161397"/>
              <a:gd name="connsiteX22" fmla="*/ 1326190 w 6884912"/>
              <a:gd name="connsiteY22" fmla="*/ 625955 h 1161397"/>
              <a:gd name="connsiteX23" fmla="*/ 1339600 w 6884912"/>
              <a:gd name="connsiteY23" fmla="*/ 616295 h 1161397"/>
              <a:gd name="connsiteX24" fmla="*/ 1340054 w 6884912"/>
              <a:gd name="connsiteY24" fmla="*/ 614022 h 1161397"/>
              <a:gd name="connsiteX25" fmla="*/ 1391606 w 6884912"/>
              <a:gd name="connsiteY25" fmla="*/ 615229 h 1161397"/>
              <a:gd name="connsiteX26" fmla="*/ 1397565 w 6884912"/>
              <a:gd name="connsiteY26" fmla="*/ 611490 h 1161397"/>
              <a:gd name="connsiteX27" fmla="*/ 1432302 w 6884912"/>
              <a:gd name="connsiteY27" fmla="*/ 617267 h 1161397"/>
              <a:gd name="connsiteX28" fmla="*/ 1449644 w 6884912"/>
              <a:gd name="connsiteY28" fmla="*/ 617591 h 1161397"/>
              <a:gd name="connsiteX29" fmla="*/ 1455793 w 6884912"/>
              <a:gd name="connsiteY29" fmla="*/ 623174 h 1161397"/>
              <a:gd name="connsiteX30" fmla="*/ 1480758 w 6884912"/>
              <a:gd name="connsiteY30" fmla="*/ 620863 h 1161397"/>
              <a:gd name="connsiteX31" fmla="*/ 1483154 w 6884912"/>
              <a:gd name="connsiteY31" fmla="*/ 618527 h 1161397"/>
              <a:gd name="connsiteX32" fmla="*/ 1505495 w 6884912"/>
              <a:gd name="connsiteY32" fmla="*/ 624325 h 1161397"/>
              <a:gd name="connsiteX33" fmla="*/ 1526340 w 6884912"/>
              <a:gd name="connsiteY33" fmla="*/ 638496 h 1161397"/>
              <a:gd name="connsiteX34" fmla="*/ 1731986 w 6884912"/>
              <a:gd name="connsiteY34" fmla="*/ 589682 h 1161397"/>
              <a:gd name="connsiteX35" fmla="*/ 1927935 w 6884912"/>
              <a:gd name="connsiteY35" fmla="*/ 628540 h 1161397"/>
              <a:gd name="connsiteX36" fmla="*/ 2039075 w 6884912"/>
              <a:gd name="connsiteY36" fmla="*/ 599964 h 1161397"/>
              <a:gd name="connsiteX37" fmla="*/ 2066980 w 6884912"/>
              <a:gd name="connsiteY37" fmla="*/ 550413 h 1161397"/>
              <a:gd name="connsiteX38" fmla="*/ 2352236 w 6884912"/>
              <a:gd name="connsiteY38" fmla="*/ 519602 h 1161397"/>
              <a:gd name="connsiteX39" fmla="*/ 2420791 w 6884912"/>
              <a:gd name="connsiteY39" fmla="*/ 492826 h 1161397"/>
              <a:gd name="connsiteX40" fmla="*/ 2489932 w 6884912"/>
              <a:gd name="connsiteY40" fmla="*/ 507864 h 1161397"/>
              <a:gd name="connsiteX41" fmla="*/ 2512917 w 6884912"/>
              <a:gd name="connsiteY41" fmla="*/ 489127 h 1161397"/>
              <a:gd name="connsiteX42" fmla="*/ 2516783 w 6884912"/>
              <a:gd name="connsiteY42" fmla="*/ 485473 h 1161397"/>
              <a:gd name="connsiteX43" fmla="*/ 2534360 w 6884912"/>
              <a:gd name="connsiteY43" fmla="*/ 480064 h 1161397"/>
              <a:gd name="connsiteX44" fmla="*/ 2536691 w 6884912"/>
              <a:gd name="connsiteY44" fmla="*/ 467018 h 1161397"/>
              <a:gd name="connsiteX45" fmla="*/ 2561265 w 6884912"/>
              <a:gd name="connsiteY45" fmla="*/ 450623 h 1161397"/>
              <a:gd name="connsiteX46" fmla="*/ 2594349 w 6884912"/>
              <a:gd name="connsiteY46" fmla="*/ 443884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222191 w 6884912"/>
              <a:gd name="connsiteY52" fmla="*/ 307887 h 1161397"/>
              <a:gd name="connsiteX53" fmla="*/ 3227953 w 6884912"/>
              <a:gd name="connsiteY53" fmla="*/ 297650 h 1161397"/>
              <a:gd name="connsiteX54" fmla="*/ 3510042 w 6884912"/>
              <a:gd name="connsiteY54" fmla="*/ 311820 h 1161397"/>
              <a:gd name="connsiteX55" fmla="*/ 3626773 w 6884912"/>
              <a:gd name="connsiteY55" fmla="*/ 290452 h 1161397"/>
              <a:gd name="connsiteX56" fmla="*/ 3666217 w 6884912"/>
              <a:gd name="connsiteY56" fmla="*/ 273255 h 1161397"/>
              <a:gd name="connsiteX57" fmla="*/ 3732427 w 6884912"/>
              <a:gd name="connsiteY57" fmla="*/ 245039 h 1161397"/>
              <a:gd name="connsiteX58" fmla="*/ 3777022 w 6884912"/>
              <a:gd name="connsiteY58" fmla="*/ 200276 h 1161397"/>
              <a:gd name="connsiteX59" fmla="*/ 3791246 w 6884912"/>
              <a:gd name="connsiteY59" fmla="*/ 189996 h 1161397"/>
              <a:gd name="connsiteX60" fmla="*/ 3819864 w 6884912"/>
              <a:gd name="connsiteY60" fmla="*/ 194605 h 1161397"/>
              <a:gd name="connsiteX61" fmla="*/ 3830398 w 6884912"/>
              <a:gd name="connsiteY61" fmla="*/ 188383 h 1161397"/>
              <a:gd name="connsiteX62" fmla="*/ 3834360 w 6884912"/>
              <a:gd name="connsiteY62" fmla="*/ 188992 h 1161397"/>
              <a:gd name="connsiteX63" fmla="*/ 3843715 w 6884912"/>
              <a:gd name="connsiteY63" fmla="*/ 188752 h 1161397"/>
              <a:gd name="connsiteX64" fmla="*/ 3842609 w 6884912"/>
              <a:gd name="connsiteY64" fmla="*/ 197386 h 1161397"/>
              <a:gd name="connsiteX65" fmla="*/ 3853961 w 6884912"/>
              <a:gd name="connsiteY65" fmla="*/ 213380 h 1161397"/>
              <a:gd name="connsiteX66" fmla="*/ 3907640 w 6884912"/>
              <a:gd name="connsiteY66" fmla="*/ 207568 h 1161397"/>
              <a:gd name="connsiteX67" fmla="*/ 3910449 w 6884912"/>
              <a:gd name="connsiteY67" fmla="*/ 197808 h 1161397"/>
              <a:gd name="connsiteX68" fmla="*/ 3917197 w 6884912"/>
              <a:gd name="connsiteY68" fmla="*/ 196121 h 1161397"/>
              <a:gd name="connsiteX69" fmla="*/ 3922400 w 6884912"/>
              <a:gd name="connsiteY69" fmla="*/ 205056 h 1161397"/>
              <a:gd name="connsiteX70" fmla="*/ 4013061 w 6884912"/>
              <a:gd name="connsiteY70" fmla="*/ 224874 h 1161397"/>
              <a:gd name="connsiteX71" fmla="*/ 4220717 w 6884912"/>
              <a:gd name="connsiteY71" fmla="*/ 192946 h 1161397"/>
              <a:gd name="connsiteX72" fmla="*/ 4228802 w 6884912"/>
              <a:gd name="connsiteY72" fmla="*/ 201468 h 1161397"/>
              <a:gd name="connsiteX73" fmla="*/ 4289361 w 6884912"/>
              <a:gd name="connsiteY73" fmla="*/ 196642 h 1161397"/>
              <a:gd name="connsiteX74" fmla="*/ 4498913 w 6884912"/>
              <a:gd name="connsiteY74" fmla="*/ 118915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844073 w 6884912"/>
              <a:gd name="connsiteY78" fmla="*/ 161768 h 1161397"/>
              <a:gd name="connsiteX79" fmla="*/ 4856454 w 6884912"/>
              <a:gd name="connsiteY79" fmla="*/ 130488 h 1161397"/>
              <a:gd name="connsiteX80" fmla="*/ 4920038 w 6884912"/>
              <a:gd name="connsiteY80" fmla="*/ 140418 h 1161397"/>
              <a:gd name="connsiteX81" fmla="*/ 5016639 w 6884912"/>
              <a:gd name="connsiteY81" fmla="*/ 158905 h 1161397"/>
              <a:gd name="connsiteX82" fmla="*/ 5072009 w 6884912"/>
              <a:gd name="connsiteY82" fmla="*/ 161502 h 1161397"/>
              <a:gd name="connsiteX83" fmla="*/ 5223626 w 6884912"/>
              <a:gd name="connsiteY83" fmla="*/ 177356 h 1161397"/>
              <a:gd name="connsiteX84" fmla="*/ 5375773 w 6884912"/>
              <a:gd name="connsiteY84" fmla="*/ 199913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141123 w 6884912"/>
              <a:gd name="connsiteY93" fmla="*/ 159923 h 1161397"/>
              <a:gd name="connsiteX94" fmla="*/ 6290640 w 6884912"/>
              <a:gd name="connsiteY94" fmla="*/ 167441 h 1161397"/>
              <a:gd name="connsiteX95" fmla="*/ 6322806 w 6884912"/>
              <a:gd name="connsiteY95" fmla="*/ 213293 h 1161397"/>
              <a:gd name="connsiteX96" fmla="*/ 6380420 w 6884912"/>
              <a:gd name="connsiteY96" fmla="*/ 173195 h 1161397"/>
              <a:gd name="connsiteX97" fmla="*/ 6507891 w 6884912"/>
              <a:gd name="connsiteY97" fmla="*/ 118474 h 1161397"/>
              <a:gd name="connsiteX98" fmla="*/ 6571807 w 6884912"/>
              <a:gd name="connsiteY98" fmla="*/ 98636 h 1161397"/>
              <a:gd name="connsiteX99" fmla="*/ 6671880 w 6884912"/>
              <a:gd name="connsiteY99" fmla="*/ 82931 h 1161397"/>
              <a:gd name="connsiteX100" fmla="*/ 6702266 w 6884912"/>
              <a:gd name="connsiteY100" fmla="*/ 75470 h 1161397"/>
              <a:gd name="connsiteX101" fmla="*/ 6845802 w 6884912"/>
              <a:gd name="connsiteY101" fmla="*/ 24496 h 1161397"/>
              <a:gd name="connsiteX102" fmla="*/ 6884912 w 6884912"/>
              <a:gd name="connsiteY10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66947 w 6884912"/>
              <a:gd name="connsiteY16" fmla="*/ 700762 h 1161397"/>
              <a:gd name="connsiteX17" fmla="*/ 1178135 w 6884912"/>
              <a:gd name="connsiteY17" fmla="*/ 698631 h 1161397"/>
              <a:gd name="connsiteX18" fmla="*/ 1178301 w 6884912"/>
              <a:gd name="connsiteY18" fmla="*/ 698094 h 1161397"/>
              <a:gd name="connsiteX19" fmla="*/ 1242716 w 6884912"/>
              <a:gd name="connsiteY19" fmla="*/ 698052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40054 w 6884912"/>
              <a:gd name="connsiteY23" fmla="*/ 614022 h 1161397"/>
              <a:gd name="connsiteX24" fmla="*/ 1391606 w 6884912"/>
              <a:gd name="connsiteY24" fmla="*/ 615229 h 1161397"/>
              <a:gd name="connsiteX25" fmla="*/ 1397565 w 6884912"/>
              <a:gd name="connsiteY25" fmla="*/ 611490 h 1161397"/>
              <a:gd name="connsiteX26" fmla="*/ 1432302 w 6884912"/>
              <a:gd name="connsiteY26" fmla="*/ 617267 h 1161397"/>
              <a:gd name="connsiteX27" fmla="*/ 1449644 w 6884912"/>
              <a:gd name="connsiteY27" fmla="*/ 617591 h 1161397"/>
              <a:gd name="connsiteX28" fmla="*/ 1455793 w 6884912"/>
              <a:gd name="connsiteY28" fmla="*/ 623174 h 1161397"/>
              <a:gd name="connsiteX29" fmla="*/ 1480758 w 6884912"/>
              <a:gd name="connsiteY29" fmla="*/ 620863 h 1161397"/>
              <a:gd name="connsiteX30" fmla="*/ 1483154 w 6884912"/>
              <a:gd name="connsiteY30" fmla="*/ 618527 h 1161397"/>
              <a:gd name="connsiteX31" fmla="*/ 1505495 w 6884912"/>
              <a:gd name="connsiteY31" fmla="*/ 624325 h 1161397"/>
              <a:gd name="connsiteX32" fmla="*/ 1526340 w 6884912"/>
              <a:gd name="connsiteY32" fmla="*/ 638496 h 1161397"/>
              <a:gd name="connsiteX33" fmla="*/ 1731986 w 6884912"/>
              <a:gd name="connsiteY33" fmla="*/ 589682 h 1161397"/>
              <a:gd name="connsiteX34" fmla="*/ 1927935 w 6884912"/>
              <a:gd name="connsiteY34" fmla="*/ 628540 h 1161397"/>
              <a:gd name="connsiteX35" fmla="*/ 2039075 w 6884912"/>
              <a:gd name="connsiteY35" fmla="*/ 599964 h 1161397"/>
              <a:gd name="connsiteX36" fmla="*/ 2066980 w 6884912"/>
              <a:gd name="connsiteY36" fmla="*/ 550413 h 1161397"/>
              <a:gd name="connsiteX37" fmla="*/ 2352236 w 6884912"/>
              <a:gd name="connsiteY37" fmla="*/ 519602 h 1161397"/>
              <a:gd name="connsiteX38" fmla="*/ 2420791 w 6884912"/>
              <a:gd name="connsiteY38" fmla="*/ 492826 h 1161397"/>
              <a:gd name="connsiteX39" fmla="*/ 2489932 w 6884912"/>
              <a:gd name="connsiteY39" fmla="*/ 507864 h 1161397"/>
              <a:gd name="connsiteX40" fmla="*/ 2512917 w 6884912"/>
              <a:gd name="connsiteY40" fmla="*/ 489127 h 1161397"/>
              <a:gd name="connsiteX41" fmla="*/ 2516783 w 6884912"/>
              <a:gd name="connsiteY41" fmla="*/ 485473 h 1161397"/>
              <a:gd name="connsiteX42" fmla="*/ 2534360 w 6884912"/>
              <a:gd name="connsiteY42" fmla="*/ 480064 h 1161397"/>
              <a:gd name="connsiteX43" fmla="*/ 2536691 w 6884912"/>
              <a:gd name="connsiteY43" fmla="*/ 467018 h 1161397"/>
              <a:gd name="connsiteX44" fmla="*/ 2561265 w 6884912"/>
              <a:gd name="connsiteY44" fmla="*/ 450623 h 1161397"/>
              <a:gd name="connsiteX45" fmla="*/ 2594349 w 6884912"/>
              <a:gd name="connsiteY45" fmla="*/ 443884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222191 w 6884912"/>
              <a:gd name="connsiteY51" fmla="*/ 307887 h 1161397"/>
              <a:gd name="connsiteX52" fmla="*/ 3227953 w 6884912"/>
              <a:gd name="connsiteY52" fmla="*/ 297650 h 1161397"/>
              <a:gd name="connsiteX53" fmla="*/ 3510042 w 6884912"/>
              <a:gd name="connsiteY53" fmla="*/ 311820 h 1161397"/>
              <a:gd name="connsiteX54" fmla="*/ 3626773 w 6884912"/>
              <a:gd name="connsiteY54" fmla="*/ 290452 h 1161397"/>
              <a:gd name="connsiteX55" fmla="*/ 3666217 w 6884912"/>
              <a:gd name="connsiteY55" fmla="*/ 273255 h 1161397"/>
              <a:gd name="connsiteX56" fmla="*/ 3732427 w 6884912"/>
              <a:gd name="connsiteY56" fmla="*/ 245039 h 1161397"/>
              <a:gd name="connsiteX57" fmla="*/ 3777022 w 6884912"/>
              <a:gd name="connsiteY57" fmla="*/ 200276 h 1161397"/>
              <a:gd name="connsiteX58" fmla="*/ 3791246 w 6884912"/>
              <a:gd name="connsiteY58" fmla="*/ 189996 h 1161397"/>
              <a:gd name="connsiteX59" fmla="*/ 3819864 w 6884912"/>
              <a:gd name="connsiteY59" fmla="*/ 194605 h 1161397"/>
              <a:gd name="connsiteX60" fmla="*/ 3830398 w 6884912"/>
              <a:gd name="connsiteY60" fmla="*/ 188383 h 1161397"/>
              <a:gd name="connsiteX61" fmla="*/ 3834360 w 6884912"/>
              <a:gd name="connsiteY61" fmla="*/ 188992 h 1161397"/>
              <a:gd name="connsiteX62" fmla="*/ 3843715 w 6884912"/>
              <a:gd name="connsiteY62" fmla="*/ 188752 h 1161397"/>
              <a:gd name="connsiteX63" fmla="*/ 3842609 w 6884912"/>
              <a:gd name="connsiteY63" fmla="*/ 197386 h 1161397"/>
              <a:gd name="connsiteX64" fmla="*/ 3853961 w 6884912"/>
              <a:gd name="connsiteY64" fmla="*/ 213380 h 1161397"/>
              <a:gd name="connsiteX65" fmla="*/ 3907640 w 6884912"/>
              <a:gd name="connsiteY65" fmla="*/ 207568 h 1161397"/>
              <a:gd name="connsiteX66" fmla="*/ 3910449 w 6884912"/>
              <a:gd name="connsiteY66" fmla="*/ 197808 h 1161397"/>
              <a:gd name="connsiteX67" fmla="*/ 3917197 w 6884912"/>
              <a:gd name="connsiteY67" fmla="*/ 196121 h 1161397"/>
              <a:gd name="connsiteX68" fmla="*/ 3922400 w 6884912"/>
              <a:gd name="connsiteY68" fmla="*/ 205056 h 1161397"/>
              <a:gd name="connsiteX69" fmla="*/ 4013061 w 6884912"/>
              <a:gd name="connsiteY69" fmla="*/ 224874 h 1161397"/>
              <a:gd name="connsiteX70" fmla="*/ 4220717 w 6884912"/>
              <a:gd name="connsiteY70" fmla="*/ 192946 h 1161397"/>
              <a:gd name="connsiteX71" fmla="*/ 4228802 w 6884912"/>
              <a:gd name="connsiteY71" fmla="*/ 201468 h 1161397"/>
              <a:gd name="connsiteX72" fmla="*/ 4289361 w 6884912"/>
              <a:gd name="connsiteY72" fmla="*/ 196642 h 1161397"/>
              <a:gd name="connsiteX73" fmla="*/ 4498913 w 6884912"/>
              <a:gd name="connsiteY73" fmla="*/ 118915 h 1161397"/>
              <a:gd name="connsiteX74" fmla="*/ 4617330 w 6884912"/>
              <a:gd name="connsiteY74" fmla="*/ 111163 h 1161397"/>
              <a:gd name="connsiteX75" fmla="*/ 4659778 w 6884912"/>
              <a:gd name="connsiteY75" fmla="*/ 118219 h 1161397"/>
              <a:gd name="connsiteX76" fmla="*/ 4730870 w 6884912"/>
              <a:gd name="connsiteY76" fmla="*/ 129432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375773 w 6884912"/>
              <a:gd name="connsiteY83" fmla="*/ 199913 h 1161397"/>
              <a:gd name="connsiteX84" fmla="*/ 5467502 w 6884912"/>
              <a:gd name="connsiteY84" fmla="*/ 250963 h 1161397"/>
              <a:gd name="connsiteX85" fmla="*/ 5592395 w 6884912"/>
              <a:gd name="connsiteY85" fmla="*/ 265434 h 1161397"/>
              <a:gd name="connsiteX86" fmla="*/ 5613532 w 6884912"/>
              <a:gd name="connsiteY86" fmla="*/ 273379 h 1161397"/>
              <a:gd name="connsiteX87" fmla="*/ 5642173 w 6884912"/>
              <a:gd name="connsiteY87" fmla="*/ 266904 h 1161397"/>
              <a:gd name="connsiteX88" fmla="*/ 5756910 w 6884912"/>
              <a:gd name="connsiteY88" fmla="*/ 239211 h 1161397"/>
              <a:gd name="connsiteX89" fmla="*/ 5846667 w 6884912"/>
              <a:gd name="connsiteY89" fmla="*/ 201786 h 1161397"/>
              <a:gd name="connsiteX90" fmla="*/ 5960732 w 6884912"/>
              <a:gd name="connsiteY90" fmla="*/ 220708 h 1161397"/>
              <a:gd name="connsiteX91" fmla="*/ 6029542 w 6884912"/>
              <a:gd name="connsiteY91" fmla="*/ 210339 h 1161397"/>
              <a:gd name="connsiteX92" fmla="*/ 6141123 w 6884912"/>
              <a:gd name="connsiteY92" fmla="*/ 159923 h 1161397"/>
              <a:gd name="connsiteX93" fmla="*/ 6290640 w 6884912"/>
              <a:gd name="connsiteY93" fmla="*/ 167441 h 1161397"/>
              <a:gd name="connsiteX94" fmla="*/ 6322806 w 6884912"/>
              <a:gd name="connsiteY94" fmla="*/ 213293 h 1161397"/>
              <a:gd name="connsiteX95" fmla="*/ 6380420 w 6884912"/>
              <a:gd name="connsiteY95" fmla="*/ 173195 h 1161397"/>
              <a:gd name="connsiteX96" fmla="*/ 6507891 w 6884912"/>
              <a:gd name="connsiteY96" fmla="*/ 118474 h 1161397"/>
              <a:gd name="connsiteX97" fmla="*/ 6571807 w 6884912"/>
              <a:gd name="connsiteY97" fmla="*/ 98636 h 1161397"/>
              <a:gd name="connsiteX98" fmla="*/ 6671880 w 6884912"/>
              <a:gd name="connsiteY98" fmla="*/ 82931 h 1161397"/>
              <a:gd name="connsiteX99" fmla="*/ 6702266 w 6884912"/>
              <a:gd name="connsiteY99" fmla="*/ 75470 h 1161397"/>
              <a:gd name="connsiteX100" fmla="*/ 6845802 w 6884912"/>
              <a:gd name="connsiteY100" fmla="*/ 24496 h 1161397"/>
              <a:gd name="connsiteX101" fmla="*/ 6884912 w 6884912"/>
              <a:gd name="connsiteY10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78135 w 6884912"/>
              <a:gd name="connsiteY16" fmla="*/ 698631 h 1161397"/>
              <a:gd name="connsiteX17" fmla="*/ 1178301 w 6884912"/>
              <a:gd name="connsiteY17" fmla="*/ 698094 h 1161397"/>
              <a:gd name="connsiteX18" fmla="*/ 1242716 w 6884912"/>
              <a:gd name="connsiteY18" fmla="*/ 698052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40054 w 6884912"/>
              <a:gd name="connsiteY22" fmla="*/ 614022 h 1161397"/>
              <a:gd name="connsiteX23" fmla="*/ 1391606 w 6884912"/>
              <a:gd name="connsiteY23" fmla="*/ 615229 h 1161397"/>
              <a:gd name="connsiteX24" fmla="*/ 1397565 w 6884912"/>
              <a:gd name="connsiteY24" fmla="*/ 611490 h 1161397"/>
              <a:gd name="connsiteX25" fmla="*/ 1432302 w 6884912"/>
              <a:gd name="connsiteY25" fmla="*/ 617267 h 1161397"/>
              <a:gd name="connsiteX26" fmla="*/ 1449644 w 6884912"/>
              <a:gd name="connsiteY26" fmla="*/ 617591 h 1161397"/>
              <a:gd name="connsiteX27" fmla="*/ 1455793 w 6884912"/>
              <a:gd name="connsiteY27" fmla="*/ 623174 h 1161397"/>
              <a:gd name="connsiteX28" fmla="*/ 1480758 w 6884912"/>
              <a:gd name="connsiteY28" fmla="*/ 620863 h 1161397"/>
              <a:gd name="connsiteX29" fmla="*/ 1483154 w 6884912"/>
              <a:gd name="connsiteY29" fmla="*/ 618527 h 1161397"/>
              <a:gd name="connsiteX30" fmla="*/ 1505495 w 6884912"/>
              <a:gd name="connsiteY30" fmla="*/ 624325 h 1161397"/>
              <a:gd name="connsiteX31" fmla="*/ 1526340 w 6884912"/>
              <a:gd name="connsiteY31" fmla="*/ 638496 h 1161397"/>
              <a:gd name="connsiteX32" fmla="*/ 1731986 w 6884912"/>
              <a:gd name="connsiteY32" fmla="*/ 589682 h 1161397"/>
              <a:gd name="connsiteX33" fmla="*/ 1927935 w 6884912"/>
              <a:gd name="connsiteY33" fmla="*/ 628540 h 1161397"/>
              <a:gd name="connsiteX34" fmla="*/ 2039075 w 6884912"/>
              <a:gd name="connsiteY34" fmla="*/ 599964 h 1161397"/>
              <a:gd name="connsiteX35" fmla="*/ 2066980 w 6884912"/>
              <a:gd name="connsiteY35" fmla="*/ 550413 h 1161397"/>
              <a:gd name="connsiteX36" fmla="*/ 2352236 w 6884912"/>
              <a:gd name="connsiteY36" fmla="*/ 519602 h 1161397"/>
              <a:gd name="connsiteX37" fmla="*/ 2420791 w 6884912"/>
              <a:gd name="connsiteY37" fmla="*/ 492826 h 1161397"/>
              <a:gd name="connsiteX38" fmla="*/ 2489932 w 6884912"/>
              <a:gd name="connsiteY38" fmla="*/ 507864 h 1161397"/>
              <a:gd name="connsiteX39" fmla="*/ 2512917 w 6884912"/>
              <a:gd name="connsiteY39" fmla="*/ 489127 h 1161397"/>
              <a:gd name="connsiteX40" fmla="*/ 2516783 w 6884912"/>
              <a:gd name="connsiteY40" fmla="*/ 485473 h 1161397"/>
              <a:gd name="connsiteX41" fmla="*/ 2534360 w 6884912"/>
              <a:gd name="connsiteY41" fmla="*/ 480064 h 1161397"/>
              <a:gd name="connsiteX42" fmla="*/ 2536691 w 6884912"/>
              <a:gd name="connsiteY42" fmla="*/ 467018 h 1161397"/>
              <a:gd name="connsiteX43" fmla="*/ 2561265 w 6884912"/>
              <a:gd name="connsiteY43" fmla="*/ 450623 h 1161397"/>
              <a:gd name="connsiteX44" fmla="*/ 2594349 w 6884912"/>
              <a:gd name="connsiteY44" fmla="*/ 443884 h 1161397"/>
              <a:gd name="connsiteX45" fmla="*/ 2754324 w 6884912"/>
              <a:gd name="connsiteY45" fmla="*/ 424766 h 1161397"/>
              <a:gd name="connsiteX46" fmla="*/ 2848470 w 6884912"/>
              <a:gd name="connsiteY46" fmla="*/ 405966 h 1161397"/>
              <a:gd name="connsiteX47" fmla="*/ 2881772 w 6884912"/>
              <a:gd name="connsiteY47" fmla="*/ 387260 h 1161397"/>
              <a:gd name="connsiteX48" fmla="*/ 2929932 w 6884912"/>
              <a:gd name="connsiteY48" fmla="*/ 368912 h 1161397"/>
              <a:gd name="connsiteX49" fmla="*/ 3013020 w 6884912"/>
              <a:gd name="connsiteY49" fmla="*/ 327578 h 1161397"/>
              <a:gd name="connsiteX50" fmla="*/ 3222191 w 6884912"/>
              <a:gd name="connsiteY50" fmla="*/ 307887 h 1161397"/>
              <a:gd name="connsiteX51" fmla="*/ 3227953 w 6884912"/>
              <a:gd name="connsiteY51" fmla="*/ 297650 h 1161397"/>
              <a:gd name="connsiteX52" fmla="*/ 3510042 w 6884912"/>
              <a:gd name="connsiteY52" fmla="*/ 311820 h 1161397"/>
              <a:gd name="connsiteX53" fmla="*/ 3626773 w 6884912"/>
              <a:gd name="connsiteY53" fmla="*/ 290452 h 1161397"/>
              <a:gd name="connsiteX54" fmla="*/ 3666217 w 6884912"/>
              <a:gd name="connsiteY54" fmla="*/ 273255 h 1161397"/>
              <a:gd name="connsiteX55" fmla="*/ 3732427 w 6884912"/>
              <a:gd name="connsiteY55" fmla="*/ 245039 h 1161397"/>
              <a:gd name="connsiteX56" fmla="*/ 3777022 w 6884912"/>
              <a:gd name="connsiteY56" fmla="*/ 200276 h 1161397"/>
              <a:gd name="connsiteX57" fmla="*/ 3791246 w 6884912"/>
              <a:gd name="connsiteY57" fmla="*/ 189996 h 1161397"/>
              <a:gd name="connsiteX58" fmla="*/ 3819864 w 6884912"/>
              <a:gd name="connsiteY58" fmla="*/ 194605 h 1161397"/>
              <a:gd name="connsiteX59" fmla="*/ 3830398 w 6884912"/>
              <a:gd name="connsiteY59" fmla="*/ 188383 h 1161397"/>
              <a:gd name="connsiteX60" fmla="*/ 3834360 w 6884912"/>
              <a:gd name="connsiteY60" fmla="*/ 188992 h 1161397"/>
              <a:gd name="connsiteX61" fmla="*/ 3843715 w 6884912"/>
              <a:gd name="connsiteY61" fmla="*/ 188752 h 1161397"/>
              <a:gd name="connsiteX62" fmla="*/ 3842609 w 6884912"/>
              <a:gd name="connsiteY62" fmla="*/ 197386 h 1161397"/>
              <a:gd name="connsiteX63" fmla="*/ 3853961 w 6884912"/>
              <a:gd name="connsiteY63" fmla="*/ 213380 h 1161397"/>
              <a:gd name="connsiteX64" fmla="*/ 3907640 w 6884912"/>
              <a:gd name="connsiteY64" fmla="*/ 207568 h 1161397"/>
              <a:gd name="connsiteX65" fmla="*/ 3910449 w 6884912"/>
              <a:gd name="connsiteY65" fmla="*/ 197808 h 1161397"/>
              <a:gd name="connsiteX66" fmla="*/ 3917197 w 6884912"/>
              <a:gd name="connsiteY66" fmla="*/ 196121 h 1161397"/>
              <a:gd name="connsiteX67" fmla="*/ 3922400 w 6884912"/>
              <a:gd name="connsiteY67" fmla="*/ 205056 h 1161397"/>
              <a:gd name="connsiteX68" fmla="*/ 4013061 w 6884912"/>
              <a:gd name="connsiteY68" fmla="*/ 224874 h 1161397"/>
              <a:gd name="connsiteX69" fmla="*/ 4220717 w 6884912"/>
              <a:gd name="connsiteY69" fmla="*/ 192946 h 1161397"/>
              <a:gd name="connsiteX70" fmla="*/ 4228802 w 6884912"/>
              <a:gd name="connsiteY70" fmla="*/ 201468 h 1161397"/>
              <a:gd name="connsiteX71" fmla="*/ 4289361 w 6884912"/>
              <a:gd name="connsiteY71" fmla="*/ 196642 h 1161397"/>
              <a:gd name="connsiteX72" fmla="*/ 4498913 w 6884912"/>
              <a:gd name="connsiteY72" fmla="*/ 118915 h 1161397"/>
              <a:gd name="connsiteX73" fmla="*/ 4617330 w 6884912"/>
              <a:gd name="connsiteY73" fmla="*/ 111163 h 1161397"/>
              <a:gd name="connsiteX74" fmla="*/ 4659778 w 6884912"/>
              <a:gd name="connsiteY74" fmla="*/ 118219 h 1161397"/>
              <a:gd name="connsiteX75" fmla="*/ 4730870 w 6884912"/>
              <a:gd name="connsiteY75" fmla="*/ 129432 h 1161397"/>
              <a:gd name="connsiteX76" fmla="*/ 4844073 w 6884912"/>
              <a:gd name="connsiteY76" fmla="*/ 161768 h 1161397"/>
              <a:gd name="connsiteX77" fmla="*/ 4856454 w 6884912"/>
              <a:gd name="connsiteY77" fmla="*/ 130488 h 1161397"/>
              <a:gd name="connsiteX78" fmla="*/ 4920038 w 6884912"/>
              <a:gd name="connsiteY78" fmla="*/ 140418 h 1161397"/>
              <a:gd name="connsiteX79" fmla="*/ 5016639 w 6884912"/>
              <a:gd name="connsiteY79" fmla="*/ 158905 h 1161397"/>
              <a:gd name="connsiteX80" fmla="*/ 5072009 w 6884912"/>
              <a:gd name="connsiteY80" fmla="*/ 161502 h 1161397"/>
              <a:gd name="connsiteX81" fmla="*/ 5223626 w 6884912"/>
              <a:gd name="connsiteY81" fmla="*/ 177356 h 1161397"/>
              <a:gd name="connsiteX82" fmla="*/ 5375773 w 6884912"/>
              <a:gd name="connsiteY82" fmla="*/ 199913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5960732 w 6884912"/>
              <a:gd name="connsiteY89" fmla="*/ 220708 h 1161397"/>
              <a:gd name="connsiteX90" fmla="*/ 6029542 w 6884912"/>
              <a:gd name="connsiteY90" fmla="*/ 210339 h 1161397"/>
              <a:gd name="connsiteX91" fmla="*/ 6141123 w 6884912"/>
              <a:gd name="connsiteY91" fmla="*/ 159923 h 1161397"/>
              <a:gd name="connsiteX92" fmla="*/ 6290640 w 6884912"/>
              <a:gd name="connsiteY92" fmla="*/ 167441 h 1161397"/>
              <a:gd name="connsiteX93" fmla="*/ 6322806 w 6884912"/>
              <a:gd name="connsiteY93" fmla="*/ 213293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178301 w 6884912"/>
              <a:gd name="connsiteY16" fmla="*/ 698094 h 1161397"/>
              <a:gd name="connsiteX17" fmla="*/ 1242716 w 6884912"/>
              <a:gd name="connsiteY17" fmla="*/ 698052 h 1161397"/>
              <a:gd name="connsiteX18" fmla="*/ 1299977 w 6884912"/>
              <a:gd name="connsiteY18" fmla="*/ 639196 h 1161397"/>
              <a:gd name="connsiteX19" fmla="*/ 1326190 w 6884912"/>
              <a:gd name="connsiteY19" fmla="*/ 625955 h 1161397"/>
              <a:gd name="connsiteX20" fmla="*/ 1339600 w 6884912"/>
              <a:gd name="connsiteY20" fmla="*/ 616295 h 1161397"/>
              <a:gd name="connsiteX21" fmla="*/ 1340054 w 6884912"/>
              <a:gd name="connsiteY21" fmla="*/ 614022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26340 w 6884912"/>
              <a:gd name="connsiteY30" fmla="*/ 638496 h 1161397"/>
              <a:gd name="connsiteX31" fmla="*/ 1731986 w 6884912"/>
              <a:gd name="connsiteY31" fmla="*/ 589682 h 1161397"/>
              <a:gd name="connsiteX32" fmla="*/ 1927935 w 6884912"/>
              <a:gd name="connsiteY32" fmla="*/ 628540 h 1161397"/>
              <a:gd name="connsiteX33" fmla="*/ 2039075 w 6884912"/>
              <a:gd name="connsiteY33" fmla="*/ 599964 h 1161397"/>
              <a:gd name="connsiteX34" fmla="*/ 2066980 w 6884912"/>
              <a:gd name="connsiteY34" fmla="*/ 550413 h 1161397"/>
              <a:gd name="connsiteX35" fmla="*/ 2352236 w 6884912"/>
              <a:gd name="connsiteY35" fmla="*/ 519602 h 1161397"/>
              <a:gd name="connsiteX36" fmla="*/ 2420791 w 6884912"/>
              <a:gd name="connsiteY36" fmla="*/ 492826 h 1161397"/>
              <a:gd name="connsiteX37" fmla="*/ 2489932 w 6884912"/>
              <a:gd name="connsiteY37" fmla="*/ 507864 h 1161397"/>
              <a:gd name="connsiteX38" fmla="*/ 2512917 w 6884912"/>
              <a:gd name="connsiteY38" fmla="*/ 489127 h 1161397"/>
              <a:gd name="connsiteX39" fmla="*/ 2516783 w 6884912"/>
              <a:gd name="connsiteY39" fmla="*/ 485473 h 1161397"/>
              <a:gd name="connsiteX40" fmla="*/ 2534360 w 6884912"/>
              <a:gd name="connsiteY40" fmla="*/ 480064 h 1161397"/>
              <a:gd name="connsiteX41" fmla="*/ 2536691 w 6884912"/>
              <a:gd name="connsiteY41" fmla="*/ 467018 h 1161397"/>
              <a:gd name="connsiteX42" fmla="*/ 2561265 w 6884912"/>
              <a:gd name="connsiteY42" fmla="*/ 450623 h 1161397"/>
              <a:gd name="connsiteX43" fmla="*/ 2594349 w 6884912"/>
              <a:gd name="connsiteY43" fmla="*/ 443884 h 1161397"/>
              <a:gd name="connsiteX44" fmla="*/ 2754324 w 6884912"/>
              <a:gd name="connsiteY44" fmla="*/ 424766 h 1161397"/>
              <a:gd name="connsiteX45" fmla="*/ 2848470 w 6884912"/>
              <a:gd name="connsiteY45" fmla="*/ 405966 h 1161397"/>
              <a:gd name="connsiteX46" fmla="*/ 2881772 w 6884912"/>
              <a:gd name="connsiteY46" fmla="*/ 387260 h 1161397"/>
              <a:gd name="connsiteX47" fmla="*/ 2929932 w 6884912"/>
              <a:gd name="connsiteY47" fmla="*/ 368912 h 1161397"/>
              <a:gd name="connsiteX48" fmla="*/ 3013020 w 6884912"/>
              <a:gd name="connsiteY48" fmla="*/ 327578 h 1161397"/>
              <a:gd name="connsiteX49" fmla="*/ 3222191 w 6884912"/>
              <a:gd name="connsiteY49" fmla="*/ 307887 h 1161397"/>
              <a:gd name="connsiteX50" fmla="*/ 3227953 w 6884912"/>
              <a:gd name="connsiteY50" fmla="*/ 297650 h 1161397"/>
              <a:gd name="connsiteX51" fmla="*/ 3510042 w 6884912"/>
              <a:gd name="connsiteY51" fmla="*/ 311820 h 1161397"/>
              <a:gd name="connsiteX52" fmla="*/ 3626773 w 6884912"/>
              <a:gd name="connsiteY52" fmla="*/ 290452 h 1161397"/>
              <a:gd name="connsiteX53" fmla="*/ 3666217 w 6884912"/>
              <a:gd name="connsiteY53" fmla="*/ 273255 h 1161397"/>
              <a:gd name="connsiteX54" fmla="*/ 3732427 w 6884912"/>
              <a:gd name="connsiteY54" fmla="*/ 245039 h 1161397"/>
              <a:gd name="connsiteX55" fmla="*/ 3777022 w 6884912"/>
              <a:gd name="connsiteY55" fmla="*/ 200276 h 1161397"/>
              <a:gd name="connsiteX56" fmla="*/ 3791246 w 6884912"/>
              <a:gd name="connsiteY56" fmla="*/ 189996 h 1161397"/>
              <a:gd name="connsiteX57" fmla="*/ 3819864 w 6884912"/>
              <a:gd name="connsiteY57" fmla="*/ 194605 h 1161397"/>
              <a:gd name="connsiteX58" fmla="*/ 3830398 w 6884912"/>
              <a:gd name="connsiteY58" fmla="*/ 188383 h 1161397"/>
              <a:gd name="connsiteX59" fmla="*/ 3834360 w 6884912"/>
              <a:gd name="connsiteY59" fmla="*/ 188992 h 1161397"/>
              <a:gd name="connsiteX60" fmla="*/ 3843715 w 6884912"/>
              <a:gd name="connsiteY60" fmla="*/ 188752 h 1161397"/>
              <a:gd name="connsiteX61" fmla="*/ 3842609 w 6884912"/>
              <a:gd name="connsiteY61" fmla="*/ 197386 h 1161397"/>
              <a:gd name="connsiteX62" fmla="*/ 3853961 w 6884912"/>
              <a:gd name="connsiteY62" fmla="*/ 213380 h 1161397"/>
              <a:gd name="connsiteX63" fmla="*/ 3907640 w 6884912"/>
              <a:gd name="connsiteY63" fmla="*/ 207568 h 1161397"/>
              <a:gd name="connsiteX64" fmla="*/ 3910449 w 6884912"/>
              <a:gd name="connsiteY64" fmla="*/ 197808 h 1161397"/>
              <a:gd name="connsiteX65" fmla="*/ 3917197 w 6884912"/>
              <a:gd name="connsiteY65" fmla="*/ 196121 h 1161397"/>
              <a:gd name="connsiteX66" fmla="*/ 3922400 w 6884912"/>
              <a:gd name="connsiteY66" fmla="*/ 205056 h 1161397"/>
              <a:gd name="connsiteX67" fmla="*/ 4013061 w 6884912"/>
              <a:gd name="connsiteY67" fmla="*/ 224874 h 1161397"/>
              <a:gd name="connsiteX68" fmla="*/ 4220717 w 6884912"/>
              <a:gd name="connsiteY68" fmla="*/ 192946 h 1161397"/>
              <a:gd name="connsiteX69" fmla="*/ 4228802 w 6884912"/>
              <a:gd name="connsiteY69" fmla="*/ 201468 h 1161397"/>
              <a:gd name="connsiteX70" fmla="*/ 4289361 w 6884912"/>
              <a:gd name="connsiteY70" fmla="*/ 196642 h 1161397"/>
              <a:gd name="connsiteX71" fmla="*/ 4498913 w 6884912"/>
              <a:gd name="connsiteY71" fmla="*/ 118915 h 1161397"/>
              <a:gd name="connsiteX72" fmla="*/ 4617330 w 6884912"/>
              <a:gd name="connsiteY72" fmla="*/ 111163 h 1161397"/>
              <a:gd name="connsiteX73" fmla="*/ 4659778 w 6884912"/>
              <a:gd name="connsiteY73" fmla="*/ 118219 h 1161397"/>
              <a:gd name="connsiteX74" fmla="*/ 4730870 w 6884912"/>
              <a:gd name="connsiteY74" fmla="*/ 129432 h 1161397"/>
              <a:gd name="connsiteX75" fmla="*/ 4844073 w 6884912"/>
              <a:gd name="connsiteY75" fmla="*/ 161768 h 1161397"/>
              <a:gd name="connsiteX76" fmla="*/ 4856454 w 6884912"/>
              <a:gd name="connsiteY76" fmla="*/ 130488 h 1161397"/>
              <a:gd name="connsiteX77" fmla="*/ 4920038 w 6884912"/>
              <a:gd name="connsiteY77" fmla="*/ 140418 h 1161397"/>
              <a:gd name="connsiteX78" fmla="*/ 5016639 w 6884912"/>
              <a:gd name="connsiteY78" fmla="*/ 158905 h 1161397"/>
              <a:gd name="connsiteX79" fmla="*/ 5072009 w 6884912"/>
              <a:gd name="connsiteY79" fmla="*/ 161502 h 1161397"/>
              <a:gd name="connsiteX80" fmla="*/ 5223626 w 6884912"/>
              <a:gd name="connsiteY80" fmla="*/ 177356 h 1161397"/>
              <a:gd name="connsiteX81" fmla="*/ 5375773 w 6884912"/>
              <a:gd name="connsiteY81" fmla="*/ 199913 h 1161397"/>
              <a:gd name="connsiteX82" fmla="*/ 5467502 w 6884912"/>
              <a:gd name="connsiteY82" fmla="*/ 250963 h 1161397"/>
              <a:gd name="connsiteX83" fmla="*/ 5592395 w 6884912"/>
              <a:gd name="connsiteY83" fmla="*/ 265434 h 1161397"/>
              <a:gd name="connsiteX84" fmla="*/ 5613532 w 6884912"/>
              <a:gd name="connsiteY84" fmla="*/ 273379 h 1161397"/>
              <a:gd name="connsiteX85" fmla="*/ 5642173 w 6884912"/>
              <a:gd name="connsiteY85" fmla="*/ 266904 h 1161397"/>
              <a:gd name="connsiteX86" fmla="*/ 5756910 w 6884912"/>
              <a:gd name="connsiteY86" fmla="*/ 239211 h 1161397"/>
              <a:gd name="connsiteX87" fmla="*/ 5846667 w 6884912"/>
              <a:gd name="connsiteY87" fmla="*/ 201786 h 1161397"/>
              <a:gd name="connsiteX88" fmla="*/ 5960732 w 6884912"/>
              <a:gd name="connsiteY88" fmla="*/ 220708 h 1161397"/>
              <a:gd name="connsiteX89" fmla="*/ 6029542 w 6884912"/>
              <a:gd name="connsiteY89" fmla="*/ 210339 h 1161397"/>
              <a:gd name="connsiteX90" fmla="*/ 6141123 w 6884912"/>
              <a:gd name="connsiteY90" fmla="*/ 159923 h 1161397"/>
              <a:gd name="connsiteX91" fmla="*/ 6290640 w 6884912"/>
              <a:gd name="connsiteY91" fmla="*/ 167441 h 1161397"/>
              <a:gd name="connsiteX92" fmla="*/ 6322806 w 6884912"/>
              <a:gd name="connsiteY92" fmla="*/ 213293 h 1161397"/>
              <a:gd name="connsiteX93" fmla="*/ 6380420 w 6884912"/>
              <a:gd name="connsiteY93" fmla="*/ 173195 h 1161397"/>
              <a:gd name="connsiteX94" fmla="*/ 6507891 w 6884912"/>
              <a:gd name="connsiteY94" fmla="*/ 118474 h 1161397"/>
              <a:gd name="connsiteX95" fmla="*/ 6571807 w 6884912"/>
              <a:gd name="connsiteY95" fmla="*/ 98636 h 1161397"/>
              <a:gd name="connsiteX96" fmla="*/ 6671880 w 6884912"/>
              <a:gd name="connsiteY96" fmla="*/ 82931 h 1161397"/>
              <a:gd name="connsiteX97" fmla="*/ 6702266 w 6884912"/>
              <a:gd name="connsiteY97" fmla="*/ 75470 h 1161397"/>
              <a:gd name="connsiteX98" fmla="*/ 6845802 w 6884912"/>
              <a:gd name="connsiteY98" fmla="*/ 24496 h 1161397"/>
              <a:gd name="connsiteX99" fmla="*/ 6884912 w 6884912"/>
              <a:gd name="connsiteY9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7166 w 6884912"/>
              <a:gd name="connsiteY14" fmla="*/ 744338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884912" h="1161397">
                <a:moveTo>
                  <a:pt x="6884912" y="0"/>
                </a:moveTo>
                <a:lnTo>
                  <a:pt x="6884912" y="1161397"/>
                </a:lnTo>
                <a:lnTo>
                  <a:pt x="0" y="1161397"/>
                </a:lnTo>
                <a:lnTo>
                  <a:pt x="27135" y="1147460"/>
                </a:lnTo>
                <a:cubicBezTo>
                  <a:pt x="57431" y="1167048"/>
                  <a:pt x="61886" y="1088181"/>
                  <a:pt x="115388" y="1111320"/>
                </a:cubicBezTo>
                <a:cubicBezTo>
                  <a:pt x="146435" y="1096221"/>
                  <a:pt x="156823" y="1079485"/>
                  <a:pt x="213420" y="1056868"/>
                </a:cubicBezTo>
                <a:cubicBezTo>
                  <a:pt x="288217" y="1040787"/>
                  <a:pt x="383333" y="1044881"/>
                  <a:pt x="454970" y="1023343"/>
                </a:cubicBezTo>
                <a:cubicBezTo>
                  <a:pt x="440966" y="999969"/>
                  <a:pt x="571419" y="1006841"/>
                  <a:pt x="548162" y="984908"/>
                </a:cubicBezTo>
                <a:cubicBezTo>
                  <a:pt x="561321" y="956563"/>
                  <a:pt x="637415" y="1010272"/>
                  <a:pt x="651408" y="984938"/>
                </a:cubicBezTo>
                <a:cubicBezTo>
                  <a:pt x="671652" y="980952"/>
                  <a:pt x="698726" y="950833"/>
                  <a:pt x="723108" y="941904"/>
                </a:cubicBezTo>
                <a:cubicBezTo>
                  <a:pt x="760262" y="946949"/>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6251" y="768649"/>
                  <a:pt x="1137166" y="744338"/>
                </a:cubicBezTo>
                <a:lnTo>
                  <a:pt x="1207847" y="689087"/>
                </a:lnTo>
                <a:cubicBezTo>
                  <a:pt x="1226429" y="687736"/>
                  <a:pt x="1222409" y="707958"/>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cubicBezTo>
                  <a:pt x="1339751" y="615537"/>
                  <a:pt x="1339903" y="614780"/>
                  <a:pt x="1340054" y="614022"/>
                </a:cubicBez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61730" y="317407"/>
                  <a:pt x="3186369" y="312875"/>
                  <a:pt x="3222191" y="307887"/>
                </a:cubicBezTo>
                <a:cubicBezTo>
                  <a:pt x="3223593" y="304249"/>
                  <a:pt x="3179978" y="296995"/>
                  <a:pt x="3227953" y="297650"/>
                </a:cubicBezTo>
                <a:cubicBezTo>
                  <a:pt x="3275928" y="298306"/>
                  <a:pt x="3443572" y="313020"/>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62781" y="222856"/>
                  <a:pt x="4184760" y="196847"/>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61586" y="136690"/>
                  <a:pt x="4823142" y="161592"/>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7769" y="214252"/>
                  <a:pt x="6349573" y="188998"/>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69BDD38-67A1-0025-B992-DB54E96EFFF8}"/>
              </a:ext>
            </a:extLst>
          </p:cNvPr>
          <p:cNvPicPr>
            <a:picLocks noChangeAspect="1"/>
          </p:cNvPicPr>
          <p:nvPr/>
        </p:nvPicPr>
        <p:blipFill>
          <a:blip r:embed="rId2"/>
          <a:stretch>
            <a:fillRect/>
          </a:stretch>
        </p:blipFill>
        <p:spPr>
          <a:xfrm>
            <a:off x="10655152" y="75251"/>
            <a:ext cx="1390844" cy="1305107"/>
          </a:xfrm>
          <a:prstGeom prst="rect">
            <a:avLst/>
          </a:prstGeom>
        </p:spPr>
      </p:pic>
      <p:sp>
        <p:nvSpPr>
          <p:cNvPr id="8" name="Content Placeholder 26">
            <a:extLst>
              <a:ext uri="{FF2B5EF4-FFF2-40B4-BE49-F238E27FC236}">
                <a16:creationId xmlns:a16="http://schemas.microsoft.com/office/drawing/2014/main" id="{55A3CBD9-847F-E26E-B3F1-A65E9EE4D424}"/>
              </a:ext>
            </a:extLst>
          </p:cNvPr>
          <p:cNvSpPr txBox="1">
            <a:spLocks/>
          </p:cNvSpPr>
          <p:nvPr/>
        </p:nvSpPr>
        <p:spPr>
          <a:xfrm>
            <a:off x="554447" y="383989"/>
            <a:ext cx="9702799" cy="83954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900" b="1" dirty="0"/>
              <a:t>Geometry (2/5)</a:t>
            </a:r>
            <a:endParaRPr lang="en-US" b="1" dirty="0"/>
          </a:p>
        </p:txBody>
      </p:sp>
      <p:pic>
        <p:nvPicPr>
          <p:cNvPr id="2" name="Picture 1" descr="A blue and white drawing of a blue object&#10;&#10;Description automatically generated">
            <a:extLst>
              <a:ext uri="{FF2B5EF4-FFF2-40B4-BE49-F238E27FC236}">
                <a16:creationId xmlns:a16="http://schemas.microsoft.com/office/drawing/2014/main" id="{F54D1337-2F3F-31D4-405D-FD3D6FF867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151" y="5130589"/>
            <a:ext cx="2880000" cy="1440000"/>
          </a:xfrm>
          <a:prstGeom prst="rect">
            <a:avLst/>
          </a:prstGeom>
        </p:spPr>
      </p:pic>
      <p:pic>
        <p:nvPicPr>
          <p:cNvPr id="3" name="Picture 2" descr="A blue plastic tool box&#10;&#10;Description automatically generated">
            <a:extLst>
              <a:ext uri="{FF2B5EF4-FFF2-40B4-BE49-F238E27FC236}">
                <a16:creationId xmlns:a16="http://schemas.microsoft.com/office/drawing/2014/main" id="{12B8A1FF-1B07-4593-F099-9031EFD513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1820" y="5164701"/>
            <a:ext cx="2880000" cy="1434025"/>
          </a:xfrm>
          <a:prstGeom prst="rect">
            <a:avLst/>
          </a:prstGeom>
        </p:spPr>
      </p:pic>
      <p:pic>
        <p:nvPicPr>
          <p:cNvPr id="7" name="Picture 6" descr="Blue object with a hole in the middle&#10;&#10;Description automatically generated">
            <a:extLst>
              <a:ext uri="{FF2B5EF4-FFF2-40B4-BE49-F238E27FC236}">
                <a16:creationId xmlns:a16="http://schemas.microsoft.com/office/drawing/2014/main" id="{E2A2D32A-F5B1-C893-7B97-B3D4B388547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76636" y="5160715"/>
            <a:ext cx="2880000" cy="1438011"/>
          </a:xfrm>
          <a:prstGeom prst="rect">
            <a:avLst/>
          </a:prstGeom>
        </p:spPr>
      </p:pic>
      <p:pic>
        <p:nvPicPr>
          <p:cNvPr id="9" name="Picture 8" descr="A blue drawing of a mask&#10;&#10;Description automatically generated">
            <a:extLst>
              <a:ext uri="{FF2B5EF4-FFF2-40B4-BE49-F238E27FC236}">
                <a16:creationId xmlns:a16="http://schemas.microsoft.com/office/drawing/2014/main" id="{D792CEB3-DE5B-C4CA-F482-7D913742FF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76636" y="3640539"/>
            <a:ext cx="2880000" cy="1440000"/>
          </a:xfrm>
          <a:prstGeom prst="rect">
            <a:avLst/>
          </a:prstGeom>
        </p:spPr>
      </p:pic>
      <p:pic>
        <p:nvPicPr>
          <p:cNvPr id="10" name="Picture 9" descr="Blue drawing of a blue tub&#10;&#10;Description automatically generated">
            <a:extLst>
              <a:ext uri="{FF2B5EF4-FFF2-40B4-BE49-F238E27FC236}">
                <a16:creationId xmlns:a16="http://schemas.microsoft.com/office/drawing/2014/main" id="{41E6BACC-C78D-AD8E-D03A-36D64231784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9151" y="3619582"/>
            <a:ext cx="2880000" cy="1436034"/>
          </a:xfrm>
          <a:prstGeom prst="rect">
            <a:avLst/>
          </a:prstGeom>
        </p:spPr>
      </p:pic>
      <p:pic>
        <p:nvPicPr>
          <p:cNvPr id="11" name="Picture 10" descr="Blue drawing of a blue object&#10;&#10;Description automatically generated">
            <a:extLst>
              <a:ext uri="{FF2B5EF4-FFF2-40B4-BE49-F238E27FC236}">
                <a16:creationId xmlns:a16="http://schemas.microsoft.com/office/drawing/2014/main" id="{56F8A58B-ABEC-51FF-BF74-D1B3BF71944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01820" y="3631231"/>
            <a:ext cx="2880000" cy="1442986"/>
          </a:xfrm>
          <a:prstGeom prst="rect">
            <a:avLst/>
          </a:prstGeom>
        </p:spPr>
      </p:pic>
      <p:pic>
        <p:nvPicPr>
          <p:cNvPr id="12" name="Picture 11" descr="Blue drawing of a blue object&#10;&#10;Description automatically generated">
            <a:extLst>
              <a:ext uri="{FF2B5EF4-FFF2-40B4-BE49-F238E27FC236}">
                <a16:creationId xmlns:a16="http://schemas.microsoft.com/office/drawing/2014/main" id="{B3B0E920-487F-B5C6-5A5C-35C97F8C277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1452" y="2110558"/>
            <a:ext cx="2880000" cy="1440992"/>
          </a:xfrm>
          <a:prstGeom prst="rect">
            <a:avLst/>
          </a:prstGeom>
        </p:spPr>
      </p:pic>
      <p:pic>
        <p:nvPicPr>
          <p:cNvPr id="13" name="Picture 12" descr="A blueprint of a bathtub&#10;&#10;Description automatically generated">
            <a:extLst>
              <a:ext uri="{FF2B5EF4-FFF2-40B4-BE49-F238E27FC236}">
                <a16:creationId xmlns:a16="http://schemas.microsoft.com/office/drawing/2014/main" id="{CE0E09E6-68BF-1B24-D997-4827821C569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01820" y="2117909"/>
            <a:ext cx="2880000" cy="1434042"/>
          </a:xfrm>
          <a:prstGeom prst="rect">
            <a:avLst/>
          </a:prstGeom>
        </p:spPr>
      </p:pic>
      <p:pic>
        <p:nvPicPr>
          <p:cNvPr id="14" name="Picture 13" descr="A blue object with a hole&#10;&#10;Description automatically generated">
            <a:extLst>
              <a:ext uri="{FF2B5EF4-FFF2-40B4-BE49-F238E27FC236}">
                <a16:creationId xmlns:a16="http://schemas.microsoft.com/office/drawing/2014/main" id="{93F4BBB6-0B08-EAC3-10DE-B31E217EBB2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76636" y="2110558"/>
            <a:ext cx="2880000" cy="1440994"/>
          </a:xfrm>
          <a:prstGeom prst="rect">
            <a:avLst/>
          </a:prstGeom>
        </p:spPr>
      </p:pic>
      <p:sp>
        <p:nvSpPr>
          <p:cNvPr id="15" name="TextBox 14">
            <a:extLst>
              <a:ext uri="{FF2B5EF4-FFF2-40B4-BE49-F238E27FC236}">
                <a16:creationId xmlns:a16="http://schemas.microsoft.com/office/drawing/2014/main" id="{F7CA36DF-AA6D-461B-C9EB-E18BE3258D35}"/>
              </a:ext>
            </a:extLst>
          </p:cNvPr>
          <p:cNvSpPr txBox="1"/>
          <p:nvPr/>
        </p:nvSpPr>
        <p:spPr>
          <a:xfrm>
            <a:off x="9727004" y="2607521"/>
            <a:ext cx="1143000" cy="369332"/>
          </a:xfrm>
          <a:prstGeom prst="rect">
            <a:avLst/>
          </a:prstGeom>
          <a:noFill/>
          <a:ln>
            <a:noFill/>
          </a:ln>
        </p:spPr>
        <p:txBody>
          <a:bodyPr wrap="square" rtlCol="0">
            <a:spAutoFit/>
          </a:bodyPr>
          <a:lstStyle/>
          <a:p>
            <a:r>
              <a:rPr lang="en-US" b="1" dirty="0"/>
              <a:t>Unfolded</a:t>
            </a:r>
            <a:r>
              <a:rPr lang="en-US" dirty="0"/>
              <a:t> </a:t>
            </a:r>
            <a:endParaRPr lang="ro-RO" dirty="0"/>
          </a:p>
        </p:txBody>
      </p:sp>
      <p:sp>
        <p:nvSpPr>
          <p:cNvPr id="16" name="TextBox 15">
            <a:extLst>
              <a:ext uri="{FF2B5EF4-FFF2-40B4-BE49-F238E27FC236}">
                <a16:creationId xmlns:a16="http://schemas.microsoft.com/office/drawing/2014/main" id="{2B2426F9-12EB-045E-04BA-883A540FF4F2}"/>
              </a:ext>
            </a:extLst>
          </p:cNvPr>
          <p:cNvSpPr txBox="1"/>
          <p:nvPr/>
        </p:nvSpPr>
        <p:spPr>
          <a:xfrm>
            <a:off x="9727004" y="4175873"/>
            <a:ext cx="1143000" cy="369332"/>
          </a:xfrm>
          <a:prstGeom prst="rect">
            <a:avLst/>
          </a:prstGeom>
          <a:noFill/>
          <a:ln>
            <a:noFill/>
          </a:ln>
        </p:spPr>
        <p:txBody>
          <a:bodyPr wrap="square" rtlCol="0">
            <a:spAutoFit/>
          </a:bodyPr>
          <a:lstStyle/>
          <a:p>
            <a:r>
              <a:rPr lang="en-US" b="1" dirty="0"/>
              <a:t>Folded</a:t>
            </a:r>
            <a:r>
              <a:rPr lang="en-US" dirty="0"/>
              <a:t> </a:t>
            </a:r>
            <a:endParaRPr lang="ro-RO" dirty="0"/>
          </a:p>
        </p:txBody>
      </p:sp>
      <p:sp>
        <p:nvSpPr>
          <p:cNvPr id="17" name="TextBox 16">
            <a:extLst>
              <a:ext uri="{FF2B5EF4-FFF2-40B4-BE49-F238E27FC236}">
                <a16:creationId xmlns:a16="http://schemas.microsoft.com/office/drawing/2014/main" id="{E73AAEFD-E3E6-7C66-3CDA-EEE5B01C6AD3}"/>
              </a:ext>
            </a:extLst>
          </p:cNvPr>
          <p:cNvSpPr txBox="1"/>
          <p:nvPr/>
        </p:nvSpPr>
        <p:spPr>
          <a:xfrm>
            <a:off x="9727004" y="5744225"/>
            <a:ext cx="1143000" cy="369332"/>
          </a:xfrm>
          <a:prstGeom prst="rect">
            <a:avLst/>
          </a:prstGeom>
          <a:noFill/>
          <a:ln>
            <a:noFill/>
          </a:ln>
        </p:spPr>
        <p:txBody>
          <a:bodyPr wrap="square" rtlCol="0">
            <a:spAutoFit/>
          </a:bodyPr>
          <a:lstStyle/>
          <a:p>
            <a:r>
              <a:rPr lang="en-US" b="1" dirty="0"/>
              <a:t>Die</a:t>
            </a:r>
            <a:r>
              <a:rPr lang="en-US" dirty="0"/>
              <a:t> </a:t>
            </a:r>
            <a:endParaRPr lang="ro-RO" dirty="0"/>
          </a:p>
        </p:txBody>
      </p:sp>
    </p:spTree>
    <p:extLst>
      <p:ext uri="{BB962C8B-B14F-4D97-AF65-F5344CB8AC3E}">
        <p14:creationId xmlns:p14="http://schemas.microsoft.com/office/powerpoint/2010/main" val="25820258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36">
            <a:extLst>
              <a:ext uri="{FF2B5EF4-FFF2-40B4-BE49-F238E27FC236}">
                <a16:creationId xmlns:a16="http://schemas.microsoft.com/office/drawing/2014/main" id="{13EFA6C3-82DC-4131-9929-2523E6FD0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38">
            <a:extLst>
              <a:ext uri="{FF2B5EF4-FFF2-40B4-BE49-F238E27FC236}">
                <a16:creationId xmlns:a16="http://schemas.microsoft.com/office/drawing/2014/main" id="{AEC9469E-14CA-4358-BABC-CBF836A61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69680" cy="767978"/>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Content Placeholder 26">
            <a:extLst>
              <a:ext uri="{FF2B5EF4-FFF2-40B4-BE49-F238E27FC236}">
                <a16:creationId xmlns:a16="http://schemas.microsoft.com/office/drawing/2014/main" id="{3EBE98C7-AC59-FD6A-2D67-4901EB029E8F}"/>
              </a:ext>
            </a:extLst>
          </p:cNvPr>
          <p:cNvSpPr>
            <a:spLocks noGrp="1"/>
          </p:cNvSpPr>
          <p:nvPr>
            <p:ph idx="1"/>
          </p:nvPr>
        </p:nvSpPr>
        <p:spPr>
          <a:xfrm>
            <a:off x="611051" y="1607522"/>
            <a:ext cx="10969897" cy="2436342"/>
          </a:xfrm>
        </p:spPr>
        <p:txBody>
          <a:bodyPr>
            <a:noAutofit/>
          </a:bodyPr>
          <a:lstStyle/>
          <a:p>
            <a:pPr marL="400050" indent="0" algn="just">
              <a:buNone/>
              <a:tabLst>
                <a:tab pos="628650" algn="l"/>
              </a:tabLst>
            </a:pPr>
            <a:r>
              <a:rPr lang="en-US" sz="2400" dirty="0"/>
              <a:t>Horizontal Stabilizer (HS) – Leading Edge (LE) Rib</a:t>
            </a:r>
          </a:p>
          <a:p>
            <a:pPr marL="628650" algn="just">
              <a:buFont typeface="+mj-lt"/>
              <a:buAutoNum type="romanLcPeriod"/>
              <a:tabLst>
                <a:tab pos="628650" algn="l"/>
              </a:tabLst>
            </a:pPr>
            <a:endParaRPr lang="en-US" sz="2400" dirty="0"/>
          </a:p>
          <a:p>
            <a:pPr marL="628650" algn="just">
              <a:buFont typeface="+mj-lt"/>
              <a:buAutoNum type="romanLcPeriod"/>
              <a:tabLst>
                <a:tab pos="628650" algn="l"/>
              </a:tabLst>
            </a:pPr>
            <a:endParaRPr lang="en-US" sz="2400" dirty="0"/>
          </a:p>
          <a:p>
            <a:pPr marL="628650" algn="just">
              <a:buFont typeface="+mj-lt"/>
              <a:buAutoNum type="romanLcPeriod"/>
              <a:tabLst>
                <a:tab pos="628650" algn="l"/>
              </a:tabLst>
            </a:pPr>
            <a:endParaRPr lang="en-US" sz="2400" dirty="0"/>
          </a:p>
          <a:p>
            <a:pPr marL="628650" algn="just">
              <a:buFont typeface="+mj-lt"/>
              <a:buAutoNum type="romanLcPeriod"/>
              <a:tabLst>
                <a:tab pos="628650" algn="l"/>
              </a:tabLst>
            </a:pPr>
            <a:endParaRPr lang="en-US" sz="2400" dirty="0"/>
          </a:p>
        </p:txBody>
      </p:sp>
      <p:sp>
        <p:nvSpPr>
          <p:cNvPr id="41" name="Freeform: Shape 40">
            <a:extLst>
              <a:ext uri="{FF2B5EF4-FFF2-40B4-BE49-F238E27FC236}">
                <a16:creationId xmlns:a16="http://schemas.microsoft.com/office/drawing/2014/main" id="{048EB4C9-ACAF-4CCA-BA6E-931443192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5753" y="6027658"/>
            <a:ext cx="7906247" cy="830343"/>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785037 w 6884912"/>
              <a:gd name="connsiteY84" fmla="*/ 161964 h 1161397"/>
              <a:gd name="connsiteX85" fmla="*/ 4844073 w 6884912"/>
              <a:gd name="connsiteY85" fmla="*/ 161768 h 1161397"/>
              <a:gd name="connsiteX86" fmla="*/ 4856454 w 6884912"/>
              <a:gd name="connsiteY86" fmla="*/ 130488 h 1161397"/>
              <a:gd name="connsiteX87" fmla="*/ 4920038 w 6884912"/>
              <a:gd name="connsiteY87" fmla="*/ 140418 h 1161397"/>
              <a:gd name="connsiteX88" fmla="*/ 5016639 w 6884912"/>
              <a:gd name="connsiteY88" fmla="*/ 158905 h 1161397"/>
              <a:gd name="connsiteX89" fmla="*/ 5072009 w 6884912"/>
              <a:gd name="connsiteY89" fmla="*/ 161502 h 1161397"/>
              <a:gd name="connsiteX90" fmla="*/ 5223626 w 6884912"/>
              <a:gd name="connsiteY90" fmla="*/ 177356 h 1161397"/>
              <a:gd name="connsiteX91" fmla="*/ 5375773 w 6884912"/>
              <a:gd name="connsiteY91" fmla="*/ 199913 h 1161397"/>
              <a:gd name="connsiteX92" fmla="*/ 5467502 w 6884912"/>
              <a:gd name="connsiteY92" fmla="*/ 250963 h 1161397"/>
              <a:gd name="connsiteX93" fmla="*/ 5592395 w 6884912"/>
              <a:gd name="connsiteY93" fmla="*/ 265434 h 1161397"/>
              <a:gd name="connsiteX94" fmla="*/ 5613532 w 6884912"/>
              <a:gd name="connsiteY94" fmla="*/ 273379 h 1161397"/>
              <a:gd name="connsiteX95" fmla="*/ 5642173 w 6884912"/>
              <a:gd name="connsiteY95" fmla="*/ 266904 h 1161397"/>
              <a:gd name="connsiteX96" fmla="*/ 5756910 w 6884912"/>
              <a:gd name="connsiteY96" fmla="*/ 239211 h 1161397"/>
              <a:gd name="connsiteX97" fmla="*/ 5846667 w 6884912"/>
              <a:gd name="connsiteY97" fmla="*/ 201786 h 1161397"/>
              <a:gd name="connsiteX98" fmla="*/ 5960732 w 6884912"/>
              <a:gd name="connsiteY98" fmla="*/ 220708 h 1161397"/>
              <a:gd name="connsiteX99" fmla="*/ 6029542 w 6884912"/>
              <a:gd name="connsiteY99" fmla="*/ 210339 h 1161397"/>
              <a:gd name="connsiteX100" fmla="*/ 6141123 w 6884912"/>
              <a:gd name="connsiteY100" fmla="*/ 159923 h 1161397"/>
              <a:gd name="connsiteX101" fmla="*/ 6290640 w 6884912"/>
              <a:gd name="connsiteY101" fmla="*/ 167441 h 1161397"/>
              <a:gd name="connsiteX102" fmla="*/ 6322806 w 6884912"/>
              <a:gd name="connsiteY102" fmla="*/ 213293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844073 w 6884912"/>
              <a:gd name="connsiteY84" fmla="*/ 161768 h 1161397"/>
              <a:gd name="connsiteX85" fmla="*/ 4856454 w 6884912"/>
              <a:gd name="connsiteY85" fmla="*/ 130488 h 1161397"/>
              <a:gd name="connsiteX86" fmla="*/ 4920038 w 6884912"/>
              <a:gd name="connsiteY86" fmla="*/ 140418 h 1161397"/>
              <a:gd name="connsiteX87" fmla="*/ 5016639 w 6884912"/>
              <a:gd name="connsiteY87" fmla="*/ 158905 h 1161397"/>
              <a:gd name="connsiteX88" fmla="*/ 5072009 w 6884912"/>
              <a:gd name="connsiteY88" fmla="*/ 161502 h 1161397"/>
              <a:gd name="connsiteX89" fmla="*/ 5223626 w 6884912"/>
              <a:gd name="connsiteY89" fmla="*/ 177356 h 1161397"/>
              <a:gd name="connsiteX90" fmla="*/ 5375773 w 6884912"/>
              <a:gd name="connsiteY90" fmla="*/ 199913 h 1161397"/>
              <a:gd name="connsiteX91" fmla="*/ 5467502 w 6884912"/>
              <a:gd name="connsiteY91" fmla="*/ 250963 h 1161397"/>
              <a:gd name="connsiteX92" fmla="*/ 5592395 w 6884912"/>
              <a:gd name="connsiteY92" fmla="*/ 265434 h 1161397"/>
              <a:gd name="connsiteX93" fmla="*/ 5613532 w 6884912"/>
              <a:gd name="connsiteY93" fmla="*/ 273379 h 1161397"/>
              <a:gd name="connsiteX94" fmla="*/ 5642173 w 6884912"/>
              <a:gd name="connsiteY94" fmla="*/ 266904 h 1161397"/>
              <a:gd name="connsiteX95" fmla="*/ 5756910 w 6884912"/>
              <a:gd name="connsiteY95" fmla="*/ 239211 h 1161397"/>
              <a:gd name="connsiteX96" fmla="*/ 5846667 w 6884912"/>
              <a:gd name="connsiteY96" fmla="*/ 201786 h 1161397"/>
              <a:gd name="connsiteX97" fmla="*/ 5960732 w 6884912"/>
              <a:gd name="connsiteY97" fmla="*/ 220708 h 1161397"/>
              <a:gd name="connsiteX98" fmla="*/ 6029542 w 6884912"/>
              <a:gd name="connsiteY98" fmla="*/ 210339 h 1161397"/>
              <a:gd name="connsiteX99" fmla="*/ 6141123 w 6884912"/>
              <a:gd name="connsiteY99" fmla="*/ 159923 h 1161397"/>
              <a:gd name="connsiteX100" fmla="*/ 6290640 w 6884912"/>
              <a:gd name="connsiteY100" fmla="*/ 167441 h 1161397"/>
              <a:gd name="connsiteX101" fmla="*/ 6322806 w 6884912"/>
              <a:gd name="connsiteY101" fmla="*/ 213293 h 1161397"/>
              <a:gd name="connsiteX102" fmla="*/ 6380420 w 6884912"/>
              <a:gd name="connsiteY102" fmla="*/ 173195 h 1161397"/>
              <a:gd name="connsiteX103" fmla="*/ 6507891 w 6884912"/>
              <a:gd name="connsiteY103" fmla="*/ 118474 h 1161397"/>
              <a:gd name="connsiteX104" fmla="*/ 6571807 w 6884912"/>
              <a:gd name="connsiteY104" fmla="*/ 98636 h 1161397"/>
              <a:gd name="connsiteX105" fmla="*/ 6671880 w 6884912"/>
              <a:gd name="connsiteY105" fmla="*/ 82931 h 1161397"/>
              <a:gd name="connsiteX106" fmla="*/ 6702266 w 6884912"/>
              <a:gd name="connsiteY106" fmla="*/ 75470 h 1161397"/>
              <a:gd name="connsiteX107" fmla="*/ 6845802 w 6884912"/>
              <a:gd name="connsiteY107" fmla="*/ 24496 h 1161397"/>
              <a:gd name="connsiteX108" fmla="*/ 6884912 w 6884912"/>
              <a:gd name="connsiteY10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12111 w 6884912"/>
              <a:gd name="connsiteY8" fmla="*/ 1085599 h 1161397"/>
              <a:gd name="connsiteX9" fmla="*/ 567875 w 6884912"/>
              <a:gd name="connsiteY9" fmla="*/ 1051976 h 1161397"/>
              <a:gd name="connsiteX10" fmla="*/ 601644 w 6884912"/>
              <a:gd name="connsiteY10" fmla="*/ 1003997 h 1161397"/>
              <a:gd name="connsiteX11" fmla="*/ 651408 w 6884912"/>
              <a:gd name="connsiteY11" fmla="*/ 984938 h 1161397"/>
              <a:gd name="connsiteX12" fmla="*/ 673197 w 6884912"/>
              <a:gd name="connsiteY12" fmla="*/ 1010060 h 1161397"/>
              <a:gd name="connsiteX13" fmla="*/ 723108 w 6884912"/>
              <a:gd name="connsiteY13" fmla="*/ 980081 h 1161397"/>
              <a:gd name="connsiteX14" fmla="*/ 797699 w 6884912"/>
              <a:gd name="connsiteY14" fmla="*/ 931362 h 1161397"/>
              <a:gd name="connsiteX15" fmla="*/ 843359 w 6884912"/>
              <a:gd name="connsiteY15" fmla="*/ 910894 h 1161397"/>
              <a:gd name="connsiteX16" fmla="*/ 965215 w 6884912"/>
              <a:gd name="connsiteY16" fmla="*/ 846701 h 1161397"/>
              <a:gd name="connsiteX17" fmla="*/ 1085080 w 6884912"/>
              <a:gd name="connsiteY17" fmla="*/ 776086 h 1161397"/>
              <a:gd name="connsiteX18" fmla="*/ 1131224 w 6884912"/>
              <a:gd name="connsiteY18" fmla="*/ 706160 h 1161397"/>
              <a:gd name="connsiteX19" fmla="*/ 1138051 w 6884912"/>
              <a:gd name="connsiteY19" fmla="*/ 70203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26340 w 6884912"/>
              <a:gd name="connsiteY38" fmla="*/ 638496 h 1161397"/>
              <a:gd name="connsiteX39" fmla="*/ 1731986 w 6884912"/>
              <a:gd name="connsiteY39" fmla="*/ 589682 h 1161397"/>
              <a:gd name="connsiteX40" fmla="*/ 1927935 w 6884912"/>
              <a:gd name="connsiteY40" fmla="*/ 628540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222191 w 6884912"/>
              <a:gd name="connsiteY57" fmla="*/ 307887 h 1161397"/>
              <a:gd name="connsiteX58" fmla="*/ 3227953 w 6884912"/>
              <a:gd name="connsiteY58" fmla="*/ 297650 h 1161397"/>
              <a:gd name="connsiteX59" fmla="*/ 3510042 w 6884912"/>
              <a:gd name="connsiteY59" fmla="*/ 311820 h 1161397"/>
              <a:gd name="connsiteX60" fmla="*/ 3626773 w 6884912"/>
              <a:gd name="connsiteY60" fmla="*/ 290452 h 1161397"/>
              <a:gd name="connsiteX61" fmla="*/ 3666217 w 6884912"/>
              <a:gd name="connsiteY61" fmla="*/ 273255 h 1161397"/>
              <a:gd name="connsiteX62" fmla="*/ 3732427 w 6884912"/>
              <a:gd name="connsiteY62" fmla="*/ 245039 h 1161397"/>
              <a:gd name="connsiteX63" fmla="*/ 3777022 w 6884912"/>
              <a:gd name="connsiteY63" fmla="*/ 200276 h 1161397"/>
              <a:gd name="connsiteX64" fmla="*/ 3791246 w 6884912"/>
              <a:gd name="connsiteY64" fmla="*/ 189996 h 1161397"/>
              <a:gd name="connsiteX65" fmla="*/ 3819864 w 6884912"/>
              <a:gd name="connsiteY65" fmla="*/ 194605 h 1161397"/>
              <a:gd name="connsiteX66" fmla="*/ 3830398 w 6884912"/>
              <a:gd name="connsiteY66" fmla="*/ 188383 h 1161397"/>
              <a:gd name="connsiteX67" fmla="*/ 3834360 w 6884912"/>
              <a:gd name="connsiteY67" fmla="*/ 188992 h 1161397"/>
              <a:gd name="connsiteX68" fmla="*/ 3843715 w 6884912"/>
              <a:gd name="connsiteY68" fmla="*/ 188752 h 1161397"/>
              <a:gd name="connsiteX69" fmla="*/ 3842609 w 6884912"/>
              <a:gd name="connsiteY69" fmla="*/ 197386 h 1161397"/>
              <a:gd name="connsiteX70" fmla="*/ 3853961 w 6884912"/>
              <a:gd name="connsiteY70" fmla="*/ 213380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3922400 w 6884912"/>
              <a:gd name="connsiteY74" fmla="*/ 205056 h 1161397"/>
              <a:gd name="connsiteX75" fmla="*/ 4013061 w 6884912"/>
              <a:gd name="connsiteY75" fmla="*/ 224874 h 1161397"/>
              <a:gd name="connsiteX76" fmla="*/ 4220717 w 6884912"/>
              <a:gd name="connsiteY76" fmla="*/ 192946 h 1161397"/>
              <a:gd name="connsiteX77" fmla="*/ 4228802 w 6884912"/>
              <a:gd name="connsiteY77" fmla="*/ 201468 h 1161397"/>
              <a:gd name="connsiteX78" fmla="*/ 4289361 w 6884912"/>
              <a:gd name="connsiteY78" fmla="*/ 196642 h 1161397"/>
              <a:gd name="connsiteX79" fmla="*/ 4498913 w 6884912"/>
              <a:gd name="connsiteY79" fmla="*/ 118915 h 1161397"/>
              <a:gd name="connsiteX80" fmla="*/ 4617330 w 6884912"/>
              <a:gd name="connsiteY80" fmla="*/ 111163 h 1161397"/>
              <a:gd name="connsiteX81" fmla="*/ 4659778 w 6884912"/>
              <a:gd name="connsiteY81" fmla="*/ 118219 h 1161397"/>
              <a:gd name="connsiteX82" fmla="*/ 4730870 w 6884912"/>
              <a:gd name="connsiteY82" fmla="*/ 129432 h 1161397"/>
              <a:gd name="connsiteX83" fmla="*/ 4844073 w 6884912"/>
              <a:gd name="connsiteY83" fmla="*/ 161768 h 1161397"/>
              <a:gd name="connsiteX84" fmla="*/ 4856454 w 6884912"/>
              <a:gd name="connsiteY84" fmla="*/ 130488 h 1161397"/>
              <a:gd name="connsiteX85" fmla="*/ 4920038 w 6884912"/>
              <a:gd name="connsiteY85" fmla="*/ 140418 h 1161397"/>
              <a:gd name="connsiteX86" fmla="*/ 5016639 w 6884912"/>
              <a:gd name="connsiteY86" fmla="*/ 158905 h 1161397"/>
              <a:gd name="connsiteX87" fmla="*/ 5072009 w 6884912"/>
              <a:gd name="connsiteY87" fmla="*/ 161502 h 1161397"/>
              <a:gd name="connsiteX88" fmla="*/ 5223626 w 6884912"/>
              <a:gd name="connsiteY88" fmla="*/ 177356 h 1161397"/>
              <a:gd name="connsiteX89" fmla="*/ 5375773 w 6884912"/>
              <a:gd name="connsiteY89" fmla="*/ 199913 h 1161397"/>
              <a:gd name="connsiteX90" fmla="*/ 5467502 w 6884912"/>
              <a:gd name="connsiteY90" fmla="*/ 250963 h 1161397"/>
              <a:gd name="connsiteX91" fmla="*/ 5592395 w 6884912"/>
              <a:gd name="connsiteY91" fmla="*/ 265434 h 1161397"/>
              <a:gd name="connsiteX92" fmla="*/ 5613532 w 6884912"/>
              <a:gd name="connsiteY92" fmla="*/ 273379 h 1161397"/>
              <a:gd name="connsiteX93" fmla="*/ 5642173 w 6884912"/>
              <a:gd name="connsiteY93" fmla="*/ 266904 h 1161397"/>
              <a:gd name="connsiteX94" fmla="*/ 5756910 w 6884912"/>
              <a:gd name="connsiteY94" fmla="*/ 239211 h 1161397"/>
              <a:gd name="connsiteX95" fmla="*/ 5846667 w 6884912"/>
              <a:gd name="connsiteY95" fmla="*/ 201786 h 1161397"/>
              <a:gd name="connsiteX96" fmla="*/ 5960732 w 6884912"/>
              <a:gd name="connsiteY96" fmla="*/ 220708 h 1161397"/>
              <a:gd name="connsiteX97" fmla="*/ 6029542 w 6884912"/>
              <a:gd name="connsiteY97" fmla="*/ 210339 h 1161397"/>
              <a:gd name="connsiteX98" fmla="*/ 6141123 w 6884912"/>
              <a:gd name="connsiteY98" fmla="*/ 159923 h 1161397"/>
              <a:gd name="connsiteX99" fmla="*/ 6290640 w 6884912"/>
              <a:gd name="connsiteY99" fmla="*/ 167441 h 1161397"/>
              <a:gd name="connsiteX100" fmla="*/ 6322806 w 6884912"/>
              <a:gd name="connsiteY100" fmla="*/ 213293 h 1161397"/>
              <a:gd name="connsiteX101" fmla="*/ 6380420 w 6884912"/>
              <a:gd name="connsiteY101" fmla="*/ 173195 h 1161397"/>
              <a:gd name="connsiteX102" fmla="*/ 6507891 w 6884912"/>
              <a:gd name="connsiteY102" fmla="*/ 118474 h 1161397"/>
              <a:gd name="connsiteX103" fmla="*/ 6571807 w 6884912"/>
              <a:gd name="connsiteY103" fmla="*/ 98636 h 1161397"/>
              <a:gd name="connsiteX104" fmla="*/ 6671880 w 6884912"/>
              <a:gd name="connsiteY104" fmla="*/ 82931 h 1161397"/>
              <a:gd name="connsiteX105" fmla="*/ 6702266 w 6884912"/>
              <a:gd name="connsiteY105" fmla="*/ 75470 h 1161397"/>
              <a:gd name="connsiteX106" fmla="*/ 6845802 w 6884912"/>
              <a:gd name="connsiteY106" fmla="*/ 24496 h 1161397"/>
              <a:gd name="connsiteX107" fmla="*/ 6884912 w 6884912"/>
              <a:gd name="connsiteY10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12111 w 6884912"/>
              <a:gd name="connsiteY7" fmla="*/ 1085599 h 1161397"/>
              <a:gd name="connsiteX8" fmla="*/ 567875 w 6884912"/>
              <a:gd name="connsiteY8" fmla="*/ 1051976 h 1161397"/>
              <a:gd name="connsiteX9" fmla="*/ 601644 w 6884912"/>
              <a:gd name="connsiteY9" fmla="*/ 1003997 h 1161397"/>
              <a:gd name="connsiteX10" fmla="*/ 651408 w 6884912"/>
              <a:gd name="connsiteY10" fmla="*/ 984938 h 1161397"/>
              <a:gd name="connsiteX11" fmla="*/ 673197 w 6884912"/>
              <a:gd name="connsiteY11" fmla="*/ 1010060 h 1161397"/>
              <a:gd name="connsiteX12" fmla="*/ 723108 w 6884912"/>
              <a:gd name="connsiteY12" fmla="*/ 980081 h 1161397"/>
              <a:gd name="connsiteX13" fmla="*/ 797699 w 6884912"/>
              <a:gd name="connsiteY13" fmla="*/ 931362 h 1161397"/>
              <a:gd name="connsiteX14" fmla="*/ 843359 w 6884912"/>
              <a:gd name="connsiteY14" fmla="*/ 910894 h 1161397"/>
              <a:gd name="connsiteX15" fmla="*/ 965215 w 6884912"/>
              <a:gd name="connsiteY15" fmla="*/ 846701 h 1161397"/>
              <a:gd name="connsiteX16" fmla="*/ 1085080 w 6884912"/>
              <a:gd name="connsiteY16" fmla="*/ 776086 h 1161397"/>
              <a:gd name="connsiteX17" fmla="*/ 1131224 w 6884912"/>
              <a:gd name="connsiteY17" fmla="*/ 706160 h 1161397"/>
              <a:gd name="connsiteX18" fmla="*/ 1138051 w 6884912"/>
              <a:gd name="connsiteY18" fmla="*/ 702034 h 1161397"/>
              <a:gd name="connsiteX19" fmla="*/ 1158800 w 6884912"/>
              <a:gd name="connsiteY19" fmla="*/ 700004 h 1161397"/>
              <a:gd name="connsiteX20" fmla="*/ 1166947 w 6884912"/>
              <a:gd name="connsiteY20" fmla="*/ 700762 h 1161397"/>
              <a:gd name="connsiteX21" fmla="*/ 1178135 w 6884912"/>
              <a:gd name="connsiteY21" fmla="*/ 698631 h 1161397"/>
              <a:gd name="connsiteX22" fmla="*/ 1178301 w 6884912"/>
              <a:gd name="connsiteY22" fmla="*/ 698094 h 1161397"/>
              <a:gd name="connsiteX23" fmla="*/ 1188995 w 6884912"/>
              <a:gd name="connsiteY23" fmla="*/ 697048 h 1161397"/>
              <a:gd name="connsiteX24" fmla="*/ 1242716 w 6884912"/>
              <a:gd name="connsiteY24" fmla="*/ 698052 h 1161397"/>
              <a:gd name="connsiteX25" fmla="*/ 1299977 w 6884912"/>
              <a:gd name="connsiteY25" fmla="*/ 639196 h 1161397"/>
              <a:gd name="connsiteX26" fmla="*/ 1326190 w 6884912"/>
              <a:gd name="connsiteY26" fmla="*/ 625955 h 1161397"/>
              <a:gd name="connsiteX27" fmla="*/ 1339600 w 6884912"/>
              <a:gd name="connsiteY27" fmla="*/ 616295 h 1161397"/>
              <a:gd name="connsiteX28" fmla="*/ 1340054 w 6884912"/>
              <a:gd name="connsiteY28" fmla="*/ 614022 h 1161397"/>
              <a:gd name="connsiteX29" fmla="*/ 1391606 w 6884912"/>
              <a:gd name="connsiteY29" fmla="*/ 615229 h 1161397"/>
              <a:gd name="connsiteX30" fmla="*/ 1397565 w 6884912"/>
              <a:gd name="connsiteY30" fmla="*/ 611490 h 1161397"/>
              <a:gd name="connsiteX31" fmla="*/ 1432302 w 6884912"/>
              <a:gd name="connsiteY31" fmla="*/ 617267 h 1161397"/>
              <a:gd name="connsiteX32" fmla="*/ 1449644 w 6884912"/>
              <a:gd name="connsiteY32" fmla="*/ 617591 h 1161397"/>
              <a:gd name="connsiteX33" fmla="*/ 1455793 w 6884912"/>
              <a:gd name="connsiteY33" fmla="*/ 623174 h 1161397"/>
              <a:gd name="connsiteX34" fmla="*/ 1480758 w 6884912"/>
              <a:gd name="connsiteY34" fmla="*/ 620863 h 1161397"/>
              <a:gd name="connsiteX35" fmla="*/ 1483154 w 6884912"/>
              <a:gd name="connsiteY35" fmla="*/ 618527 h 1161397"/>
              <a:gd name="connsiteX36" fmla="*/ 1505495 w 6884912"/>
              <a:gd name="connsiteY36" fmla="*/ 624325 h 1161397"/>
              <a:gd name="connsiteX37" fmla="*/ 1526340 w 6884912"/>
              <a:gd name="connsiteY37" fmla="*/ 638496 h 1161397"/>
              <a:gd name="connsiteX38" fmla="*/ 1731986 w 6884912"/>
              <a:gd name="connsiteY38" fmla="*/ 589682 h 1161397"/>
              <a:gd name="connsiteX39" fmla="*/ 1927935 w 6884912"/>
              <a:gd name="connsiteY39" fmla="*/ 628540 h 1161397"/>
              <a:gd name="connsiteX40" fmla="*/ 2039075 w 6884912"/>
              <a:gd name="connsiteY40" fmla="*/ 599964 h 1161397"/>
              <a:gd name="connsiteX41" fmla="*/ 2066980 w 6884912"/>
              <a:gd name="connsiteY41" fmla="*/ 550413 h 1161397"/>
              <a:gd name="connsiteX42" fmla="*/ 2352236 w 6884912"/>
              <a:gd name="connsiteY42" fmla="*/ 519602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222191 w 6884912"/>
              <a:gd name="connsiteY56" fmla="*/ 307887 h 1161397"/>
              <a:gd name="connsiteX57" fmla="*/ 3227953 w 6884912"/>
              <a:gd name="connsiteY57" fmla="*/ 297650 h 1161397"/>
              <a:gd name="connsiteX58" fmla="*/ 3510042 w 6884912"/>
              <a:gd name="connsiteY58" fmla="*/ 311820 h 1161397"/>
              <a:gd name="connsiteX59" fmla="*/ 3626773 w 6884912"/>
              <a:gd name="connsiteY59" fmla="*/ 290452 h 1161397"/>
              <a:gd name="connsiteX60" fmla="*/ 3666217 w 6884912"/>
              <a:gd name="connsiteY60" fmla="*/ 273255 h 1161397"/>
              <a:gd name="connsiteX61" fmla="*/ 3732427 w 6884912"/>
              <a:gd name="connsiteY61" fmla="*/ 245039 h 1161397"/>
              <a:gd name="connsiteX62" fmla="*/ 3777022 w 6884912"/>
              <a:gd name="connsiteY62" fmla="*/ 200276 h 1161397"/>
              <a:gd name="connsiteX63" fmla="*/ 3791246 w 6884912"/>
              <a:gd name="connsiteY63" fmla="*/ 189996 h 1161397"/>
              <a:gd name="connsiteX64" fmla="*/ 3819864 w 6884912"/>
              <a:gd name="connsiteY64" fmla="*/ 194605 h 1161397"/>
              <a:gd name="connsiteX65" fmla="*/ 3830398 w 6884912"/>
              <a:gd name="connsiteY65" fmla="*/ 188383 h 1161397"/>
              <a:gd name="connsiteX66" fmla="*/ 3834360 w 6884912"/>
              <a:gd name="connsiteY66" fmla="*/ 188992 h 1161397"/>
              <a:gd name="connsiteX67" fmla="*/ 3843715 w 6884912"/>
              <a:gd name="connsiteY67" fmla="*/ 188752 h 1161397"/>
              <a:gd name="connsiteX68" fmla="*/ 3842609 w 6884912"/>
              <a:gd name="connsiteY68" fmla="*/ 197386 h 1161397"/>
              <a:gd name="connsiteX69" fmla="*/ 3853961 w 6884912"/>
              <a:gd name="connsiteY69" fmla="*/ 213380 h 1161397"/>
              <a:gd name="connsiteX70" fmla="*/ 3907640 w 6884912"/>
              <a:gd name="connsiteY70" fmla="*/ 207568 h 1161397"/>
              <a:gd name="connsiteX71" fmla="*/ 3910449 w 6884912"/>
              <a:gd name="connsiteY71" fmla="*/ 197808 h 1161397"/>
              <a:gd name="connsiteX72" fmla="*/ 3917197 w 6884912"/>
              <a:gd name="connsiteY72" fmla="*/ 196121 h 1161397"/>
              <a:gd name="connsiteX73" fmla="*/ 3922400 w 6884912"/>
              <a:gd name="connsiteY73" fmla="*/ 205056 h 1161397"/>
              <a:gd name="connsiteX74" fmla="*/ 4013061 w 6884912"/>
              <a:gd name="connsiteY74" fmla="*/ 224874 h 1161397"/>
              <a:gd name="connsiteX75" fmla="*/ 4220717 w 6884912"/>
              <a:gd name="connsiteY75" fmla="*/ 192946 h 1161397"/>
              <a:gd name="connsiteX76" fmla="*/ 4228802 w 6884912"/>
              <a:gd name="connsiteY76" fmla="*/ 201468 h 1161397"/>
              <a:gd name="connsiteX77" fmla="*/ 4289361 w 6884912"/>
              <a:gd name="connsiteY77" fmla="*/ 196642 h 1161397"/>
              <a:gd name="connsiteX78" fmla="*/ 4498913 w 6884912"/>
              <a:gd name="connsiteY78" fmla="*/ 118915 h 1161397"/>
              <a:gd name="connsiteX79" fmla="*/ 4617330 w 6884912"/>
              <a:gd name="connsiteY79" fmla="*/ 111163 h 1161397"/>
              <a:gd name="connsiteX80" fmla="*/ 4659778 w 6884912"/>
              <a:gd name="connsiteY80" fmla="*/ 118219 h 1161397"/>
              <a:gd name="connsiteX81" fmla="*/ 4730870 w 6884912"/>
              <a:gd name="connsiteY81" fmla="*/ 129432 h 1161397"/>
              <a:gd name="connsiteX82" fmla="*/ 4844073 w 6884912"/>
              <a:gd name="connsiteY82" fmla="*/ 161768 h 1161397"/>
              <a:gd name="connsiteX83" fmla="*/ 4856454 w 6884912"/>
              <a:gd name="connsiteY83" fmla="*/ 130488 h 1161397"/>
              <a:gd name="connsiteX84" fmla="*/ 4920038 w 6884912"/>
              <a:gd name="connsiteY84" fmla="*/ 140418 h 1161397"/>
              <a:gd name="connsiteX85" fmla="*/ 5016639 w 6884912"/>
              <a:gd name="connsiteY85" fmla="*/ 158905 h 1161397"/>
              <a:gd name="connsiteX86" fmla="*/ 5072009 w 6884912"/>
              <a:gd name="connsiteY86" fmla="*/ 161502 h 1161397"/>
              <a:gd name="connsiteX87" fmla="*/ 5223626 w 6884912"/>
              <a:gd name="connsiteY87" fmla="*/ 177356 h 1161397"/>
              <a:gd name="connsiteX88" fmla="*/ 5375773 w 6884912"/>
              <a:gd name="connsiteY88" fmla="*/ 199913 h 1161397"/>
              <a:gd name="connsiteX89" fmla="*/ 5467502 w 6884912"/>
              <a:gd name="connsiteY89" fmla="*/ 250963 h 1161397"/>
              <a:gd name="connsiteX90" fmla="*/ 5592395 w 6884912"/>
              <a:gd name="connsiteY90" fmla="*/ 265434 h 1161397"/>
              <a:gd name="connsiteX91" fmla="*/ 5613532 w 6884912"/>
              <a:gd name="connsiteY91" fmla="*/ 273379 h 1161397"/>
              <a:gd name="connsiteX92" fmla="*/ 5642173 w 6884912"/>
              <a:gd name="connsiteY92" fmla="*/ 266904 h 1161397"/>
              <a:gd name="connsiteX93" fmla="*/ 5756910 w 6884912"/>
              <a:gd name="connsiteY93" fmla="*/ 239211 h 1161397"/>
              <a:gd name="connsiteX94" fmla="*/ 5846667 w 6884912"/>
              <a:gd name="connsiteY94" fmla="*/ 201786 h 1161397"/>
              <a:gd name="connsiteX95" fmla="*/ 5960732 w 6884912"/>
              <a:gd name="connsiteY95" fmla="*/ 220708 h 1161397"/>
              <a:gd name="connsiteX96" fmla="*/ 6029542 w 6884912"/>
              <a:gd name="connsiteY96" fmla="*/ 210339 h 1161397"/>
              <a:gd name="connsiteX97" fmla="*/ 6141123 w 6884912"/>
              <a:gd name="connsiteY97" fmla="*/ 159923 h 1161397"/>
              <a:gd name="connsiteX98" fmla="*/ 6290640 w 6884912"/>
              <a:gd name="connsiteY98" fmla="*/ 167441 h 1161397"/>
              <a:gd name="connsiteX99" fmla="*/ 6322806 w 6884912"/>
              <a:gd name="connsiteY99" fmla="*/ 213293 h 1161397"/>
              <a:gd name="connsiteX100" fmla="*/ 6380420 w 6884912"/>
              <a:gd name="connsiteY100" fmla="*/ 173195 h 1161397"/>
              <a:gd name="connsiteX101" fmla="*/ 6507891 w 6884912"/>
              <a:gd name="connsiteY101" fmla="*/ 118474 h 1161397"/>
              <a:gd name="connsiteX102" fmla="*/ 6571807 w 6884912"/>
              <a:gd name="connsiteY102" fmla="*/ 98636 h 1161397"/>
              <a:gd name="connsiteX103" fmla="*/ 6671880 w 6884912"/>
              <a:gd name="connsiteY103" fmla="*/ 82931 h 1161397"/>
              <a:gd name="connsiteX104" fmla="*/ 6702266 w 6884912"/>
              <a:gd name="connsiteY104" fmla="*/ 75470 h 1161397"/>
              <a:gd name="connsiteX105" fmla="*/ 6845802 w 6884912"/>
              <a:gd name="connsiteY105" fmla="*/ 24496 h 1161397"/>
              <a:gd name="connsiteX106" fmla="*/ 6884912 w 6884912"/>
              <a:gd name="connsiteY10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67875 w 6884912"/>
              <a:gd name="connsiteY7" fmla="*/ 1051976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213420 w 6884912"/>
              <a:gd name="connsiteY6" fmla="*/ 1056868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242716 w 6884912"/>
              <a:gd name="connsiteY20" fmla="*/ 698052 h 1161397"/>
              <a:gd name="connsiteX21" fmla="*/ 1299977 w 6884912"/>
              <a:gd name="connsiteY21" fmla="*/ 639196 h 1161397"/>
              <a:gd name="connsiteX22" fmla="*/ 1326190 w 6884912"/>
              <a:gd name="connsiteY22" fmla="*/ 625955 h 1161397"/>
              <a:gd name="connsiteX23" fmla="*/ 1339600 w 6884912"/>
              <a:gd name="connsiteY23" fmla="*/ 616295 h 1161397"/>
              <a:gd name="connsiteX24" fmla="*/ 1340054 w 6884912"/>
              <a:gd name="connsiteY24" fmla="*/ 614022 h 1161397"/>
              <a:gd name="connsiteX25" fmla="*/ 1391606 w 6884912"/>
              <a:gd name="connsiteY25" fmla="*/ 615229 h 1161397"/>
              <a:gd name="connsiteX26" fmla="*/ 1397565 w 6884912"/>
              <a:gd name="connsiteY26" fmla="*/ 611490 h 1161397"/>
              <a:gd name="connsiteX27" fmla="*/ 1432302 w 6884912"/>
              <a:gd name="connsiteY27" fmla="*/ 617267 h 1161397"/>
              <a:gd name="connsiteX28" fmla="*/ 1449644 w 6884912"/>
              <a:gd name="connsiteY28" fmla="*/ 617591 h 1161397"/>
              <a:gd name="connsiteX29" fmla="*/ 1455793 w 6884912"/>
              <a:gd name="connsiteY29" fmla="*/ 623174 h 1161397"/>
              <a:gd name="connsiteX30" fmla="*/ 1480758 w 6884912"/>
              <a:gd name="connsiteY30" fmla="*/ 620863 h 1161397"/>
              <a:gd name="connsiteX31" fmla="*/ 1483154 w 6884912"/>
              <a:gd name="connsiteY31" fmla="*/ 618527 h 1161397"/>
              <a:gd name="connsiteX32" fmla="*/ 1505495 w 6884912"/>
              <a:gd name="connsiteY32" fmla="*/ 624325 h 1161397"/>
              <a:gd name="connsiteX33" fmla="*/ 1526340 w 6884912"/>
              <a:gd name="connsiteY33" fmla="*/ 638496 h 1161397"/>
              <a:gd name="connsiteX34" fmla="*/ 1731986 w 6884912"/>
              <a:gd name="connsiteY34" fmla="*/ 589682 h 1161397"/>
              <a:gd name="connsiteX35" fmla="*/ 1927935 w 6884912"/>
              <a:gd name="connsiteY35" fmla="*/ 628540 h 1161397"/>
              <a:gd name="connsiteX36" fmla="*/ 2039075 w 6884912"/>
              <a:gd name="connsiteY36" fmla="*/ 599964 h 1161397"/>
              <a:gd name="connsiteX37" fmla="*/ 2066980 w 6884912"/>
              <a:gd name="connsiteY37" fmla="*/ 550413 h 1161397"/>
              <a:gd name="connsiteX38" fmla="*/ 2352236 w 6884912"/>
              <a:gd name="connsiteY38" fmla="*/ 519602 h 1161397"/>
              <a:gd name="connsiteX39" fmla="*/ 2420791 w 6884912"/>
              <a:gd name="connsiteY39" fmla="*/ 492826 h 1161397"/>
              <a:gd name="connsiteX40" fmla="*/ 2489932 w 6884912"/>
              <a:gd name="connsiteY40" fmla="*/ 507864 h 1161397"/>
              <a:gd name="connsiteX41" fmla="*/ 2512917 w 6884912"/>
              <a:gd name="connsiteY41" fmla="*/ 489127 h 1161397"/>
              <a:gd name="connsiteX42" fmla="*/ 2516783 w 6884912"/>
              <a:gd name="connsiteY42" fmla="*/ 485473 h 1161397"/>
              <a:gd name="connsiteX43" fmla="*/ 2534360 w 6884912"/>
              <a:gd name="connsiteY43" fmla="*/ 480064 h 1161397"/>
              <a:gd name="connsiteX44" fmla="*/ 2536691 w 6884912"/>
              <a:gd name="connsiteY44" fmla="*/ 467018 h 1161397"/>
              <a:gd name="connsiteX45" fmla="*/ 2561265 w 6884912"/>
              <a:gd name="connsiteY45" fmla="*/ 450623 h 1161397"/>
              <a:gd name="connsiteX46" fmla="*/ 2594349 w 6884912"/>
              <a:gd name="connsiteY46" fmla="*/ 443884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222191 w 6884912"/>
              <a:gd name="connsiteY52" fmla="*/ 307887 h 1161397"/>
              <a:gd name="connsiteX53" fmla="*/ 3227953 w 6884912"/>
              <a:gd name="connsiteY53" fmla="*/ 297650 h 1161397"/>
              <a:gd name="connsiteX54" fmla="*/ 3510042 w 6884912"/>
              <a:gd name="connsiteY54" fmla="*/ 311820 h 1161397"/>
              <a:gd name="connsiteX55" fmla="*/ 3626773 w 6884912"/>
              <a:gd name="connsiteY55" fmla="*/ 290452 h 1161397"/>
              <a:gd name="connsiteX56" fmla="*/ 3666217 w 6884912"/>
              <a:gd name="connsiteY56" fmla="*/ 273255 h 1161397"/>
              <a:gd name="connsiteX57" fmla="*/ 3732427 w 6884912"/>
              <a:gd name="connsiteY57" fmla="*/ 245039 h 1161397"/>
              <a:gd name="connsiteX58" fmla="*/ 3777022 w 6884912"/>
              <a:gd name="connsiteY58" fmla="*/ 200276 h 1161397"/>
              <a:gd name="connsiteX59" fmla="*/ 3791246 w 6884912"/>
              <a:gd name="connsiteY59" fmla="*/ 189996 h 1161397"/>
              <a:gd name="connsiteX60" fmla="*/ 3819864 w 6884912"/>
              <a:gd name="connsiteY60" fmla="*/ 194605 h 1161397"/>
              <a:gd name="connsiteX61" fmla="*/ 3830398 w 6884912"/>
              <a:gd name="connsiteY61" fmla="*/ 188383 h 1161397"/>
              <a:gd name="connsiteX62" fmla="*/ 3834360 w 6884912"/>
              <a:gd name="connsiteY62" fmla="*/ 188992 h 1161397"/>
              <a:gd name="connsiteX63" fmla="*/ 3843715 w 6884912"/>
              <a:gd name="connsiteY63" fmla="*/ 188752 h 1161397"/>
              <a:gd name="connsiteX64" fmla="*/ 3842609 w 6884912"/>
              <a:gd name="connsiteY64" fmla="*/ 197386 h 1161397"/>
              <a:gd name="connsiteX65" fmla="*/ 3853961 w 6884912"/>
              <a:gd name="connsiteY65" fmla="*/ 213380 h 1161397"/>
              <a:gd name="connsiteX66" fmla="*/ 3907640 w 6884912"/>
              <a:gd name="connsiteY66" fmla="*/ 207568 h 1161397"/>
              <a:gd name="connsiteX67" fmla="*/ 3910449 w 6884912"/>
              <a:gd name="connsiteY67" fmla="*/ 197808 h 1161397"/>
              <a:gd name="connsiteX68" fmla="*/ 3917197 w 6884912"/>
              <a:gd name="connsiteY68" fmla="*/ 196121 h 1161397"/>
              <a:gd name="connsiteX69" fmla="*/ 3922400 w 6884912"/>
              <a:gd name="connsiteY69" fmla="*/ 205056 h 1161397"/>
              <a:gd name="connsiteX70" fmla="*/ 4013061 w 6884912"/>
              <a:gd name="connsiteY70" fmla="*/ 224874 h 1161397"/>
              <a:gd name="connsiteX71" fmla="*/ 4220717 w 6884912"/>
              <a:gd name="connsiteY71" fmla="*/ 192946 h 1161397"/>
              <a:gd name="connsiteX72" fmla="*/ 4228802 w 6884912"/>
              <a:gd name="connsiteY72" fmla="*/ 201468 h 1161397"/>
              <a:gd name="connsiteX73" fmla="*/ 4289361 w 6884912"/>
              <a:gd name="connsiteY73" fmla="*/ 196642 h 1161397"/>
              <a:gd name="connsiteX74" fmla="*/ 4498913 w 6884912"/>
              <a:gd name="connsiteY74" fmla="*/ 118915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844073 w 6884912"/>
              <a:gd name="connsiteY78" fmla="*/ 161768 h 1161397"/>
              <a:gd name="connsiteX79" fmla="*/ 4856454 w 6884912"/>
              <a:gd name="connsiteY79" fmla="*/ 130488 h 1161397"/>
              <a:gd name="connsiteX80" fmla="*/ 4920038 w 6884912"/>
              <a:gd name="connsiteY80" fmla="*/ 140418 h 1161397"/>
              <a:gd name="connsiteX81" fmla="*/ 5016639 w 6884912"/>
              <a:gd name="connsiteY81" fmla="*/ 158905 h 1161397"/>
              <a:gd name="connsiteX82" fmla="*/ 5072009 w 6884912"/>
              <a:gd name="connsiteY82" fmla="*/ 161502 h 1161397"/>
              <a:gd name="connsiteX83" fmla="*/ 5223626 w 6884912"/>
              <a:gd name="connsiteY83" fmla="*/ 177356 h 1161397"/>
              <a:gd name="connsiteX84" fmla="*/ 5375773 w 6884912"/>
              <a:gd name="connsiteY84" fmla="*/ 199913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141123 w 6884912"/>
              <a:gd name="connsiteY93" fmla="*/ 159923 h 1161397"/>
              <a:gd name="connsiteX94" fmla="*/ 6290640 w 6884912"/>
              <a:gd name="connsiteY94" fmla="*/ 167441 h 1161397"/>
              <a:gd name="connsiteX95" fmla="*/ 6322806 w 6884912"/>
              <a:gd name="connsiteY95" fmla="*/ 213293 h 1161397"/>
              <a:gd name="connsiteX96" fmla="*/ 6380420 w 6884912"/>
              <a:gd name="connsiteY96" fmla="*/ 173195 h 1161397"/>
              <a:gd name="connsiteX97" fmla="*/ 6507891 w 6884912"/>
              <a:gd name="connsiteY97" fmla="*/ 118474 h 1161397"/>
              <a:gd name="connsiteX98" fmla="*/ 6571807 w 6884912"/>
              <a:gd name="connsiteY98" fmla="*/ 98636 h 1161397"/>
              <a:gd name="connsiteX99" fmla="*/ 6671880 w 6884912"/>
              <a:gd name="connsiteY99" fmla="*/ 82931 h 1161397"/>
              <a:gd name="connsiteX100" fmla="*/ 6702266 w 6884912"/>
              <a:gd name="connsiteY100" fmla="*/ 75470 h 1161397"/>
              <a:gd name="connsiteX101" fmla="*/ 6845802 w 6884912"/>
              <a:gd name="connsiteY101" fmla="*/ 24496 h 1161397"/>
              <a:gd name="connsiteX102" fmla="*/ 6884912 w 6884912"/>
              <a:gd name="connsiteY10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66947 w 6884912"/>
              <a:gd name="connsiteY16" fmla="*/ 700762 h 1161397"/>
              <a:gd name="connsiteX17" fmla="*/ 1178135 w 6884912"/>
              <a:gd name="connsiteY17" fmla="*/ 698631 h 1161397"/>
              <a:gd name="connsiteX18" fmla="*/ 1178301 w 6884912"/>
              <a:gd name="connsiteY18" fmla="*/ 698094 h 1161397"/>
              <a:gd name="connsiteX19" fmla="*/ 1242716 w 6884912"/>
              <a:gd name="connsiteY19" fmla="*/ 698052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40054 w 6884912"/>
              <a:gd name="connsiteY23" fmla="*/ 614022 h 1161397"/>
              <a:gd name="connsiteX24" fmla="*/ 1391606 w 6884912"/>
              <a:gd name="connsiteY24" fmla="*/ 615229 h 1161397"/>
              <a:gd name="connsiteX25" fmla="*/ 1397565 w 6884912"/>
              <a:gd name="connsiteY25" fmla="*/ 611490 h 1161397"/>
              <a:gd name="connsiteX26" fmla="*/ 1432302 w 6884912"/>
              <a:gd name="connsiteY26" fmla="*/ 617267 h 1161397"/>
              <a:gd name="connsiteX27" fmla="*/ 1449644 w 6884912"/>
              <a:gd name="connsiteY27" fmla="*/ 617591 h 1161397"/>
              <a:gd name="connsiteX28" fmla="*/ 1455793 w 6884912"/>
              <a:gd name="connsiteY28" fmla="*/ 623174 h 1161397"/>
              <a:gd name="connsiteX29" fmla="*/ 1480758 w 6884912"/>
              <a:gd name="connsiteY29" fmla="*/ 620863 h 1161397"/>
              <a:gd name="connsiteX30" fmla="*/ 1483154 w 6884912"/>
              <a:gd name="connsiteY30" fmla="*/ 618527 h 1161397"/>
              <a:gd name="connsiteX31" fmla="*/ 1505495 w 6884912"/>
              <a:gd name="connsiteY31" fmla="*/ 624325 h 1161397"/>
              <a:gd name="connsiteX32" fmla="*/ 1526340 w 6884912"/>
              <a:gd name="connsiteY32" fmla="*/ 638496 h 1161397"/>
              <a:gd name="connsiteX33" fmla="*/ 1731986 w 6884912"/>
              <a:gd name="connsiteY33" fmla="*/ 589682 h 1161397"/>
              <a:gd name="connsiteX34" fmla="*/ 1927935 w 6884912"/>
              <a:gd name="connsiteY34" fmla="*/ 628540 h 1161397"/>
              <a:gd name="connsiteX35" fmla="*/ 2039075 w 6884912"/>
              <a:gd name="connsiteY35" fmla="*/ 599964 h 1161397"/>
              <a:gd name="connsiteX36" fmla="*/ 2066980 w 6884912"/>
              <a:gd name="connsiteY36" fmla="*/ 550413 h 1161397"/>
              <a:gd name="connsiteX37" fmla="*/ 2352236 w 6884912"/>
              <a:gd name="connsiteY37" fmla="*/ 519602 h 1161397"/>
              <a:gd name="connsiteX38" fmla="*/ 2420791 w 6884912"/>
              <a:gd name="connsiteY38" fmla="*/ 492826 h 1161397"/>
              <a:gd name="connsiteX39" fmla="*/ 2489932 w 6884912"/>
              <a:gd name="connsiteY39" fmla="*/ 507864 h 1161397"/>
              <a:gd name="connsiteX40" fmla="*/ 2512917 w 6884912"/>
              <a:gd name="connsiteY40" fmla="*/ 489127 h 1161397"/>
              <a:gd name="connsiteX41" fmla="*/ 2516783 w 6884912"/>
              <a:gd name="connsiteY41" fmla="*/ 485473 h 1161397"/>
              <a:gd name="connsiteX42" fmla="*/ 2534360 w 6884912"/>
              <a:gd name="connsiteY42" fmla="*/ 480064 h 1161397"/>
              <a:gd name="connsiteX43" fmla="*/ 2536691 w 6884912"/>
              <a:gd name="connsiteY43" fmla="*/ 467018 h 1161397"/>
              <a:gd name="connsiteX44" fmla="*/ 2561265 w 6884912"/>
              <a:gd name="connsiteY44" fmla="*/ 450623 h 1161397"/>
              <a:gd name="connsiteX45" fmla="*/ 2594349 w 6884912"/>
              <a:gd name="connsiteY45" fmla="*/ 443884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222191 w 6884912"/>
              <a:gd name="connsiteY51" fmla="*/ 307887 h 1161397"/>
              <a:gd name="connsiteX52" fmla="*/ 3227953 w 6884912"/>
              <a:gd name="connsiteY52" fmla="*/ 297650 h 1161397"/>
              <a:gd name="connsiteX53" fmla="*/ 3510042 w 6884912"/>
              <a:gd name="connsiteY53" fmla="*/ 311820 h 1161397"/>
              <a:gd name="connsiteX54" fmla="*/ 3626773 w 6884912"/>
              <a:gd name="connsiteY54" fmla="*/ 290452 h 1161397"/>
              <a:gd name="connsiteX55" fmla="*/ 3666217 w 6884912"/>
              <a:gd name="connsiteY55" fmla="*/ 273255 h 1161397"/>
              <a:gd name="connsiteX56" fmla="*/ 3732427 w 6884912"/>
              <a:gd name="connsiteY56" fmla="*/ 245039 h 1161397"/>
              <a:gd name="connsiteX57" fmla="*/ 3777022 w 6884912"/>
              <a:gd name="connsiteY57" fmla="*/ 200276 h 1161397"/>
              <a:gd name="connsiteX58" fmla="*/ 3791246 w 6884912"/>
              <a:gd name="connsiteY58" fmla="*/ 189996 h 1161397"/>
              <a:gd name="connsiteX59" fmla="*/ 3819864 w 6884912"/>
              <a:gd name="connsiteY59" fmla="*/ 194605 h 1161397"/>
              <a:gd name="connsiteX60" fmla="*/ 3830398 w 6884912"/>
              <a:gd name="connsiteY60" fmla="*/ 188383 h 1161397"/>
              <a:gd name="connsiteX61" fmla="*/ 3834360 w 6884912"/>
              <a:gd name="connsiteY61" fmla="*/ 188992 h 1161397"/>
              <a:gd name="connsiteX62" fmla="*/ 3843715 w 6884912"/>
              <a:gd name="connsiteY62" fmla="*/ 188752 h 1161397"/>
              <a:gd name="connsiteX63" fmla="*/ 3842609 w 6884912"/>
              <a:gd name="connsiteY63" fmla="*/ 197386 h 1161397"/>
              <a:gd name="connsiteX64" fmla="*/ 3853961 w 6884912"/>
              <a:gd name="connsiteY64" fmla="*/ 213380 h 1161397"/>
              <a:gd name="connsiteX65" fmla="*/ 3907640 w 6884912"/>
              <a:gd name="connsiteY65" fmla="*/ 207568 h 1161397"/>
              <a:gd name="connsiteX66" fmla="*/ 3910449 w 6884912"/>
              <a:gd name="connsiteY66" fmla="*/ 197808 h 1161397"/>
              <a:gd name="connsiteX67" fmla="*/ 3917197 w 6884912"/>
              <a:gd name="connsiteY67" fmla="*/ 196121 h 1161397"/>
              <a:gd name="connsiteX68" fmla="*/ 3922400 w 6884912"/>
              <a:gd name="connsiteY68" fmla="*/ 205056 h 1161397"/>
              <a:gd name="connsiteX69" fmla="*/ 4013061 w 6884912"/>
              <a:gd name="connsiteY69" fmla="*/ 224874 h 1161397"/>
              <a:gd name="connsiteX70" fmla="*/ 4220717 w 6884912"/>
              <a:gd name="connsiteY70" fmla="*/ 192946 h 1161397"/>
              <a:gd name="connsiteX71" fmla="*/ 4228802 w 6884912"/>
              <a:gd name="connsiteY71" fmla="*/ 201468 h 1161397"/>
              <a:gd name="connsiteX72" fmla="*/ 4289361 w 6884912"/>
              <a:gd name="connsiteY72" fmla="*/ 196642 h 1161397"/>
              <a:gd name="connsiteX73" fmla="*/ 4498913 w 6884912"/>
              <a:gd name="connsiteY73" fmla="*/ 118915 h 1161397"/>
              <a:gd name="connsiteX74" fmla="*/ 4617330 w 6884912"/>
              <a:gd name="connsiteY74" fmla="*/ 111163 h 1161397"/>
              <a:gd name="connsiteX75" fmla="*/ 4659778 w 6884912"/>
              <a:gd name="connsiteY75" fmla="*/ 118219 h 1161397"/>
              <a:gd name="connsiteX76" fmla="*/ 4730870 w 6884912"/>
              <a:gd name="connsiteY76" fmla="*/ 129432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375773 w 6884912"/>
              <a:gd name="connsiteY83" fmla="*/ 199913 h 1161397"/>
              <a:gd name="connsiteX84" fmla="*/ 5467502 w 6884912"/>
              <a:gd name="connsiteY84" fmla="*/ 250963 h 1161397"/>
              <a:gd name="connsiteX85" fmla="*/ 5592395 w 6884912"/>
              <a:gd name="connsiteY85" fmla="*/ 265434 h 1161397"/>
              <a:gd name="connsiteX86" fmla="*/ 5613532 w 6884912"/>
              <a:gd name="connsiteY86" fmla="*/ 273379 h 1161397"/>
              <a:gd name="connsiteX87" fmla="*/ 5642173 w 6884912"/>
              <a:gd name="connsiteY87" fmla="*/ 266904 h 1161397"/>
              <a:gd name="connsiteX88" fmla="*/ 5756910 w 6884912"/>
              <a:gd name="connsiteY88" fmla="*/ 239211 h 1161397"/>
              <a:gd name="connsiteX89" fmla="*/ 5846667 w 6884912"/>
              <a:gd name="connsiteY89" fmla="*/ 201786 h 1161397"/>
              <a:gd name="connsiteX90" fmla="*/ 5960732 w 6884912"/>
              <a:gd name="connsiteY90" fmla="*/ 220708 h 1161397"/>
              <a:gd name="connsiteX91" fmla="*/ 6029542 w 6884912"/>
              <a:gd name="connsiteY91" fmla="*/ 210339 h 1161397"/>
              <a:gd name="connsiteX92" fmla="*/ 6141123 w 6884912"/>
              <a:gd name="connsiteY92" fmla="*/ 159923 h 1161397"/>
              <a:gd name="connsiteX93" fmla="*/ 6290640 w 6884912"/>
              <a:gd name="connsiteY93" fmla="*/ 167441 h 1161397"/>
              <a:gd name="connsiteX94" fmla="*/ 6322806 w 6884912"/>
              <a:gd name="connsiteY94" fmla="*/ 213293 h 1161397"/>
              <a:gd name="connsiteX95" fmla="*/ 6380420 w 6884912"/>
              <a:gd name="connsiteY95" fmla="*/ 173195 h 1161397"/>
              <a:gd name="connsiteX96" fmla="*/ 6507891 w 6884912"/>
              <a:gd name="connsiteY96" fmla="*/ 118474 h 1161397"/>
              <a:gd name="connsiteX97" fmla="*/ 6571807 w 6884912"/>
              <a:gd name="connsiteY97" fmla="*/ 98636 h 1161397"/>
              <a:gd name="connsiteX98" fmla="*/ 6671880 w 6884912"/>
              <a:gd name="connsiteY98" fmla="*/ 82931 h 1161397"/>
              <a:gd name="connsiteX99" fmla="*/ 6702266 w 6884912"/>
              <a:gd name="connsiteY99" fmla="*/ 75470 h 1161397"/>
              <a:gd name="connsiteX100" fmla="*/ 6845802 w 6884912"/>
              <a:gd name="connsiteY100" fmla="*/ 24496 h 1161397"/>
              <a:gd name="connsiteX101" fmla="*/ 6884912 w 6884912"/>
              <a:gd name="connsiteY10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78135 w 6884912"/>
              <a:gd name="connsiteY16" fmla="*/ 698631 h 1161397"/>
              <a:gd name="connsiteX17" fmla="*/ 1178301 w 6884912"/>
              <a:gd name="connsiteY17" fmla="*/ 698094 h 1161397"/>
              <a:gd name="connsiteX18" fmla="*/ 1242716 w 6884912"/>
              <a:gd name="connsiteY18" fmla="*/ 698052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40054 w 6884912"/>
              <a:gd name="connsiteY22" fmla="*/ 614022 h 1161397"/>
              <a:gd name="connsiteX23" fmla="*/ 1391606 w 6884912"/>
              <a:gd name="connsiteY23" fmla="*/ 615229 h 1161397"/>
              <a:gd name="connsiteX24" fmla="*/ 1397565 w 6884912"/>
              <a:gd name="connsiteY24" fmla="*/ 611490 h 1161397"/>
              <a:gd name="connsiteX25" fmla="*/ 1432302 w 6884912"/>
              <a:gd name="connsiteY25" fmla="*/ 617267 h 1161397"/>
              <a:gd name="connsiteX26" fmla="*/ 1449644 w 6884912"/>
              <a:gd name="connsiteY26" fmla="*/ 617591 h 1161397"/>
              <a:gd name="connsiteX27" fmla="*/ 1455793 w 6884912"/>
              <a:gd name="connsiteY27" fmla="*/ 623174 h 1161397"/>
              <a:gd name="connsiteX28" fmla="*/ 1480758 w 6884912"/>
              <a:gd name="connsiteY28" fmla="*/ 620863 h 1161397"/>
              <a:gd name="connsiteX29" fmla="*/ 1483154 w 6884912"/>
              <a:gd name="connsiteY29" fmla="*/ 618527 h 1161397"/>
              <a:gd name="connsiteX30" fmla="*/ 1505495 w 6884912"/>
              <a:gd name="connsiteY30" fmla="*/ 624325 h 1161397"/>
              <a:gd name="connsiteX31" fmla="*/ 1526340 w 6884912"/>
              <a:gd name="connsiteY31" fmla="*/ 638496 h 1161397"/>
              <a:gd name="connsiteX32" fmla="*/ 1731986 w 6884912"/>
              <a:gd name="connsiteY32" fmla="*/ 589682 h 1161397"/>
              <a:gd name="connsiteX33" fmla="*/ 1927935 w 6884912"/>
              <a:gd name="connsiteY33" fmla="*/ 628540 h 1161397"/>
              <a:gd name="connsiteX34" fmla="*/ 2039075 w 6884912"/>
              <a:gd name="connsiteY34" fmla="*/ 599964 h 1161397"/>
              <a:gd name="connsiteX35" fmla="*/ 2066980 w 6884912"/>
              <a:gd name="connsiteY35" fmla="*/ 550413 h 1161397"/>
              <a:gd name="connsiteX36" fmla="*/ 2352236 w 6884912"/>
              <a:gd name="connsiteY36" fmla="*/ 519602 h 1161397"/>
              <a:gd name="connsiteX37" fmla="*/ 2420791 w 6884912"/>
              <a:gd name="connsiteY37" fmla="*/ 492826 h 1161397"/>
              <a:gd name="connsiteX38" fmla="*/ 2489932 w 6884912"/>
              <a:gd name="connsiteY38" fmla="*/ 507864 h 1161397"/>
              <a:gd name="connsiteX39" fmla="*/ 2512917 w 6884912"/>
              <a:gd name="connsiteY39" fmla="*/ 489127 h 1161397"/>
              <a:gd name="connsiteX40" fmla="*/ 2516783 w 6884912"/>
              <a:gd name="connsiteY40" fmla="*/ 485473 h 1161397"/>
              <a:gd name="connsiteX41" fmla="*/ 2534360 w 6884912"/>
              <a:gd name="connsiteY41" fmla="*/ 480064 h 1161397"/>
              <a:gd name="connsiteX42" fmla="*/ 2536691 w 6884912"/>
              <a:gd name="connsiteY42" fmla="*/ 467018 h 1161397"/>
              <a:gd name="connsiteX43" fmla="*/ 2561265 w 6884912"/>
              <a:gd name="connsiteY43" fmla="*/ 450623 h 1161397"/>
              <a:gd name="connsiteX44" fmla="*/ 2594349 w 6884912"/>
              <a:gd name="connsiteY44" fmla="*/ 443884 h 1161397"/>
              <a:gd name="connsiteX45" fmla="*/ 2754324 w 6884912"/>
              <a:gd name="connsiteY45" fmla="*/ 424766 h 1161397"/>
              <a:gd name="connsiteX46" fmla="*/ 2848470 w 6884912"/>
              <a:gd name="connsiteY46" fmla="*/ 405966 h 1161397"/>
              <a:gd name="connsiteX47" fmla="*/ 2881772 w 6884912"/>
              <a:gd name="connsiteY47" fmla="*/ 387260 h 1161397"/>
              <a:gd name="connsiteX48" fmla="*/ 2929932 w 6884912"/>
              <a:gd name="connsiteY48" fmla="*/ 368912 h 1161397"/>
              <a:gd name="connsiteX49" fmla="*/ 3013020 w 6884912"/>
              <a:gd name="connsiteY49" fmla="*/ 327578 h 1161397"/>
              <a:gd name="connsiteX50" fmla="*/ 3222191 w 6884912"/>
              <a:gd name="connsiteY50" fmla="*/ 307887 h 1161397"/>
              <a:gd name="connsiteX51" fmla="*/ 3227953 w 6884912"/>
              <a:gd name="connsiteY51" fmla="*/ 297650 h 1161397"/>
              <a:gd name="connsiteX52" fmla="*/ 3510042 w 6884912"/>
              <a:gd name="connsiteY52" fmla="*/ 311820 h 1161397"/>
              <a:gd name="connsiteX53" fmla="*/ 3626773 w 6884912"/>
              <a:gd name="connsiteY53" fmla="*/ 290452 h 1161397"/>
              <a:gd name="connsiteX54" fmla="*/ 3666217 w 6884912"/>
              <a:gd name="connsiteY54" fmla="*/ 273255 h 1161397"/>
              <a:gd name="connsiteX55" fmla="*/ 3732427 w 6884912"/>
              <a:gd name="connsiteY55" fmla="*/ 245039 h 1161397"/>
              <a:gd name="connsiteX56" fmla="*/ 3777022 w 6884912"/>
              <a:gd name="connsiteY56" fmla="*/ 200276 h 1161397"/>
              <a:gd name="connsiteX57" fmla="*/ 3791246 w 6884912"/>
              <a:gd name="connsiteY57" fmla="*/ 189996 h 1161397"/>
              <a:gd name="connsiteX58" fmla="*/ 3819864 w 6884912"/>
              <a:gd name="connsiteY58" fmla="*/ 194605 h 1161397"/>
              <a:gd name="connsiteX59" fmla="*/ 3830398 w 6884912"/>
              <a:gd name="connsiteY59" fmla="*/ 188383 h 1161397"/>
              <a:gd name="connsiteX60" fmla="*/ 3834360 w 6884912"/>
              <a:gd name="connsiteY60" fmla="*/ 188992 h 1161397"/>
              <a:gd name="connsiteX61" fmla="*/ 3843715 w 6884912"/>
              <a:gd name="connsiteY61" fmla="*/ 188752 h 1161397"/>
              <a:gd name="connsiteX62" fmla="*/ 3842609 w 6884912"/>
              <a:gd name="connsiteY62" fmla="*/ 197386 h 1161397"/>
              <a:gd name="connsiteX63" fmla="*/ 3853961 w 6884912"/>
              <a:gd name="connsiteY63" fmla="*/ 213380 h 1161397"/>
              <a:gd name="connsiteX64" fmla="*/ 3907640 w 6884912"/>
              <a:gd name="connsiteY64" fmla="*/ 207568 h 1161397"/>
              <a:gd name="connsiteX65" fmla="*/ 3910449 w 6884912"/>
              <a:gd name="connsiteY65" fmla="*/ 197808 h 1161397"/>
              <a:gd name="connsiteX66" fmla="*/ 3917197 w 6884912"/>
              <a:gd name="connsiteY66" fmla="*/ 196121 h 1161397"/>
              <a:gd name="connsiteX67" fmla="*/ 3922400 w 6884912"/>
              <a:gd name="connsiteY67" fmla="*/ 205056 h 1161397"/>
              <a:gd name="connsiteX68" fmla="*/ 4013061 w 6884912"/>
              <a:gd name="connsiteY68" fmla="*/ 224874 h 1161397"/>
              <a:gd name="connsiteX69" fmla="*/ 4220717 w 6884912"/>
              <a:gd name="connsiteY69" fmla="*/ 192946 h 1161397"/>
              <a:gd name="connsiteX70" fmla="*/ 4228802 w 6884912"/>
              <a:gd name="connsiteY70" fmla="*/ 201468 h 1161397"/>
              <a:gd name="connsiteX71" fmla="*/ 4289361 w 6884912"/>
              <a:gd name="connsiteY71" fmla="*/ 196642 h 1161397"/>
              <a:gd name="connsiteX72" fmla="*/ 4498913 w 6884912"/>
              <a:gd name="connsiteY72" fmla="*/ 118915 h 1161397"/>
              <a:gd name="connsiteX73" fmla="*/ 4617330 w 6884912"/>
              <a:gd name="connsiteY73" fmla="*/ 111163 h 1161397"/>
              <a:gd name="connsiteX74" fmla="*/ 4659778 w 6884912"/>
              <a:gd name="connsiteY74" fmla="*/ 118219 h 1161397"/>
              <a:gd name="connsiteX75" fmla="*/ 4730870 w 6884912"/>
              <a:gd name="connsiteY75" fmla="*/ 129432 h 1161397"/>
              <a:gd name="connsiteX76" fmla="*/ 4844073 w 6884912"/>
              <a:gd name="connsiteY76" fmla="*/ 161768 h 1161397"/>
              <a:gd name="connsiteX77" fmla="*/ 4856454 w 6884912"/>
              <a:gd name="connsiteY77" fmla="*/ 130488 h 1161397"/>
              <a:gd name="connsiteX78" fmla="*/ 4920038 w 6884912"/>
              <a:gd name="connsiteY78" fmla="*/ 140418 h 1161397"/>
              <a:gd name="connsiteX79" fmla="*/ 5016639 w 6884912"/>
              <a:gd name="connsiteY79" fmla="*/ 158905 h 1161397"/>
              <a:gd name="connsiteX80" fmla="*/ 5072009 w 6884912"/>
              <a:gd name="connsiteY80" fmla="*/ 161502 h 1161397"/>
              <a:gd name="connsiteX81" fmla="*/ 5223626 w 6884912"/>
              <a:gd name="connsiteY81" fmla="*/ 177356 h 1161397"/>
              <a:gd name="connsiteX82" fmla="*/ 5375773 w 6884912"/>
              <a:gd name="connsiteY82" fmla="*/ 199913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5960732 w 6884912"/>
              <a:gd name="connsiteY89" fmla="*/ 220708 h 1161397"/>
              <a:gd name="connsiteX90" fmla="*/ 6029542 w 6884912"/>
              <a:gd name="connsiteY90" fmla="*/ 210339 h 1161397"/>
              <a:gd name="connsiteX91" fmla="*/ 6141123 w 6884912"/>
              <a:gd name="connsiteY91" fmla="*/ 159923 h 1161397"/>
              <a:gd name="connsiteX92" fmla="*/ 6290640 w 6884912"/>
              <a:gd name="connsiteY92" fmla="*/ 167441 h 1161397"/>
              <a:gd name="connsiteX93" fmla="*/ 6322806 w 6884912"/>
              <a:gd name="connsiteY93" fmla="*/ 213293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178301 w 6884912"/>
              <a:gd name="connsiteY16" fmla="*/ 698094 h 1161397"/>
              <a:gd name="connsiteX17" fmla="*/ 1242716 w 6884912"/>
              <a:gd name="connsiteY17" fmla="*/ 698052 h 1161397"/>
              <a:gd name="connsiteX18" fmla="*/ 1299977 w 6884912"/>
              <a:gd name="connsiteY18" fmla="*/ 639196 h 1161397"/>
              <a:gd name="connsiteX19" fmla="*/ 1326190 w 6884912"/>
              <a:gd name="connsiteY19" fmla="*/ 625955 h 1161397"/>
              <a:gd name="connsiteX20" fmla="*/ 1339600 w 6884912"/>
              <a:gd name="connsiteY20" fmla="*/ 616295 h 1161397"/>
              <a:gd name="connsiteX21" fmla="*/ 1340054 w 6884912"/>
              <a:gd name="connsiteY21" fmla="*/ 614022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26340 w 6884912"/>
              <a:gd name="connsiteY30" fmla="*/ 638496 h 1161397"/>
              <a:gd name="connsiteX31" fmla="*/ 1731986 w 6884912"/>
              <a:gd name="connsiteY31" fmla="*/ 589682 h 1161397"/>
              <a:gd name="connsiteX32" fmla="*/ 1927935 w 6884912"/>
              <a:gd name="connsiteY32" fmla="*/ 628540 h 1161397"/>
              <a:gd name="connsiteX33" fmla="*/ 2039075 w 6884912"/>
              <a:gd name="connsiteY33" fmla="*/ 599964 h 1161397"/>
              <a:gd name="connsiteX34" fmla="*/ 2066980 w 6884912"/>
              <a:gd name="connsiteY34" fmla="*/ 550413 h 1161397"/>
              <a:gd name="connsiteX35" fmla="*/ 2352236 w 6884912"/>
              <a:gd name="connsiteY35" fmla="*/ 519602 h 1161397"/>
              <a:gd name="connsiteX36" fmla="*/ 2420791 w 6884912"/>
              <a:gd name="connsiteY36" fmla="*/ 492826 h 1161397"/>
              <a:gd name="connsiteX37" fmla="*/ 2489932 w 6884912"/>
              <a:gd name="connsiteY37" fmla="*/ 507864 h 1161397"/>
              <a:gd name="connsiteX38" fmla="*/ 2512917 w 6884912"/>
              <a:gd name="connsiteY38" fmla="*/ 489127 h 1161397"/>
              <a:gd name="connsiteX39" fmla="*/ 2516783 w 6884912"/>
              <a:gd name="connsiteY39" fmla="*/ 485473 h 1161397"/>
              <a:gd name="connsiteX40" fmla="*/ 2534360 w 6884912"/>
              <a:gd name="connsiteY40" fmla="*/ 480064 h 1161397"/>
              <a:gd name="connsiteX41" fmla="*/ 2536691 w 6884912"/>
              <a:gd name="connsiteY41" fmla="*/ 467018 h 1161397"/>
              <a:gd name="connsiteX42" fmla="*/ 2561265 w 6884912"/>
              <a:gd name="connsiteY42" fmla="*/ 450623 h 1161397"/>
              <a:gd name="connsiteX43" fmla="*/ 2594349 w 6884912"/>
              <a:gd name="connsiteY43" fmla="*/ 443884 h 1161397"/>
              <a:gd name="connsiteX44" fmla="*/ 2754324 w 6884912"/>
              <a:gd name="connsiteY44" fmla="*/ 424766 h 1161397"/>
              <a:gd name="connsiteX45" fmla="*/ 2848470 w 6884912"/>
              <a:gd name="connsiteY45" fmla="*/ 405966 h 1161397"/>
              <a:gd name="connsiteX46" fmla="*/ 2881772 w 6884912"/>
              <a:gd name="connsiteY46" fmla="*/ 387260 h 1161397"/>
              <a:gd name="connsiteX47" fmla="*/ 2929932 w 6884912"/>
              <a:gd name="connsiteY47" fmla="*/ 368912 h 1161397"/>
              <a:gd name="connsiteX48" fmla="*/ 3013020 w 6884912"/>
              <a:gd name="connsiteY48" fmla="*/ 327578 h 1161397"/>
              <a:gd name="connsiteX49" fmla="*/ 3222191 w 6884912"/>
              <a:gd name="connsiteY49" fmla="*/ 307887 h 1161397"/>
              <a:gd name="connsiteX50" fmla="*/ 3227953 w 6884912"/>
              <a:gd name="connsiteY50" fmla="*/ 297650 h 1161397"/>
              <a:gd name="connsiteX51" fmla="*/ 3510042 w 6884912"/>
              <a:gd name="connsiteY51" fmla="*/ 311820 h 1161397"/>
              <a:gd name="connsiteX52" fmla="*/ 3626773 w 6884912"/>
              <a:gd name="connsiteY52" fmla="*/ 290452 h 1161397"/>
              <a:gd name="connsiteX53" fmla="*/ 3666217 w 6884912"/>
              <a:gd name="connsiteY53" fmla="*/ 273255 h 1161397"/>
              <a:gd name="connsiteX54" fmla="*/ 3732427 w 6884912"/>
              <a:gd name="connsiteY54" fmla="*/ 245039 h 1161397"/>
              <a:gd name="connsiteX55" fmla="*/ 3777022 w 6884912"/>
              <a:gd name="connsiteY55" fmla="*/ 200276 h 1161397"/>
              <a:gd name="connsiteX56" fmla="*/ 3791246 w 6884912"/>
              <a:gd name="connsiteY56" fmla="*/ 189996 h 1161397"/>
              <a:gd name="connsiteX57" fmla="*/ 3819864 w 6884912"/>
              <a:gd name="connsiteY57" fmla="*/ 194605 h 1161397"/>
              <a:gd name="connsiteX58" fmla="*/ 3830398 w 6884912"/>
              <a:gd name="connsiteY58" fmla="*/ 188383 h 1161397"/>
              <a:gd name="connsiteX59" fmla="*/ 3834360 w 6884912"/>
              <a:gd name="connsiteY59" fmla="*/ 188992 h 1161397"/>
              <a:gd name="connsiteX60" fmla="*/ 3843715 w 6884912"/>
              <a:gd name="connsiteY60" fmla="*/ 188752 h 1161397"/>
              <a:gd name="connsiteX61" fmla="*/ 3842609 w 6884912"/>
              <a:gd name="connsiteY61" fmla="*/ 197386 h 1161397"/>
              <a:gd name="connsiteX62" fmla="*/ 3853961 w 6884912"/>
              <a:gd name="connsiteY62" fmla="*/ 213380 h 1161397"/>
              <a:gd name="connsiteX63" fmla="*/ 3907640 w 6884912"/>
              <a:gd name="connsiteY63" fmla="*/ 207568 h 1161397"/>
              <a:gd name="connsiteX64" fmla="*/ 3910449 w 6884912"/>
              <a:gd name="connsiteY64" fmla="*/ 197808 h 1161397"/>
              <a:gd name="connsiteX65" fmla="*/ 3917197 w 6884912"/>
              <a:gd name="connsiteY65" fmla="*/ 196121 h 1161397"/>
              <a:gd name="connsiteX66" fmla="*/ 3922400 w 6884912"/>
              <a:gd name="connsiteY66" fmla="*/ 205056 h 1161397"/>
              <a:gd name="connsiteX67" fmla="*/ 4013061 w 6884912"/>
              <a:gd name="connsiteY67" fmla="*/ 224874 h 1161397"/>
              <a:gd name="connsiteX68" fmla="*/ 4220717 w 6884912"/>
              <a:gd name="connsiteY68" fmla="*/ 192946 h 1161397"/>
              <a:gd name="connsiteX69" fmla="*/ 4228802 w 6884912"/>
              <a:gd name="connsiteY69" fmla="*/ 201468 h 1161397"/>
              <a:gd name="connsiteX70" fmla="*/ 4289361 w 6884912"/>
              <a:gd name="connsiteY70" fmla="*/ 196642 h 1161397"/>
              <a:gd name="connsiteX71" fmla="*/ 4498913 w 6884912"/>
              <a:gd name="connsiteY71" fmla="*/ 118915 h 1161397"/>
              <a:gd name="connsiteX72" fmla="*/ 4617330 w 6884912"/>
              <a:gd name="connsiteY72" fmla="*/ 111163 h 1161397"/>
              <a:gd name="connsiteX73" fmla="*/ 4659778 w 6884912"/>
              <a:gd name="connsiteY73" fmla="*/ 118219 h 1161397"/>
              <a:gd name="connsiteX74" fmla="*/ 4730870 w 6884912"/>
              <a:gd name="connsiteY74" fmla="*/ 129432 h 1161397"/>
              <a:gd name="connsiteX75" fmla="*/ 4844073 w 6884912"/>
              <a:gd name="connsiteY75" fmla="*/ 161768 h 1161397"/>
              <a:gd name="connsiteX76" fmla="*/ 4856454 w 6884912"/>
              <a:gd name="connsiteY76" fmla="*/ 130488 h 1161397"/>
              <a:gd name="connsiteX77" fmla="*/ 4920038 w 6884912"/>
              <a:gd name="connsiteY77" fmla="*/ 140418 h 1161397"/>
              <a:gd name="connsiteX78" fmla="*/ 5016639 w 6884912"/>
              <a:gd name="connsiteY78" fmla="*/ 158905 h 1161397"/>
              <a:gd name="connsiteX79" fmla="*/ 5072009 w 6884912"/>
              <a:gd name="connsiteY79" fmla="*/ 161502 h 1161397"/>
              <a:gd name="connsiteX80" fmla="*/ 5223626 w 6884912"/>
              <a:gd name="connsiteY80" fmla="*/ 177356 h 1161397"/>
              <a:gd name="connsiteX81" fmla="*/ 5375773 w 6884912"/>
              <a:gd name="connsiteY81" fmla="*/ 199913 h 1161397"/>
              <a:gd name="connsiteX82" fmla="*/ 5467502 w 6884912"/>
              <a:gd name="connsiteY82" fmla="*/ 250963 h 1161397"/>
              <a:gd name="connsiteX83" fmla="*/ 5592395 w 6884912"/>
              <a:gd name="connsiteY83" fmla="*/ 265434 h 1161397"/>
              <a:gd name="connsiteX84" fmla="*/ 5613532 w 6884912"/>
              <a:gd name="connsiteY84" fmla="*/ 273379 h 1161397"/>
              <a:gd name="connsiteX85" fmla="*/ 5642173 w 6884912"/>
              <a:gd name="connsiteY85" fmla="*/ 266904 h 1161397"/>
              <a:gd name="connsiteX86" fmla="*/ 5756910 w 6884912"/>
              <a:gd name="connsiteY86" fmla="*/ 239211 h 1161397"/>
              <a:gd name="connsiteX87" fmla="*/ 5846667 w 6884912"/>
              <a:gd name="connsiteY87" fmla="*/ 201786 h 1161397"/>
              <a:gd name="connsiteX88" fmla="*/ 5960732 w 6884912"/>
              <a:gd name="connsiteY88" fmla="*/ 220708 h 1161397"/>
              <a:gd name="connsiteX89" fmla="*/ 6029542 w 6884912"/>
              <a:gd name="connsiteY89" fmla="*/ 210339 h 1161397"/>
              <a:gd name="connsiteX90" fmla="*/ 6141123 w 6884912"/>
              <a:gd name="connsiteY90" fmla="*/ 159923 h 1161397"/>
              <a:gd name="connsiteX91" fmla="*/ 6290640 w 6884912"/>
              <a:gd name="connsiteY91" fmla="*/ 167441 h 1161397"/>
              <a:gd name="connsiteX92" fmla="*/ 6322806 w 6884912"/>
              <a:gd name="connsiteY92" fmla="*/ 213293 h 1161397"/>
              <a:gd name="connsiteX93" fmla="*/ 6380420 w 6884912"/>
              <a:gd name="connsiteY93" fmla="*/ 173195 h 1161397"/>
              <a:gd name="connsiteX94" fmla="*/ 6507891 w 6884912"/>
              <a:gd name="connsiteY94" fmla="*/ 118474 h 1161397"/>
              <a:gd name="connsiteX95" fmla="*/ 6571807 w 6884912"/>
              <a:gd name="connsiteY95" fmla="*/ 98636 h 1161397"/>
              <a:gd name="connsiteX96" fmla="*/ 6671880 w 6884912"/>
              <a:gd name="connsiteY96" fmla="*/ 82931 h 1161397"/>
              <a:gd name="connsiteX97" fmla="*/ 6702266 w 6884912"/>
              <a:gd name="connsiteY97" fmla="*/ 75470 h 1161397"/>
              <a:gd name="connsiteX98" fmla="*/ 6845802 w 6884912"/>
              <a:gd name="connsiteY98" fmla="*/ 24496 h 1161397"/>
              <a:gd name="connsiteX99" fmla="*/ 6884912 w 6884912"/>
              <a:gd name="connsiteY9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7166 w 6884912"/>
              <a:gd name="connsiteY14" fmla="*/ 744338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884912" h="1161397">
                <a:moveTo>
                  <a:pt x="6884912" y="0"/>
                </a:moveTo>
                <a:lnTo>
                  <a:pt x="6884912" y="1161397"/>
                </a:lnTo>
                <a:lnTo>
                  <a:pt x="0" y="1161397"/>
                </a:lnTo>
                <a:lnTo>
                  <a:pt x="27135" y="1147460"/>
                </a:lnTo>
                <a:cubicBezTo>
                  <a:pt x="57431" y="1167048"/>
                  <a:pt x="61886" y="1088181"/>
                  <a:pt x="115388" y="1111320"/>
                </a:cubicBezTo>
                <a:cubicBezTo>
                  <a:pt x="146435" y="1096221"/>
                  <a:pt x="156823" y="1079485"/>
                  <a:pt x="213420" y="1056868"/>
                </a:cubicBezTo>
                <a:cubicBezTo>
                  <a:pt x="288217" y="1040787"/>
                  <a:pt x="383333" y="1044881"/>
                  <a:pt x="454970" y="1023343"/>
                </a:cubicBezTo>
                <a:cubicBezTo>
                  <a:pt x="440966" y="999969"/>
                  <a:pt x="571419" y="1006841"/>
                  <a:pt x="548162" y="984908"/>
                </a:cubicBezTo>
                <a:cubicBezTo>
                  <a:pt x="561321" y="956563"/>
                  <a:pt x="637415" y="1010272"/>
                  <a:pt x="651408" y="984938"/>
                </a:cubicBezTo>
                <a:cubicBezTo>
                  <a:pt x="671652" y="980952"/>
                  <a:pt x="698726" y="950833"/>
                  <a:pt x="723108" y="941904"/>
                </a:cubicBezTo>
                <a:cubicBezTo>
                  <a:pt x="760262" y="946949"/>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6251" y="768649"/>
                  <a:pt x="1137166" y="744338"/>
                </a:cubicBezTo>
                <a:lnTo>
                  <a:pt x="1207847" y="689087"/>
                </a:lnTo>
                <a:cubicBezTo>
                  <a:pt x="1226429" y="687736"/>
                  <a:pt x="1222409" y="707958"/>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cubicBezTo>
                  <a:pt x="1339751" y="615537"/>
                  <a:pt x="1339903" y="614780"/>
                  <a:pt x="1340054" y="614022"/>
                </a:cubicBez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61730" y="317407"/>
                  <a:pt x="3186369" y="312875"/>
                  <a:pt x="3222191" y="307887"/>
                </a:cubicBezTo>
                <a:cubicBezTo>
                  <a:pt x="3223593" y="304249"/>
                  <a:pt x="3179978" y="296995"/>
                  <a:pt x="3227953" y="297650"/>
                </a:cubicBezTo>
                <a:cubicBezTo>
                  <a:pt x="3275928" y="298306"/>
                  <a:pt x="3443572" y="313020"/>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62781" y="222856"/>
                  <a:pt x="4184760" y="196847"/>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61586" y="136690"/>
                  <a:pt x="4823142" y="161592"/>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7769" y="214252"/>
                  <a:pt x="6349573" y="188998"/>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69BDD38-67A1-0025-B992-DB54E96EFFF8}"/>
              </a:ext>
            </a:extLst>
          </p:cNvPr>
          <p:cNvPicPr>
            <a:picLocks noChangeAspect="1"/>
          </p:cNvPicPr>
          <p:nvPr/>
        </p:nvPicPr>
        <p:blipFill>
          <a:blip r:embed="rId2"/>
          <a:stretch>
            <a:fillRect/>
          </a:stretch>
        </p:blipFill>
        <p:spPr>
          <a:xfrm>
            <a:off x="10655152" y="75251"/>
            <a:ext cx="1390844" cy="1305107"/>
          </a:xfrm>
          <a:prstGeom prst="rect">
            <a:avLst/>
          </a:prstGeom>
        </p:spPr>
      </p:pic>
      <p:sp>
        <p:nvSpPr>
          <p:cNvPr id="8" name="Content Placeholder 26">
            <a:extLst>
              <a:ext uri="{FF2B5EF4-FFF2-40B4-BE49-F238E27FC236}">
                <a16:creationId xmlns:a16="http://schemas.microsoft.com/office/drawing/2014/main" id="{55A3CBD9-847F-E26E-B3F1-A65E9EE4D424}"/>
              </a:ext>
            </a:extLst>
          </p:cNvPr>
          <p:cNvSpPr txBox="1">
            <a:spLocks/>
          </p:cNvSpPr>
          <p:nvPr/>
        </p:nvSpPr>
        <p:spPr>
          <a:xfrm>
            <a:off x="554447" y="383989"/>
            <a:ext cx="9702799" cy="83954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900" b="1" dirty="0"/>
              <a:t>Geometry (3/5)</a:t>
            </a:r>
            <a:endParaRPr lang="en-US" b="1" dirty="0"/>
          </a:p>
        </p:txBody>
      </p:sp>
      <p:pic>
        <p:nvPicPr>
          <p:cNvPr id="4" name="Picture 3" descr="A close-up of a device&#10;&#10;Description automatically generated">
            <a:extLst>
              <a:ext uri="{FF2B5EF4-FFF2-40B4-BE49-F238E27FC236}">
                <a16:creationId xmlns:a16="http://schemas.microsoft.com/office/drawing/2014/main" id="{C40953D4-12D8-A312-BAAF-F8D0BB3BCC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4417" y="4303580"/>
            <a:ext cx="4034910" cy="2264851"/>
          </a:xfrm>
          <a:prstGeom prst="rect">
            <a:avLst/>
          </a:prstGeom>
        </p:spPr>
      </p:pic>
      <p:pic>
        <p:nvPicPr>
          <p:cNvPr id="5" name="Picture 4" descr="A drawing of a metal object&#10;&#10;Description automatically generated">
            <a:extLst>
              <a:ext uri="{FF2B5EF4-FFF2-40B4-BE49-F238E27FC236}">
                <a16:creationId xmlns:a16="http://schemas.microsoft.com/office/drawing/2014/main" id="{CE5338BC-C2C7-BC44-1E6E-D986A7E598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63225" y="2139151"/>
            <a:ext cx="3885152" cy="1833881"/>
          </a:xfrm>
          <a:prstGeom prst="rect">
            <a:avLst/>
          </a:prstGeom>
        </p:spPr>
      </p:pic>
      <p:pic>
        <p:nvPicPr>
          <p:cNvPr id="18" name="Picture 17" descr="A drawing of a triangle object&#10;&#10;Description automatically generated">
            <a:extLst>
              <a:ext uri="{FF2B5EF4-FFF2-40B4-BE49-F238E27FC236}">
                <a16:creationId xmlns:a16="http://schemas.microsoft.com/office/drawing/2014/main" id="{18B50E68-9447-24C7-F78B-9DC71210AE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64743" y="2169018"/>
            <a:ext cx="3561396" cy="1880984"/>
          </a:xfrm>
          <a:prstGeom prst="rect">
            <a:avLst/>
          </a:prstGeom>
        </p:spPr>
      </p:pic>
      <p:sp>
        <p:nvSpPr>
          <p:cNvPr id="19" name="TextBox 18">
            <a:extLst>
              <a:ext uri="{FF2B5EF4-FFF2-40B4-BE49-F238E27FC236}">
                <a16:creationId xmlns:a16="http://schemas.microsoft.com/office/drawing/2014/main" id="{A85DDF81-4B4D-C4A9-9524-FC1F514466F1}"/>
              </a:ext>
            </a:extLst>
          </p:cNvPr>
          <p:cNvSpPr txBox="1"/>
          <p:nvPr/>
        </p:nvSpPr>
        <p:spPr>
          <a:xfrm>
            <a:off x="5114397" y="3603700"/>
            <a:ext cx="828675" cy="369332"/>
          </a:xfrm>
          <a:prstGeom prst="rect">
            <a:avLst/>
          </a:prstGeom>
          <a:noFill/>
        </p:spPr>
        <p:txBody>
          <a:bodyPr wrap="square" rtlCol="0">
            <a:spAutoFit/>
          </a:bodyPr>
          <a:lstStyle/>
          <a:p>
            <a:r>
              <a:rPr lang="en-US" dirty="0"/>
              <a:t>Blank</a:t>
            </a:r>
            <a:endParaRPr lang="ro-RO" dirty="0"/>
          </a:p>
        </p:txBody>
      </p:sp>
      <p:sp>
        <p:nvSpPr>
          <p:cNvPr id="20" name="TextBox 19">
            <a:extLst>
              <a:ext uri="{FF2B5EF4-FFF2-40B4-BE49-F238E27FC236}">
                <a16:creationId xmlns:a16="http://schemas.microsoft.com/office/drawing/2014/main" id="{90CF331D-E56E-DDA1-AAF9-18B37A07BAEA}"/>
              </a:ext>
            </a:extLst>
          </p:cNvPr>
          <p:cNvSpPr txBox="1"/>
          <p:nvPr/>
        </p:nvSpPr>
        <p:spPr>
          <a:xfrm>
            <a:off x="8289151" y="3664331"/>
            <a:ext cx="1314450" cy="369332"/>
          </a:xfrm>
          <a:prstGeom prst="rect">
            <a:avLst/>
          </a:prstGeom>
          <a:noFill/>
        </p:spPr>
        <p:txBody>
          <a:bodyPr wrap="square" rtlCol="0">
            <a:spAutoFit/>
          </a:bodyPr>
          <a:lstStyle/>
          <a:p>
            <a:r>
              <a:rPr lang="en-US" dirty="0"/>
              <a:t>Bottom Die</a:t>
            </a:r>
            <a:endParaRPr lang="ro-RO" dirty="0"/>
          </a:p>
        </p:txBody>
      </p:sp>
      <p:sp>
        <p:nvSpPr>
          <p:cNvPr id="21" name="TextBox 20">
            <a:extLst>
              <a:ext uri="{FF2B5EF4-FFF2-40B4-BE49-F238E27FC236}">
                <a16:creationId xmlns:a16="http://schemas.microsoft.com/office/drawing/2014/main" id="{84CEA55C-7441-8180-3079-BB814A799980}"/>
              </a:ext>
            </a:extLst>
          </p:cNvPr>
          <p:cNvSpPr txBox="1"/>
          <p:nvPr/>
        </p:nvSpPr>
        <p:spPr>
          <a:xfrm>
            <a:off x="7558807" y="6264703"/>
            <a:ext cx="2362199" cy="369332"/>
          </a:xfrm>
          <a:prstGeom prst="rect">
            <a:avLst/>
          </a:prstGeom>
          <a:noFill/>
        </p:spPr>
        <p:txBody>
          <a:bodyPr wrap="square" rtlCol="0">
            <a:spAutoFit/>
          </a:bodyPr>
          <a:lstStyle/>
          <a:p>
            <a:r>
              <a:rPr lang="en-US" dirty="0"/>
              <a:t>Assy in hydraulic press</a:t>
            </a:r>
            <a:endParaRPr lang="ro-RO" dirty="0"/>
          </a:p>
        </p:txBody>
      </p:sp>
      <p:pic>
        <p:nvPicPr>
          <p:cNvPr id="22" name="Picture 21">
            <a:extLst>
              <a:ext uri="{FF2B5EF4-FFF2-40B4-BE49-F238E27FC236}">
                <a16:creationId xmlns:a16="http://schemas.microsoft.com/office/drawing/2014/main" id="{8288207B-6424-AB88-7427-2F0DA25D620B}"/>
              </a:ext>
            </a:extLst>
          </p:cNvPr>
          <p:cNvPicPr>
            <a:picLocks noChangeAspect="1"/>
          </p:cNvPicPr>
          <p:nvPr/>
        </p:nvPicPr>
        <p:blipFill rotWithShape="1">
          <a:blip r:embed="rId6"/>
          <a:srcRect t="35936"/>
          <a:stretch/>
        </p:blipFill>
        <p:spPr>
          <a:xfrm>
            <a:off x="9289504" y="1710437"/>
            <a:ext cx="2344904" cy="1439116"/>
          </a:xfrm>
          <a:prstGeom prst="rect">
            <a:avLst/>
          </a:prstGeom>
        </p:spPr>
      </p:pic>
      <p:pic>
        <p:nvPicPr>
          <p:cNvPr id="23" name="Picture 22">
            <a:extLst>
              <a:ext uri="{FF2B5EF4-FFF2-40B4-BE49-F238E27FC236}">
                <a16:creationId xmlns:a16="http://schemas.microsoft.com/office/drawing/2014/main" id="{16D2638B-D335-0260-00B9-581FF0E9063C}"/>
              </a:ext>
            </a:extLst>
          </p:cNvPr>
          <p:cNvPicPr>
            <a:picLocks noChangeAspect="1"/>
          </p:cNvPicPr>
          <p:nvPr/>
        </p:nvPicPr>
        <p:blipFill>
          <a:blip r:embed="rId7"/>
          <a:stretch>
            <a:fillRect/>
          </a:stretch>
        </p:blipFill>
        <p:spPr>
          <a:xfrm>
            <a:off x="222803" y="2053540"/>
            <a:ext cx="2118134" cy="1602784"/>
          </a:xfrm>
          <a:prstGeom prst="rect">
            <a:avLst/>
          </a:prstGeom>
        </p:spPr>
      </p:pic>
      <p:pic>
        <p:nvPicPr>
          <p:cNvPr id="24" name="Picture 23">
            <a:extLst>
              <a:ext uri="{FF2B5EF4-FFF2-40B4-BE49-F238E27FC236}">
                <a16:creationId xmlns:a16="http://schemas.microsoft.com/office/drawing/2014/main" id="{DE5400E8-3250-D32E-0A9F-EBC090821585}"/>
              </a:ext>
            </a:extLst>
          </p:cNvPr>
          <p:cNvPicPr>
            <a:picLocks noChangeAspect="1"/>
          </p:cNvPicPr>
          <p:nvPr/>
        </p:nvPicPr>
        <p:blipFill>
          <a:blip r:embed="rId8"/>
          <a:stretch>
            <a:fillRect/>
          </a:stretch>
        </p:blipFill>
        <p:spPr>
          <a:xfrm>
            <a:off x="2534864" y="4094966"/>
            <a:ext cx="3164999" cy="2354835"/>
          </a:xfrm>
          <a:prstGeom prst="rect">
            <a:avLst/>
          </a:prstGeom>
        </p:spPr>
      </p:pic>
    </p:spTree>
    <p:extLst>
      <p:ext uri="{BB962C8B-B14F-4D97-AF65-F5344CB8AC3E}">
        <p14:creationId xmlns:p14="http://schemas.microsoft.com/office/powerpoint/2010/main" val="11180526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36">
            <a:extLst>
              <a:ext uri="{FF2B5EF4-FFF2-40B4-BE49-F238E27FC236}">
                <a16:creationId xmlns:a16="http://schemas.microsoft.com/office/drawing/2014/main" id="{13EFA6C3-82DC-4131-9929-2523E6FD0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38">
            <a:extLst>
              <a:ext uri="{FF2B5EF4-FFF2-40B4-BE49-F238E27FC236}">
                <a16:creationId xmlns:a16="http://schemas.microsoft.com/office/drawing/2014/main" id="{AEC9469E-14CA-4358-BABC-CBF836A61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69680" cy="767978"/>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Content Placeholder 26">
            <a:extLst>
              <a:ext uri="{FF2B5EF4-FFF2-40B4-BE49-F238E27FC236}">
                <a16:creationId xmlns:a16="http://schemas.microsoft.com/office/drawing/2014/main" id="{3EBE98C7-AC59-FD6A-2D67-4901EB029E8F}"/>
              </a:ext>
            </a:extLst>
          </p:cNvPr>
          <p:cNvSpPr>
            <a:spLocks noGrp="1"/>
          </p:cNvSpPr>
          <p:nvPr>
            <p:ph idx="1"/>
          </p:nvPr>
        </p:nvSpPr>
        <p:spPr>
          <a:xfrm>
            <a:off x="611051" y="1607522"/>
            <a:ext cx="10969897" cy="2436342"/>
          </a:xfrm>
        </p:spPr>
        <p:txBody>
          <a:bodyPr>
            <a:noAutofit/>
          </a:bodyPr>
          <a:lstStyle/>
          <a:p>
            <a:pPr marL="0" indent="0" algn="just">
              <a:buNone/>
            </a:pPr>
            <a:r>
              <a:rPr lang="en-US" sz="2400" dirty="0"/>
              <a:t>	Horizontal Stabilizer (HS) – Central Rib</a:t>
            </a:r>
          </a:p>
          <a:p>
            <a:pPr marL="628650" algn="just">
              <a:buFont typeface="+mj-lt"/>
              <a:buAutoNum type="romanLcPeriod"/>
              <a:tabLst>
                <a:tab pos="628650" algn="l"/>
              </a:tabLst>
            </a:pPr>
            <a:endParaRPr lang="en-US" sz="2400" dirty="0"/>
          </a:p>
          <a:p>
            <a:pPr marL="628650" algn="just">
              <a:buFont typeface="+mj-lt"/>
              <a:buAutoNum type="romanLcPeriod"/>
              <a:tabLst>
                <a:tab pos="628650" algn="l"/>
              </a:tabLst>
            </a:pPr>
            <a:endParaRPr lang="en-US" sz="2400" dirty="0"/>
          </a:p>
          <a:p>
            <a:pPr marL="628650" algn="just">
              <a:buFont typeface="+mj-lt"/>
              <a:buAutoNum type="romanLcPeriod"/>
              <a:tabLst>
                <a:tab pos="628650" algn="l"/>
              </a:tabLst>
            </a:pPr>
            <a:endParaRPr lang="en-US" sz="2400" dirty="0"/>
          </a:p>
          <a:p>
            <a:pPr marL="628650" algn="just">
              <a:buFont typeface="+mj-lt"/>
              <a:buAutoNum type="romanLcPeriod"/>
              <a:tabLst>
                <a:tab pos="628650" algn="l"/>
              </a:tabLst>
            </a:pPr>
            <a:endParaRPr lang="en-US" sz="2400" dirty="0"/>
          </a:p>
        </p:txBody>
      </p:sp>
      <p:sp>
        <p:nvSpPr>
          <p:cNvPr id="41" name="Freeform: Shape 40">
            <a:extLst>
              <a:ext uri="{FF2B5EF4-FFF2-40B4-BE49-F238E27FC236}">
                <a16:creationId xmlns:a16="http://schemas.microsoft.com/office/drawing/2014/main" id="{048EB4C9-ACAF-4CCA-BA6E-931443192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5753" y="6027658"/>
            <a:ext cx="7906247" cy="830343"/>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785037 w 6884912"/>
              <a:gd name="connsiteY84" fmla="*/ 161964 h 1161397"/>
              <a:gd name="connsiteX85" fmla="*/ 4844073 w 6884912"/>
              <a:gd name="connsiteY85" fmla="*/ 161768 h 1161397"/>
              <a:gd name="connsiteX86" fmla="*/ 4856454 w 6884912"/>
              <a:gd name="connsiteY86" fmla="*/ 130488 h 1161397"/>
              <a:gd name="connsiteX87" fmla="*/ 4920038 w 6884912"/>
              <a:gd name="connsiteY87" fmla="*/ 140418 h 1161397"/>
              <a:gd name="connsiteX88" fmla="*/ 5016639 w 6884912"/>
              <a:gd name="connsiteY88" fmla="*/ 158905 h 1161397"/>
              <a:gd name="connsiteX89" fmla="*/ 5072009 w 6884912"/>
              <a:gd name="connsiteY89" fmla="*/ 161502 h 1161397"/>
              <a:gd name="connsiteX90" fmla="*/ 5223626 w 6884912"/>
              <a:gd name="connsiteY90" fmla="*/ 177356 h 1161397"/>
              <a:gd name="connsiteX91" fmla="*/ 5375773 w 6884912"/>
              <a:gd name="connsiteY91" fmla="*/ 199913 h 1161397"/>
              <a:gd name="connsiteX92" fmla="*/ 5467502 w 6884912"/>
              <a:gd name="connsiteY92" fmla="*/ 250963 h 1161397"/>
              <a:gd name="connsiteX93" fmla="*/ 5592395 w 6884912"/>
              <a:gd name="connsiteY93" fmla="*/ 265434 h 1161397"/>
              <a:gd name="connsiteX94" fmla="*/ 5613532 w 6884912"/>
              <a:gd name="connsiteY94" fmla="*/ 273379 h 1161397"/>
              <a:gd name="connsiteX95" fmla="*/ 5642173 w 6884912"/>
              <a:gd name="connsiteY95" fmla="*/ 266904 h 1161397"/>
              <a:gd name="connsiteX96" fmla="*/ 5756910 w 6884912"/>
              <a:gd name="connsiteY96" fmla="*/ 239211 h 1161397"/>
              <a:gd name="connsiteX97" fmla="*/ 5846667 w 6884912"/>
              <a:gd name="connsiteY97" fmla="*/ 201786 h 1161397"/>
              <a:gd name="connsiteX98" fmla="*/ 5960732 w 6884912"/>
              <a:gd name="connsiteY98" fmla="*/ 220708 h 1161397"/>
              <a:gd name="connsiteX99" fmla="*/ 6029542 w 6884912"/>
              <a:gd name="connsiteY99" fmla="*/ 210339 h 1161397"/>
              <a:gd name="connsiteX100" fmla="*/ 6141123 w 6884912"/>
              <a:gd name="connsiteY100" fmla="*/ 159923 h 1161397"/>
              <a:gd name="connsiteX101" fmla="*/ 6290640 w 6884912"/>
              <a:gd name="connsiteY101" fmla="*/ 167441 h 1161397"/>
              <a:gd name="connsiteX102" fmla="*/ 6322806 w 6884912"/>
              <a:gd name="connsiteY102" fmla="*/ 213293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844073 w 6884912"/>
              <a:gd name="connsiteY84" fmla="*/ 161768 h 1161397"/>
              <a:gd name="connsiteX85" fmla="*/ 4856454 w 6884912"/>
              <a:gd name="connsiteY85" fmla="*/ 130488 h 1161397"/>
              <a:gd name="connsiteX86" fmla="*/ 4920038 w 6884912"/>
              <a:gd name="connsiteY86" fmla="*/ 140418 h 1161397"/>
              <a:gd name="connsiteX87" fmla="*/ 5016639 w 6884912"/>
              <a:gd name="connsiteY87" fmla="*/ 158905 h 1161397"/>
              <a:gd name="connsiteX88" fmla="*/ 5072009 w 6884912"/>
              <a:gd name="connsiteY88" fmla="*/ 161502 h 1161397"/>
              <a:gd name="connsiteX89" fmla="*/ 5223626 w 6884912"/>
              <a:gd name="connsiteY89" fmla="*/ 177356 h 1161397"/>
              <a:gd name="connsiteX90" fmla="*/ 5375773 w 6884912"/>
              <a:gd name="connsiteY90" fmla="*/ 199913 h 1161397"/>
              <a:gd name="connsiteX91" fmla="*/ 5467502 w 6884912"/>
              <a:gd name="connsiteY91" fmla="*/ 250963 h 1161397"/>
              <a:gd name="connsiteX92" fmla="*/ 5592395 w 6884912"/>
              <a:gd name="connsiteY92" fmla="*/ 265434 h 1161397"/>
              <a:gd name="connsiteX93" fmla="*/ 5613532 w 6884912"/>
              <a:gd name="connsiteY93" fmla="*/ 273379 h 1161397"/>
              <a:gd name="connsiteX94" fmla="*/ 5642173 w 6884912"/>
              <a:gd name="connsiteY94" fmla="*/ 266904 h 1161397"/>
              <a:gd name="connsiteX95" fmla="*/ 5756910 w 6884912"/>
              <a:gd name="connsiteY95" fmla="*/ 239211 h 1161397"/>
              <a:gd name="connsiteX96" fmla="*/ 5846667 w 6884912"/>
              <a:gd name="connsiteY96" fmla="*/ 201786 h 1161397"/>
              <a:gd name="connsiteX97" fmla="*/ 5960732 w 6884912"/>
              <a:gd name="connsiteY97" fmla="*/ 220708 h 1161397"/>
              <a:gd name="connsiteX98" fmla="*/ 6029542 w 6884912"/>
              <a:gd name="connsiteY98" fmla="*/ 210339 h 1161397"/>
              <a:gd name="connsiteX99" fmla="*/ 6141123 w 6884912"/>
              <a:gd name="connsiteY99" fmla="*/ 159923 h 1161397"/>
              <a:gd name="connsiteX100" fmla="*/ 6290640 w 6884912"/>
              <a:gd name="connsiteY100" fmla="*/ 167441 h 1161397"/>
              <a:gd name="connsiteX101" fmla="*/ 6322806 w 6884912"/>
              <a:gd name="connsiteY101" fmla="*/ 213293 h 1161397"/>
              <a:gd name="connsiteX102" fmla="*/ 6380420 w 6884912"/>
              <a:gd name="connsiteY102" fmla="*/ 173195 h 1161397"/>
              <a:gd name="connsiteX103" fmla="*/ 6507891 w 6884912"/>
              <a:gd name="connsiteY103" fmla="*/ 118474 h 1161397"/>
              <a:gd name="connsiteX104" fmla="*/ 6571807 w 6884912"/>
              <a:gd name="connsiteY104" fmla="*/ 98636 h 1161397"/>
              <a:gd name="connsiteX105" fmla="*/ 6671880 w 6884912"/>
              <a:gd name="connsiteY105" fmla="*/ 82931 h 1161397"/>
              <a:gd name="connsiteX106" fmla="*/ 6702266 w 6884912"/>
              <a:gd name="connsiteY106" fmla="*/ 75470 h 1161397"/>
              <a:gd name="connsiteX107" fmla="*/ 6845802 w 6884912"/>
              <a:gd name="connsiteY107" fmla="*/ 24496 h 1161397"/>
              <a:gd name="connsiteX108" fmla="*/ 6884912 w 6884912"/>
              <a:gd name="connsiteY10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12111 w 6884912"/>
              <a:gd name="connsiteY8" fmla="*/ 1085599 h 1161397"/>
              <a:gd name="connsiteX9" fmla="*/ 567875 w 6884912"/>
              <a:gd name="connsiteY9" fmla="*/ 1051976 h 1161397"/>
              <a:gd name="connsiteX10" fmla="*/ 601644 w 6884912"/>
              <a:gd name="connsiteY10" fmla="*/ 1003997 h 1161397"/>
              <a:gd name="connsiteX11" fmla="*/ 651408 w 6884912"/>
              <a:gd name="connsiteY11" fmla="*/ 984938 h 1161397"/>
              <a:gd name="connsiteX12" fmla="*/ 673197 w 6884912"/>
              <a:gd name="connsiteY12" fmla="*/ 1010060 h 1161397"/>
              <a:gd name="connsiteX13" fmla="*/ 723108 w 6884912"/>
              <a:gd name="connsiteY13" fmla="*/ 980081 h 1161397"/>
              <a:gd name="connsiteX14" fmla="*/ 797699 w 6884912"/>
              <a:gd name="connsiteY14" fmla="*/ 931362 h 1161397"/>
              <a:gd name="connsiteX15" fmla="*/ 843359 w 6884912"/>
              <a:gd name="connsiteY15" fmla="*/ 910894 h 1161397"/>
              <a:gd name="connsiteX16" fmla="*/ 965215 w 6884912"/>
              <a:gd name="connsiteY16" fmla="*/ 846701 h 1161397"/>
              <a:gd name="connsiteX17" fmla="*/ 1085080 w 6884912"/>
              <a:gd name="connsiteY17" fmla="*/ 776086 h 1161397"/>
              <a:gd name="connsiteX18" fmla="*/ 1131224 w 6884912"/>
              <a:gd name="connsiteY18" fmla="*/ 706160 h 1161397"/>
              <a:gd name="connsiteX19" fmla="*/ 1138051 w 6884912"/>
              <a:gd name="connsiteY19" fmla="*/ 70203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26340 w 6884912"/>
              <a:gd name="connsiteY38" fmla="*/ 638496 h 1161397"/>
              <a:gd name="connsiteX39" fmla="*/ 1731986 w 6884912"/>
              <a:gd name="connsiteY39" fmla="*/ 589682 h 1161397"/>
              <a:gd name="connsiteX40" fmla="*/ 1927935 w 6884912"/>
              <a:gd name="connsiteY40" fmla="*/ 628540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222191 w 6884912"/>
              <a:gd name="connsiteY57" fmla="*/ 307887 h 1161397"/>
              <a:gd name="connsiteX58" fmla="*/ 3227953 w 6884912"/>
              <a:gd name="connsiteY58" fmla="*/ 297650 h 1161397"/>
              <a:gd name="connsiteX59" fmla="*/ 3510042 w 6884912"/>
              <a:gd name="connsiteY59" fmla="*/ 311820 h 1161397"/>
              <a:gd name="connsiteX60" fmla="*/ 3626773 w 6884912"/>
              <a:gd name="connsiteY60" fmla="*/ 290452 h 1161397"/>
              <a:gd name="connsiteX61" fmla="*/ 3666217 w 6884912"/>
              <a:gd name="connsiteY61" fmla="*/ 273255 h 1161397"/>
              <a:gd name="connsiteX62" fmla="*/ 3732427 w 6884912"/>
              <a:gd name="connsiteY62" fmla="*/ 245039 h 1161397"/>
              <a:gd name="connsiteX63" fmla="*/ 3777022 w 6884912"/>
              <a:gd name="connsiteY63" fmla="*/ 200276 h 1161397"/>
              <a:gd name="connsiteX64" fmla="*/ 3791246 w 6884912"/>
              <a:gd name="connsiteY64" fmla="*/ 189996 h 1161397"/>
              <a:gd name="connsiteX65" fmla="*/ 3819864 w 6884912"/>
              <a:gd name="connsiteY65" fmla="*/ 194605 h 1161397"/>
              <a:gd name="connsiteX66" fmla="*/ 3830398 w 6884912"/>
              <a:gd name="connsiteY66" fmla="*/ 188383 h 1161397"/>
              <a:gd name="connsiteX67" fmla="*/ 3834360 w 6884912"/>
              <a:gd name="connsiteY67" fmla="*/ 188992 h 1161397"/>
              <a:gd name="connsiteX68" fmla="*/ 3843715 w 6884912"/>
              <a:gd name="connsiteY68" fmla="*/ 188752 h 1161397"/>
              <a:gd name="connsiteX69" fmla="*/ 3842609 w 6884912"/>
              <a:gd name="connsiteY69" fmla="*/ 197386 h 1161397"/>
              <a:gd name="connsiteX70" fmla="*/ 3853961 w 6884912"/>
              <a:gd name="connsiteY70" fmla="*/ 213380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3922400 w 6884912"/>
              <a:gd name="connsiteY74" fmla="*/ 205056 h 1161397"/>
              <a:gd name="connsiteX75" fmla="*/ 4013061 w 6884912"/>
              <a:gd name="connsiteY75" fmla="*/ 224874 h 1161397"/>
              <a:gd name="connsiteX76" fmla="*/ 4220717 w 6884912"/>
              <a:gd name="connsiteY76" fmla="*/ 192946 h 1161397"/>
              <a:gd name="connsiteX77" fmla="*/ 4228802 w 6884912"/>
              <a:gd name="connsiteY77" fmla="*/ 201468 h 1161397"/>
              <a:gd name="connsiteX78" fmla="*/ 4289361 w 6884912"/>
              <a:gd name="connsiteY78" fmla="*/ 196642 h 1161397"/>
              <a:gd name="connsiteX79" fmla="*/ 4498913 w 6884912"/>
              <a:gd name="connsiteY79" fmla="*/ 118915 h 1161397"/>
              <a:gd name="connsiteX80" fmla="*/ 4617330 w 6884912"/>
              <a:gd name="connsiteY80" fmla="*/ 111163 h 1161397"/>
              <a:gd name="connsiteX81" fmla="*/ 4659778 w 6884912"/>
              <a:gd name="connsiteY81" fmla="*/ 118219 h 1161397"/>
              <a:gd name="connsiteX82" fmla="*/ 4730870 w 6884912"/>
              <a:gd name="connsiteY82" fmla="*/ 129432 h 1161397"/>
              <a:gd name="connsiteX83" fmla="*/ 4844073 w 6884912"/>
              <a:gd name="connsiteY83" fmla="*/ 161768 h 1161397"/>
              <a:gd name="connsiteX84" fmla="*/ 4856454 w 6884912"/>
              <a:gd name="connsiteY84" fmla="*/ 130488 h 1161397"/>
              <a:gd name="connsiteX85" fmla="*/ 4920038 w 6884912"/>
              <a:gd name="connsiteY85" fmla="*/ 140418 h 1161397"/>
              <a:gd name="connsiteX86" fmla="*/ 5016639 w 6884912"/>
              <a:gd name="connsiteY86" fmla="*/ 158905 h 1161397"/>
              <a:gd name="connsiteX87" fmla="*/ 5072009 w 6884912"/>
              <a:gd name="connsiteY87" fmla="*/ 161502 h 1161397"/>
              <a:gd name="connsiteX88" fmla="*/ 5223626 w 6884912"/>
              <a:gd name="connsiteY88" fmla="*/ 177356 h 1161397"/>
              <a:gd name="connsiteX89" fmla="*/ 5375773 w 6884912"/>
              <a:gd name="connsiteY89" fmla="*/ 199913 h 1161397"/>
              <a:gd name="connsiteX90" fmla="*/ 5467502 w 6884912"/>
              <a:gd name="connsiteY90" fmla="*/ 250963 h 1161397"/>
              <a:gd name="connsiteX91" fmla="*/ 5592395 w 6884912"/>
              <a:gd name="connsiteY91" fmla="*/ 265434 h 1161397"/>
              <a:gd name="connsiteX92" fmla="*/ 5613532 w 6884912"/>
              <a:gd name="connsiteY92" fmla="*/ 273379 h 1161397"/>
              <a:gd name="connsiteX93" fmla="*/ 5642173 w 6884912"/>
              <a:gd name="connsiteY93" fmla="*/ 266904 h 1161397"/>
              <a:gd name="connsiteX94" fmla="*/ 5756910 w 6884912"/>
              <a:gd name="connsiteY94" fmla="*/ 239211 h 1161397"/>
              <a:gd name="connsiteX95" fmla="*/ 5846667 w 6884912"/>
              <a:gd name="connsiteY95" fmla="*/ 201786 h 1161397"/>
              <a:gd name="connsiteX96" fmla="*/ 5960732 w 6884912"/>
              <a:gd name="connsiteY96" fmla="*/ 220708 h 1161397"/>
              <a:gd name="connsiteX97" fmla="*/ 6029542 w 6884912"/>
              <a:gd name="connsiteY97" fmla="*/ 210339 h 1161397"/>
              <a:gd name="connsiteX98" fmla="*/ 6141123 w 6884912"/>
              <a:gd name="connsiteY98" fmla="*/ 159923 h 1161397"/>
              <a:gd name="connsiteX99" fmla="*/ 6290640 w 6884912"/>
              <a:gd name="connsiteY99" fmla="*/ 167441 h 1161397"/>
              <a:gd name="connsiteX100" fmla="*/ 6322806 w 6884912"/>
              <a:gd name="connsiteY100" fmla="*/ 213293 h 1161397"/>
              <a:gd name="connsiteX101" fmla="*/ 6380420 w 6884912"/>
              <a:gd name="connsiteY101" fmla="*/ 173195 h 1161397"/>
              <a:gd name="connsiteX102" fmla="*/ 6507891 w 6884912"/>
              <a:gd name="connsiteY102" fmla="*/ 118474 h 1161397"/>
              <a:gd name="connsiteX103" fmla="*/ 6571807 w 6884912"/>
              <a:gd name="connsiteY103" fmla="*/ 98636 h 1161397"/>
              <a:gd name="connsiteX104" fmla="*/ 6671880 w 6884912"/>
              <a:gd name="connsiteY104" fmla="*/ 82931 h 1161397"/>
              <a:gd name="connsiteX105" fmla="*/ 6702266 w 6884912"/>
              <a:gd name="connsiteY105" fmla="*/ 75470 h 1161397"/>
              <a:gd name="connsiteX106" fmla="*/ 6845802 w 6884912"/>
              <a:gd name="connsiteY106" fmla="*/ 24496 h 1161397"/>
              <a:gd name="connsiteX107" fmla="*/ 6884912 w 6884912"/>
              <a:gd name="connsiteY10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12111 w 6884912"/>
              <a:gd name="connsiteY7" fmla="*/ 1085599 h 1161397"/>
              <a:gd name="connsiteX8" fmla="*/ 567875 w 6884912"/>
              <a:gd name="connsiteY8" fmla="*/ 1051976 h 1161397"/>
              <a:gd name="connsiteX9" fmla="*/ 601644 w 6884912"/>
              <a:gd name="connsiteY9" fmla="*/ 1003997 h 1161397"/>
              <a:gd name="connsiteX10" fmla="*/ 651408 w 6884912"/>
              <a:gd name="connsiteY10" fmla="*/ 984938 h 1161397"/>
              <a:gd name="connsiteX11" fmla="*/ 673197 w 6884912"/>
              <a:gd name="connsiteY11" fmla="*/ 1010060 h 1161397"/>
              <a:gd name="connsiteX12" fmla="*/ 723108 w 6884912"/>
              <a:gd name="connsiteY12" fmla="*/ 980081 h 1161397"/>
              <a:gd name="connsiteX13" fmla="*/ 797699 w 6884912"/>
              <a:gd name="connsiteY13" fmla="*/ 931362 h 1161397"/>
              <a:gd name="connsiteX14" fmla="*/ 843359 w 6884912"/>
              <a:gd name="connsiteY14" fmla="*/ 910894 h 1161397"/>
              <a:gd name="connsiteX15" fmla="*/ 965215 w 6884912"/>
              <a:gd name="connsiteY15" fmla="*/ 846701 h 1161397"/>
              <a:gd name="connsiteX16" fmla="*/ 1085080 w 6884912"/>
              <a:gd name="connsiteY16" fmla="*/ 776086 h 1161397"/>
              <a:gd name="connsiteX17" fmla="*/ 1131224 w 6884912"/>
              <a:gd name="connsiteY17" fmla="*/ 706160 h 1161397"/>
              <a:gd name="connsiteX18" fmla="*/ 1138051 w 6884912"/>
              <a:gd name="connsiteY18" fmla="*/ 702034 h 1161397"/>
              <a:gd name="connsiteX19" fmla="*/ 1158800 w 6884912"/>
              <a:gd name="connsiteY19" fmla="*/ 700004 h 1161397"/>
              <a:gd name="connsiteX20" fmla="*/ 1166947 w 6884912"/>
              <a:gd name="connsiteY20" fmla="*/ 700762 h 1161397"/>
              <a:gd name="connsiteX21" fmla="*/ 1178135 w 6884912"/>
              <a:gd name="connsiteY21" fmla="*/ 698631 h 1161397"/>
              <a:gd name="connsiteX22" fmla="*/ 1178301 w 6884912"/>
              <a:gd name="connsiteY22" fmla="*/ 698094 h 1161397"/>
              <a:gd name="connsiteX23" fmla="*/ 1188995 w 6884912"/>
              <a:gd name="connsiteY23" fmla="*/ 697048 h 1161397"/>
              <a:gd name="connsiteX24" fmla="*/ 1242716 w 6884912"/>
              <a:gd name="connsiteY24" fmla="*/ 698052 h 1161397"/>
              <a:gd name="connsiteX25" fmla="*/ 1299977 w 6884912"/>
              <a:gd name="connsiteY25" fmla="*/ 639196 h 1161397"/>
              <a:gd name="connsiteX26" fmla="*/ 1326190 w 6884912"/>
              <a:gd name="connsiteY26" fmla="*/ 625955 h 1161397"/>
              <a:gd name="connsiteX27" fmla="*/ 1339600 w 6884912"/>
              <a:gd name="connsiteY27" fmla="*/ 616295 h 1161397"/>
              <a:gd name="connsiteX28" fmla="*/ 1340054 w 6884912"/>
              <a:gd name="connsiteY28" fmla="*/ 614022 h 1161397"/>
              <a:gd name="connsiteX29" fmla="*/ 1391606 w 6884912"/>
              <a:gd name="connsiteY29" fmla="*/ 615229 h 1161397"/>
              <a:gd name="connsiteX30" fmla="*/ 1397565 w 6884912"/>
              <a:gd name="connsiteY30" fmla="*/ 611490 h 1161397"/>
              <a:gd name="connsiteX31" fmla="*/ 1432302 w 6884912"/>
              <a:gd name="connsiteY31" fmla="*/ 617267 h 1161397"/>
              <a:gd name="connsiteX32" fmla="*/ 1449644 w 6884912"/>
              <a:gd name="connsiteY32" fmla="*/ 617591 h 1161397"/>
              <a:gd name="connsiteX33" fmla="*/ 1455793 w 6884912"/>
              <a:gd name="connsiteY33" fmla="*/ 623174 h 1161397"/>
              <a:gd name="connsiteX34" fmla="*/ 1480758 w 6884912"/>
              <a:gd name="connsiteY34" fmla="*/ 620863 h 1161397"/>
              <a:gd name="connsiteX35" fmla="*/ 1483154 w 6884912"/>
              <a:gd name="connsiteY35" fmla="*/ 618527 h 1161397"/>
              <a:gd name="connsiteX36" fmla="*/ 1505495 w 6884912"/>
              <a:gd name="connsiteY36" fmla="*/ 624325 h 1161397"/>
              <a:gd name="connsiteX37" fmla="*/ 1526340 w 6884912"/>
              <a:gd name="connsiteY37" fmla="*/ 638496 h 1161397"/>
              <a:gd name="connsiteX38" fmla="*/ 1731986 w 6884912"/>
              <a:gd name="connsiteY38" fmla="*/ 589682 h 1161397"/>
              <a:gd name="connsiteX39" fmla="*/ 1927935 w 6884912"/>
              <a:gd name="connsiteY39" fmla="*/ 628540 h 1161397"/>
              <a:gd name="connsiteX40" fmla="*/ 2039075 w 6884912"/>
              <a:gd name="connsiteY40" fmla="*/ 599964 h 1161397"/>
              <a:gd name="connsiteX41" fmla="*/ 2066980 w 6884912"/>
              <a:gd name="connsiteY41" fmla="*/ 550413 h 1161397"/>
              <a:gd name="connsiteX42" fmla="*/ 2352236 w 6884912"/>
              <a:gd name="connsiteY42" fmla="*/ 519602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222191 w 6884912"/>
              <a:gd name="connsiteY56" fmla="*/ 307887 h 1161397"/>
              <a:gd name="connsiteX57" fmla="*/ 3227953 w 6884912"/>
              <a:gd name="connsiteY57" fmla="*/ 297650 h 1161397"/>
              <a:gd name="connsiteX58" fmla="*/ 3510042 w 6884912"/>
              <a:gd name="connsiteY58" fmla="*/ 311820 h 1161397"/>
              <a:gd name="connsiteX59" fmla="*/ 3626773 w 6884912"/>
              <a:gd name="connsiteY59" fmla="*/ 290452 h 1161397"/>
              <a:gd name="connsiteX60" fmla="*/ 3666217 w 6884912"/>
              <a:gd name="connsiteY60" fmla="*/ 273255 h 1161397"/>
              <a:gd name="connsiteX61" fmla="*/ 3732427 w 6884912"/>
              <a:gd name="connsiteY61" fmla="*/ 245039 h 1161397"/>
              <a:gd name="connsiteX62" fmla="*/ 3777022 w 6884912"/>
              <a:gd name="connsiteY62" fmla="*/ 200276 h 1161397"/>
              <a:gd name="connsiteX63" fmla="*/ 3791246 w 6884912"/>
              <a:gd name="connsiteY63" fmla="*/ 189996 h 1161397"/>
              <a:gd name="connsiteX64" fmla="*/ 3819864 w 6884912"/>
              <a:gd name="connsiteY64" fmla="*/ 194605 h 1161397"/>
              <a:gd name="connsiteX65" fmla="*/ 3830398 w 6884912"/>
              <a:gd name="connsiteY65" fmla="*/ 188383 h 1161397"/>
              <a:gd name="connsiteX66" fmla="*/ 3834360 w 6884912"/>
              <a:gd name="connsiteY66" fmla="*/ 188992 h 1161397"/>
              <a:gd name="connsiteX67" fmla="*/ 3843715 w 6884912"/>
              <a:gd name="connsiteY67" fmla="*/ 188752 h 1161397"/>
              <a:gd name="connsiteX68" fmla="*/ 3842609 w 6884912"/>
              <a:gd name="connsiteY68" fmla="*/ 197386 h 1161397"/>
              <a:gd name="connsiteX69" fmla="*/ 3853961 w 6884912"/>
              <a:gd name="connsiteY69" fmla="*/ 213380 h 1161397"/>
              <a:gd name="connsiteX70" fmla="*/ 3907640 w 6884912"/>
              <a:gd name="connsiteY70" fmla="*/ 207568 h 1161397"/>
              <a:gd name="connsiteX71" fmla="*/ 3910449 w 6884912"/>
              <a:gd name="connsiteY71" fmla="*/ 197808 h 1161397"/>
              <a:gd name="connsiteX72" fmla="*/ 3917197 w 6884912"/>
              <a:gd name="connsiteY72" fmla="*/ 196121 h 1161397"/>
              <a:gd name="connsiteX73" fmla="*/ 3922400 w 6884912"/>
              <a:gd name="connsiteY73" fmla="*/ 205056 h 1161397"/>
              <a:gd name="connsiteX74" fmla="*/ 4013061 w 6884912"/>
              <a:gd name="connsiteY74" fmla="*/ 224874 h 1161397"/>
              <a:gd name="connsiteX75" fmla="*/ 4220717 w 6884912"/>
              <a:gd name="connsiteY75" fmla="*/ 192946 h 1161397"/>
              <a:gd name="connsiteX76" fmla="*/ 4228802 w 6884912"/>
              <a:gd name="connsiteY76" fmla="*/ 201468 h 1161397"/>
              <a:gd name="connsiteX77" fmla="*/ 4289361 w 6884912"/>
              <a:gd name="connsiteY77" fmla="*/ 196642 h 1161397"/>
              <a:gd name="connsiteX78" fmla="*/ 4498913 w 6884912"/>
              <a:gd name="connsiteY78" fmla="*/ 118915 h 1161397"/>
              <a:gd name="connsiteX79" fmla="*/ 4617330 w 6884912"/>
              <a:gd name="connsiteY79" fmla="*/ 111163 h 1161397"/>
              <a:gd name="connsiteX80" fmla="*/ 4659778 w 6884912"/>
              <a:gd name="connsiteY80" fmla="*/ 118219 h 1161397"/>
              <a:gd name="connsiteX81" fmla="*/ 4730870 w 6884912"/>
              <a:gd name="connsiteY81" fmla="*/ 129432 h 1161397"/>
              <a:gd name="connsiteX82" fmla="*/ 4844073 w 6884912"/>
              <a:gd name="connsiteY82" fmla="*/ 161768 h 1161397"/>
              <a:gd name="connsiteX83" fmla="*/ 4856454 w 6884912"/>
              <a:gd name="connsiteY83" fmla="*/ 130488 h 1161397"/>
              <a:gd name="connsiteX84" fmla="*/ 4920038 w 6884912"/>
              <a:gd name="connsiteY84" fmla="*/ 140418 h 1161397"/>
              <a:gd name="connsiteX85" fmla="*/ 5016639 w 6884912"/>
              <a:gd name="connsiteY85" fmla="*/ 158905 h 1161397"/>
              <a:gd name="connsiteX86" fmla="*/ 5072009 w 6884912"/>
              <a:gd name="connsiteY86" fmla="*/ 161502 h 1161397"/>
              <a:gd name="connsiteX87" fmla="*/ 5223626 w 6884912"/>
              <a:gd name="connsiteY87" fmla="*/ 177356 h 1161397"/>
              <a:gd name="connsiteX88" fmla="*/ 5375773 w 6884912"/>
              <a:gd name="connsiteY88" fmla="*/ 199913 h 1161397"/>
              <a:gd name="connsiteX89" fmla="*/ 5467502 w 6884912"/>
              <a:gd name="connsiteY89" fmla="*/ 250963 h 1161397"/>
              <a:gd name="connsiteX90" fmla="*/ 5592395 w 6884912"/>
              <a:gd name="connsiteY90" fmla="*/ 265434 h 1161397"/>
              <a:gd name="connsiteX91" fmla="*/ 5613532 w 6884912"/>
              <a:gd name="connsiteY91" fmla="*/ 273379 h 1161397"/>
              <a:gd name="connsiteX92" fmla="*/ 5642173 w 6884912"/>
              <a:gd name="connsiteY92" fmla="*/ 266904 h 1161397"/>
              <a:gd name="connsiteX93" fmla="*/ 5756910 w 6884912"/>
              <a:gd name="connsiteY93" fmla="*/ 239211 h 1161397"/>
              <a:gd name="connsiteX94" fmla="*/ 5846667 w 6884912"/>
              <a:gd name="connsiteY94" fmla="*/ 201786 h 1161397"/>
              <a:gd name="connsiteX95" fmla="*/ 5960732 w 6884912"/>
              <a:gd name="connsiteY95" fmla="*/ 220708 h 1161397"/>
              <a:gd name="connsiteX96" fmla="*/ 6029542 w 6884912"/>
              <a:gd name="connsiteY96" fmla="*/ 210339 h 1161397"/>
              <a:gd name="connsiteX97" fmla="*/ 6141123 w 6884912"/>
              <a:gd name="connsiteY97" fmla="*/ 159923 h 1161397"/>
              <a:gd name="connsiteX98" fmla="*/ 6290640 w 6884912"/>
              <a:gd name="connsiteY98" fmla="*/ 167441 h 1161397"/>
              <a:gd name="connsiteX99" fmla="*/ 6322806 w 6884912"/>
              <a:gd name="connsiteY99" fmla="*/ 213293 h 1161397"/>
              <a:gd name="connsiteX100" fmla="*/ 6380420 w 6884912"/>
              <a:gd name="connsiteY100" fmla="*/ 173195 h 1161397"/>
              <a:gd name="connsiteX101" fmla="*/ 6507891 w 6884912"/>
              <a:gd name="connsiteY101" fmla="*/ 118474 h 1161397"/>
              <a:gd name="connsiteX102" fmla="*/ 6571807 w 6884912"/>
              <a:gd name="connsiteY102" fmla="*/ 98636 h 1161397"/>
              <a:gd name="connsiteX103" fmla="*/ 6671880 w 6884912"/>
              <a:gd name="connsiteY103" fmla="*/ 82931 h 1161397"/>
              <a:gd name="connsiteX104" fmla="*/ 6702266 w 6884912"/>
              <a:gd name="connsiteY104" fmla="*/ 75470 h 1161397"/>
              <a:gd name="connsiteX105" fmla="*/ 6845802 w 6884912"/>
              <a:gd name="connsiteY105" fmla="*/ 24496 h 1161397"/>
              <a:gd name="connsiteX106" fmla="*/ 6884912 w 6884912"/>
              <a:gd name="connsiteY10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67875 w 6884912"/>
              <a:gd name="connsiteY7" fmla="*/ 1051976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213420 w 6884912"/>
              <a:gd name="connsiteY6" fmla="*/ 1056868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242716 w 6884912"/>
              <a:gd name="connsiteY20" fmla="*/ 698052 h 1161397"/>
              <a:gd name="connsiteX21" fmla="*/ 1299977 w 6884912"/>
              <a:gd name="connsiteY21" fmla="*/ 639196 h 1161397"/>
              <a:gd name="connsiteX22" fmla="*/ 1326190 w 6884912"/>
              <a:gd name="connsiteY22" fmla="*/ 625955 h 1161397"/>
              <a:gd name="connsiteX23" fmla="*/ 1339600 w 6884912"/>
              <a:gd name="connsiteY23" fmla="*/ 616295 h 1161397"/>
              <a:gd name="connsiteX24" fmla="*/ 1340054 w 6884912"/>
              <a:gd name="connsiteY24" fmla="*/ 614022 h 1161397"/>
              <a:gd name="connsiteX25" fmla="*/ 1391606 w 6884912"/>
              <a:gd name="connsiteY25" fmla="*/ 615229 h 1161397"/>
              <a:gd name="connsiteX26" fmla="*/ 1397565 w 6884912"/>
              <a:gd name="connsiteY26" fmla="*/ 611490 h 1161397"/>
              <a:gd name="connsiteX27" fmla="*/ 1432302 w 6884912"/>
              <a:gd name="connsiteY27" fmla="*/ 617267 h 1161397"/>
              <a:gd name="connsiteX28" fmla="*/ 1449644 w 6884912"/>
              <a:gd name="connsiteY28" fmla="*/ 617591 h 1161397"/>
              <a:gd name="connsiteX29" fmla="*/ 1455793 w 6884912"/>
              <a:gd name="connsiteY29" fmla="*/ 623174 h 1161397"/>
              <a:gd name="connsiteX30" fmla="*/ 1480758 w 6884912"/>
              <a:gd name="connsiteY30" fmla="*/ 620863 h 1161397"/>
              <a:gd name="connsiteX31" fmla="*/ 1483154 w 6884912"/>
              <a:gd name="connsiteY31" fmla="*/ 618527 h 1161397"/>
              <a:gd name="connsiteX32" fmla="*/ 1505495 w 6884912"/>
              <a:gd name="connsiteY32" fmla="*/ 624325 h 1161397"/>
              <a:gd name="connsiteX33" fmla="*/ 1526340 w 6884912"/>
              <a:gd name="connsiteY33" fmla="*/ 638496 h 1161397"/>
              <a:gd name="connsiteX34" fmla="*/ 1731986 w 6884912"/>
              <a:gd name="connsiteY34" fmla="*/ 589682 h 1161397"/>
              <a:gd name="connsiteX35" fmla="*/ 1927935 w 6884912"/>
              <a:gd name="connsiteY35" fmla="*/ 628540 h 1161397"/>
              <a:gd name="connsiteX36" fmla="*/ 2039075 w 6884912"/>
              <a:gd name="connsiteY36" fmla="*/ 599964 h 1161397"/>
              <a:gd name="connsiteX37" fmla="*/ 2066980 w 6884912"/>
              <a:gd name="connsiteY37" fmla="*/ 550413 h 1161397"/>
              <a:gd name="connsiteX38" fmla="*/ 2352236 w 6884912"/>
              <a:gd name="connsiteY38" fmla="*/ 519602 h 1161397"/>
              <a:gd name="connsiteX39" fmla="*/ 2420791 w 6884912"/>
              <a:gd name="connsiteY39" fmla="*/ 492826 h 1161397"/>
              <a:gd name="connsiteX40" fmla="*/ 2489932 w 6884912"/>
              <a:gd name="connsiteY40" fmla="*/ 507864 h 1161397"/>
              <a:gd name="connsiteX41" fmla="*/ 2512917 w 6884912"/>
              <a:gd name="connsiteY41" fmla="*/ 489127 h 1161397"/>
              <a:gd name="connsiteX42" fmla="*/ 2516783 w 6884912"/>
              <a:gd name="connsiteY42" fmla="*/ 485473 h 1161397"/>
              <a:gd name="connsiteX43" fmla="*/ 2534360 w 6884912"/>
              <a:gd name="connsiteY43" fmla="*/ 480064 h 1161397"/>
              <a:gd name="connsiteX44" fmla="*/ 2536691 w 6884912"/>
              <a:gd name="connsiteY44" fmla="*/ 467018 h 1161397"/>
              <a:gd name="connsiteX45" fmla="*/ 2561265 w 6884912"/>
              <a:gd name="connsiteY45" fmla="*/ 450623 h 1161397"/>
              <a:gd name="connsiteX46" fmla="*/ 2594349 w 6884912"/>
              <a:gd name="connsiteY46" fmla="*/ 443884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222191 w 6884912"/>
              <a:gd name="connsiteY52" fmla="*/ 307887 h 1161397"/>
              <a:gd name="connsiteX53" fmla="*/ 3227953 w 6884912"/>
              <a:gd name="connsiteY53" fmla="*/ 297650 h 1161397"/>
              <a:gd name="connsiteX54" fmla="*/ 3510042 w 6884912"/>
              <a:gd name="connsiteY54" fmla="*/ 311820 h 1161397"/>
              <a:gd name="connsiteX55" fmla="*/ 3626773 w 6884912"/>
              <a:gd name="connsiteY55" fmla="*/ 290452 h 1161397"/>
              <a:gd name="connsiteX56" fmla="*/ 3666217 w 6884912"/>
              <a:gd name="connsiteY56" fmla="*/ 273255 h 1161397"/>
              <a:gd name="connsiteX57" fmla="*/ 3732427 w 6884912"/>
              <a:gd name="connsiteY57" fmla="*/ 245039 h 1161397"/>
              <a:gd name="connsiteX58" fmla="*/ 3777022 w 6884912"/>
              <a:gd name="connsiteY58" fmla="*/ 200276 h 1161397"/>
              <a:gd name="connsiteX59" fmla="*/ 3791246 w 6884912"/>
              <a:gd name="connsiteY59" fmla="*/ 189996 h 1161397"/>
              <a:gd name="connsiteX60" fmla="*/ 3819864 w 6884912"/>
              <a:gd name="connsiteY60" fmla="*/ 194605 h 1161397"/>
              <a:gd name="connsiteX61" fmla="*/ 3830398 w 6884912"/>
              <a:gd name="connsiteY61" fmla="*/ 188383 h 1161397"/>
              <a:gd name="connsiteX62" fmla="*/ 3834360 w 6884912"/>
              <a:gd name="connsiteY62" fmla="*/ 188992 h 1161397"/>
              <a:gd name="connsiteX63" fmla="*/ 3843715 w 6884912"/>
              <a:gd name="connsiteY63" fmla="*/ 188752 h 1161397"/>
              <a:gd name="connsiteX64" fmla="*/ 3842609 w 6884912"/>
              <a:gd name="connsiteY64" fmla="*/ 197386 h 1161397"/>
              <a:gd name="connsiteX65" fmla="*/ 3853961 w 6884912"/>
              <a:gd name="connsiteY65" fmla="*/ 213380 h 1161397"/>
              <a:gd name="connsiteX66" fmla="*/ 3907640 w 6884912"/>
              <a:gd name="connsiteY66" fmla="*/ 207568 h 1161397"/>
              <a:gd name="connsiteX67" fmla="*/ 3910449 w 6884912"/>
              <a:gd name="connsiteY67" fmla="*/ 197808 h 1161397"/>
              <a:gd name="connsiteX68" fmla="*/ 3917197 w 6884912"/>
              <a:gd name="connsiteY68" fmla="*/ 196121 h 1161397"/>
              <a:gd name="connsiteX69" fmla="*/ 3922400 w 6884912"/>
              <a:gd name="connsiteY69" fmla="*/ 205056 h 1161397"/>
              <a:gd name="connsiteX70" fmla="*/ 4013061 w 6884912"/>
              <a:gd name="connsiteY70" fmla="*/ 224874 h 1161397"/>
              <a:gd name="connsiteX71" fmla="*/ 4220717 w 6884912"/>
              <a:gd name="connsiteY71" fmla="*/ 192946 h 1161397"/>
              <a:gd name="connsiteX72" fmla="*/ 4228802 w 6884912"/>
              <a:gd name="connsiteY72" fmla="*/ 201468 h 1161397"/>
              <a:gd name="connsiteX73" fmla="*/ 4289361 w 6884912"/>
              <a:gd name="connsiteY73" fmla="*/ 196642 h 1161397"/>
              <a:gd name="connsiteX74" fmla="*/ 4498913 w 6884912"/>
              <a:gd name="connsiteY74" fmla="*/ 118915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844073 w 6884912"/>
              <a:gd name="connsiteY78" fmla="*/ 161768 h 1161397"/>
              <a:gd name="connsiteX79" fmla="*/ 4856454 w 6884912"/>
              <a:gd name="connsiteY79" fmla="*/ 130488 h 1161397"/>
              <a:gd name="connsiteX80" fmla="*/ 4920038 w 6884912"/>
              <a:gd name="connsiteY80" fmla="*/ 140418 h 1161397"/>
              <a:gd name="connsiteX81" fmla="*/ 5016639 w 6884912"/>
              <a:gd name="connsiteY81" fmla="*/ 158905 h 1161397"/>
              <a:gd name="connsiteX82" fmla="*/ 5072009 w 6884912"/>
              <a:gd name="connsiteY82" fmla="*/ 161502 h 1161397"/>
              <a:gd name="connsiteX83" fmla="*/ 5223626 w 6884912"/>
              <a:gd name="connsiteY83" fmla="*/ 177356 h 1161397"/>
              <a:gd name="connsiteX84" fmla="*/ 5375773 w 6884912"/>
              <a:gd name="connsiteY84" fmla="*/ 199913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141123 w 6884912"/>
              <a:gd name="connsiteY93" fmla="*/ 159923 h 1161397"/>
              <a:gd name="connsiteX94" fmla="*/ 6290640 w 6884912"/>
              <a:gd name="connsiteY94" fmla="*/ 167441 h 1161397"/>
              <a:gd name="connsiteX95" fmla="*/ 6322806 w 6884912"/>
              <a:gd name="connsiteY95" fmla="*/ 213293 h 1161397"/>
              <a:gd name="connsiteX96" fmla="*/ 6380420 w 6884912"/>
              <a:gd name="connsiteY96" fmla="*/ 173195 h 1161397"/>
              <a:gd name="connsiteX97" fmla="*/ 6507891 w 6884912"/>
              <a:gd name="connsiteY97" fmla="*/ 118474 h 1161397"/>
              <a:gd name="connsiteX98" fmla="*/ 6571807 w 6884912"/>
              <a:gd name="connsiteY98" fmla="*/ 98636 h 1161397"/>
              <a:gd name="connsiteX99" fmla="*/ 6671880 w 6884912"/>
              <a:gd name="connsiteY99" fmla="*/ 82931 h 1161397"/>
              <a:gd name="connsiteX100" fmla="*/ 6702266 w 6884912"/>
              <a:gd name="connsiteY100" fmla="*/ 75470 h 1161397"/>
              <a:gd name="connsiteX101" fmla="*/ 6845802 w 6884912"/>
              <a:gd name="connsiteY101" fmla="*/ 24496 h 1161397"/>
              <a:gd name="connsiteX102" fmla="*/ 6884912 w 6884912"/>
              <a:gd name="connsiteY10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66947 w 6884912"/>
              <a:gd name="connsiteY16" fmla="*/ 700762 h 1161397"/>
              <a:gd name="connsiteX17" fmla="*/ 1178135 w 6884912"/>
              <a:gd name="connsiteY17" fmla="*/ 698631 h 1161397"/>
              <a:gd name="connsiteX18" fmla="*/ 1178301 w 6884912"/>
              <a:gd name="connsiteY18" fmla="*/ 698094 h 1161397"/>
              <a:gd name="connsiteX19" fmla="*/ 1242716 w 6884912"/>
              <a:gd name="connsiteY19" fmla="*/ 698052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40054 w 6884912"/>
              <a:gd name="connsiteY23" fmla="*/ 614022 h 1161397"/>
              <a:gd name="connsiteX24" fmla="*/ 1391606 w 6884912"/>
              <a:gd name="connsiteY24" fmla="*/ 615229 h 1161397"/>
              <a:gd name="connsiteX25" fmla="*/ 1397565 w 6884912"/>
              <a:gd name="connsiteY25" fmla="*/ 611490 h 1161397"/>
              <a:gd name="connsiteX26" fmla="*/ 1432302 w 6884912"/>
              <a:gd name="connsiteY26" fmla="*/ 617267 h 1161397"/>
              <a:gd name="connsiteX27" fmla="*/ 1449644 w 6884912"/>
              <a:gd name="connsiteY27" fmla="*/ 617591 h 1161397"/>
              <a:gd name="connsiteX28" fmla="*/ 1455793 w 6884912"/>
              <a:gd name="connsiteY28" fmla="*/ 623174 h 1161397"/>
              <a:gd name="connsiteX29" fmla="*/ 1480758 w 6884912"/>
              <a:gd name="connsiteY29" fmla="*/ 620863 h 1161397"/>
              <a:gd name="connsiteX30" fmla="*/ 1483154 w 6884912"/>
              <a:gd name="connsiteY30" fmla="*/ 618527 h 1161397"/>
              <a:gd name="connsiteX31" fmla="*/ 1505495 w 6884912"/>
              <a:gd name="connsiteY31" fmla="*/ 624325 h 1161397"/>
              <a:gd name="connsiteX32" fmla="*/ 1526340 w 6884912"/>
              <a:gd name="connsiteY32" fmla="*/ 638496 h 1161397"/>
              <a:gd name="connsiteX33" fmla="*/ 1731986 w 6884912"/>
              <a:gd name="connsiteY33" fmla="*/ 589682 h 1161397"/>
              <a:gd name="connsiteX34" fmla="*/ 1927935 w 6884912"/>
              <a:gd name="connsiteY34" fmla="*/ 628540 h 1161397"/>
              <a:gd name="connsiteX35" fmla="*/ 2039075 w 6884912"/>
              <a:gd name="connsiteY35" fmla="*/ 599964 h 1161397"/>
              <a:gd name="connsiteX36" fmla="*/ 2066980 w 6884912"/>
              <a:gd name="connsiteY36" fmla="*/ 550413 h 1161397"/>
              <a:gd name="connsiteX37" fmla="*/ 2352236 w 6884912"/>
              <a:gd name="connsiteY37" fmla="*/ 519602 h 1161397"/>
              <a:gd name="connsiteX38" fmla="*/ 2420791 w 6884912"/>
              <a:gd name="connsiteY38" fmla="*/ 492826 h 1161397"/>
              <a:gd name="connsiteX39" fmla="*/ 2489932 w 6884912"/>
              <a:gd name="connsiteY39" fmla="*/ 507864 h 1161397"/>
              <a:gd name="connsiteX40" fmla="*/ 2512917 w 6884912"/>
              <a:gd name="connsiteY40" fmla="*/ 489127 h 1161397"/>
              <a:gd name="connsiteX41" fmla="*/ 2516783 w 6884912"/>
              <a:gd name="connsiteY41" fmla="*/ 485473 h 1161397"/>
              <a:gd name="connsiteX42" fmla="*/ 2534360 w 6884912"/>
              <a:gd name="connsiteY42" fmla="*/ 480064 h 1161397"/>
              <a:gd name="connsiteX43" fmla="*/ 2536691 w 6884912"/>
              <a:gd name="connsiteY43" fmla="*/ 467018 h 1161397"/>
              <a:gd name="connsiteX44" fmla="*/ 2561265 w 6884912"/>
              <a:gd name="connsiteY44" fmla="*/ 450623 h 1161397"/>
              <a:gd name="connsiteX45" fmla="*/ 2594349 w 6884912"/>
              <a:gd name="connsiteY45" fmla="*/ 443884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222191 w 6884912"/>
              <a:gd name="connsiteY51" fmla="*/ 307887 h 1161397"/>
              <a:gd name="connsiteX52" fmla="*/ 3227953 w 6884912"/>
              <a:gd name="connsiteY52" fmla="*/ 297650 h 1161397"/>
              <a:gd name="connsiteX53" fmla="*/ 3510042 w 6884912"/>
              <a:gd name="connsiteY53" fmla="*/ 311820 h 1161397"/>
              <a:gd name="connsiteX54" fmla="*/ 3626773 w 6884912"/>
              <a:gd name="connsiteY54" fmla="*/ 290452 h 1161397"/>
              <a:gd name="connsiteX55" fmla="*/ 3666217 w 6884912"/>
              <a:gd name="connsiteY55" fmla="*/ 273255 h 1161397"/>
              <a:gd name="connsiteX56" fmla="*/ 3732427 w 6884912"/>
              <a:gd name="connsiteY56" fmla="*/ 245039 h 1161397"/>
              <a:gd name="connsiteX57" fmla="*/ 3777022 w 6884912"/>
              <a:gd name="connsiteY57" fmla="*/ 200276 h 1161397"/>
              <a:gd name="connsiteX58" fmla="*/ 3791246 w 6884912"/>
              <a:gd name="connsiteY58" fmla="*/ 189996 h 1161397"/>
              <a:gd name="connsiteX59" fmla="*/ 3819864 w 6884912"/>
              <a:gd name="connsiteY59" fmla="*/ 194605 h 1161397"/>
              <a:gd name="connsiteX60" fmla="*/ 3830398 w 6884912"/>
              <a:gd name="connsiteY60" fmla="*/ 188383 h 1161397"/>
              <a:gd name="connsiteX61" fmla="*/ 3834360 w 6884912"/>
              <a:gd name="connsiteY61" fmla="*/ 188992 h 1161397"/>
              <a:gd name="connsiteX62" fmla="*/ 3843715 w 6884912"/>
              <a:gd name="connsiteY62" fmla="*/ 188752 h 1161397"/>
              <a:gd name="connsiteX63" fmla="*/ 3842609 w 6884912"/>
              <a:gd name="connsiteY63" fmla="*/ 197386 h 1161397"/>
              <a:gd name="connsiteX64" fmla="*/ 3853961 w 6884912"/>
              <a:gd name="connsiteY64" fmla="*/ 213380 h 1161397"/>
              <a:gd name="connsiteX65" fmla="*/ 3907640 w 6884912"/>
              <a:gd name="connsiteY65" fmla="*/ 207568 h 1161397"/>
              <a:gd name="connsiteX66" fmla="*/ 3910449 w 6884912"/>
              <a:gd name="connsiteY66" fmla="*/ 197808 h 1161397"/>
              <a:gd name="connsiteX67" fmla="*/ 3917197 w 6884912"/>
              <a:gd name="connsiteY67" fmla="*/ 196121 h 1161397"/>
              <a:gd name="connsiteX68" fmla="*/ 3922400 w 6884912"/>
              <a:gd name="connsiteY68" fmla="*/ 205056 h 1161397"/>
              <a:gd name="connsiteX69" fmla="*/ 4013061 w 6884912"/>
              <a:gd name="connsiteY69" fmla="*/ 224874 h 1161397"/>
              <a:gd name="connsiteX70" fmla="*/ 4220717 w 6884912"/>
              <a:gd name="connsiteY70" fmla="*/ 192946 h 1161397"/>
              <a:gd name="connsiteX71" fmla="*/ 4228802 w 6884912"/>
              <a:gd name="connsiteY71" fmla="*/ 201468 h 1161397"/>
              <a:gd name="connsiteX72" fmla="*/ 4289361 w 6884912"/>
              <a:gd name="connsiteY72" fmla="*/ 196642 h 1161397"/>
              <a:gd name="connsiteX73" fmla="*/ 4498913 w 6884912"/>
              <a:gd name="connsiteY73" fmla="*/ 118915 h 1161397"/>
              <a:gd name="connsiteX74" fmla="*/ 4617330 w 6884912"/>
              <a:gd name="connsiteY74" fmla="*/ 111163 h 1161397"/>
              <a:gd name="connsiteX75" fmla="*/ 4659778 w 6884912"/>
              <a:gd name="connsiteY75" fmla="*/ 118219 h 1161397"/>
              <a:gd name="connsiteX76" fmla="*/ 4730870 w 6884912"/>
              <a:gd name="connsiteY76" fmla="*/ 129432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375773 w 6884912"/>
              <a:gd name="connsiteY83" fmla="*/ 199913 h 1161397"/>
              <a:gd name="connsiteX84" fmla="*/ 5467502 w 6884912"/>
              <a:gd name="connsiteY84" fmla="*/ 250963 h 1161397"/>
              <a:gd name="connsiteX85" fmla="*/ 5592395 w 6884912"/>
              <a:gd name="connsiteY85" fmla="*/ 265434 h 1161397"/>
              <a:gd name="connsiteX86" fmla="*/ 5613532 w 6884912"/>
              <a:gd name="connsiteY86" fmla="*/ 273379 h 1161397"/>
              <a:gd name="connsiteX87" fmla="*/ 5642173 w 6884912"/>
              <a:gd name="connsiteY87" fmla="*/ 266904 h 1161397"/>
              <a:gd name="connsiteX88" fmla="*/ 5756910 w 6884912"/>
              <a:gd name="connsiteY88" fmla="*/ 239211 h 1161397"/>
              <a:gd name="connsiteX89" fmla="*/ 5846667 w 6884912"/>
              <a:gd name="connsiteY89" fmla="*/ 201786 h 1161397"/>
              <a:gd name="connsiteX90" fmla="*/ 5960732 w 6884912"/>
              <a:gd name="connsiteY90" fmla="*/ 220708 h 1161397"/>
              <a:gd name="connsiteX91" fmla="*/ 6029542 w 6884912"/>
              <a:gd name="connsiteY91" fmla="*/ 210339 h 1161397"/>
              <a:gd name="connsiteX92" fmla="*/ 6141123 w 6884912"/>
              <a:gd name="connsiteY92" fmla="*/ 159923 h 1161397"/>
              <a:gd name="connsiteX93" fmla="*/ 6290640 w 6884912"/>
              <a:gd name="connsiteY93" fmla="*/ 167441 h 1161397"/>
              <a:gd name="connsiteX94" fmla="*/ 6322806 w 6884912"/>
              <a:gd name="connsiteY94" fmla="*/ 213293 h 1161397"/>
              <a:gd name="connsiteX95" fmla="*/ 6380420 w 6884912"/>
              <a:gd name="connsiteY95" fmla="*/ 173195 h 1161397"/>
              <a:gd name="connsiteX96" fmla="*/ 6507891 w 6884912"/>
              <a:gd name="connsiteY96" fmla="*/ 118474 h 1161397"/>
              <a:gd name="connsiteX97" fmla="*/ 6571807 w 6884912"/>
              <a:gd name="connsiteY97" fmla="*/ 98636 h 1161397"/>
              <a:gd name="connsiteX98" fmla="*/ 6671880 w 6884912"/>
              <a:gd name="connsiteY98" fmla="*/ 82931 h 1161397"/>
              <a:gd name="connsiteX99" fmla="*/ 6702266 w 6884912"/>
              <a:gd name="connsiteY99" fmla="*/ 75470 h 1161397"/>
              <a:gd name="connsiteX100" fmla="*/ 6845802 w 6884912"/>
              <a:gd name="connsiteY100" fmla="*/ 24496 h 1161397"/>
              <a:gd name="connsiteX101" fmla="*/ 6884912 w 6884912"/>
              <a:gd name="connsiteY10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78135 w 6884912"/>
              <a:gd name="connsiteY16" fmla="*/ 698631 h 1161397"/>
              <a:gd name="connsiteX17" fmla="*/ 1178301 w 6884912"/>
              <a:gd name="connsiteY17" fmla="*/ 698094 h 1161397"/>
              <a:gd name="connsiteX18" fmla="*/ 1242716 w 6884912"/>
              <a:gd name="connsiteY18" fmla="*/ 698052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40054 w 6884912"/>
              <a:gd name="connsiteY22" fmla="*/ 614022 h 1161397"/>
              <a:gd name="connsiteX23" fmla="*/ 1391606 w 6884912"/>
              <a:gd name="connsiteY23" fmla="*/ 615229 h 1161397"/>
              <a:gd name="connsiteX24" fmla="*/ 1397565 w 6884912"/>
              <a:gd name="connsiteY24" fmla="*/ 611490 h 1161397"/>
              <a:gd name="connsiteX25" fmla="*/ 1432302 w 6884912"/>
              <a:gd name="connsiteY25" fmla="*/ 617267 h 1161397"/>
              <a:gd name="connsiteX26" fmla="*/ 1449644 w 6884912"/>
              <a:gd name="connsiteY26" fmla="*/ 617591 h 1161397"/>
              <a:gd name="connsiteX27" fmla="*/ 1455793 w 6884912"/>
              <a:gd name="connsiteY27" fmla="*/ 623174 h 1161397"/>
              <a:gd name="connsiteX28" fmla="*/ 1480758 w 6884912"/>
              <a:gd name="connsiteY28" fmla="*/ 620863 h 1161397"/>
              <a:gd name="connsiteX29" fmla="*/ 1483154 w 6884912"/>
              <a:gd name="connsiteY29" fmla="*/ 618527 h 1161397"/>
              <a:gd name="connsiteX30" fmla="*/ 1505495 w 6884912"/>
              <a:gd name="connsiteY30" fmla="*/ 624325 h 1161397"/>
              <a:gd name="connsiteX31" fmla="*/ 1526340 w 6884912"/>
              <a:gd name="connsiteY31" fmla="*/ 638496 h 1161397"/>
              <a:gd name="connsiteX32" fmla="*/ 1731986 w 6884912"/>
              <a:gd name="connsiteY32" fmla="*/ 589682 h 1161397"/>
              <a:gd name="connsiteX33" fmla="*/ 1927935 w 6884912"/>
              <a:gd name="connsiteY33" fmla="*/ 628540 h 1161397"/>
              <a:gd name="connsiteX34" fmla="*/ 2039075 w 6884912"/>
              <a:gd name="connsiteY34" fmla="*/ 599964 h 1161397"/>
              <a:gd name="connsiteX35" fmla="*/ 2066980 w 6884912"/>
              <a:gd name="connsiteY35" fmla="*/ 550413 h 1161397"/>
              <a:gd name="connsiteX36" fmla="*/ 2352236 w 6884912"/>
              <a:gd name="connsiteY36" fmla="*/ 519602 h 1161397"/>
              <a:gd name="connsiteX37" fmla="*/ 2420791 w 6884912"/>
              <a:gd name="connsiteY37" fmla="*/ 492826 h 1161397"/>
              <a:gd name="connsiteX38" fmla="*/ 2489932 w 6884912"/>
              <a:gd name="connsiteY38" fmla="*/ 507864 h 1161397"/>
              <a:gd name="connsiteX39" fmla="*/ 2512917 w 6884912"/>
              <a:gd name="connsiteY39" fmla="*/ 489127 h 1161397"/>
              <a:gd name="connsiteX40" fmla="*/ 2516783 w 6884912"/>
              <a:gd name="connsiteY40" fmla="*/ 485473 h 1161397"/>
              <a:gd name="connsiteX41" fmla="*/ 2534360 w 6884912"/>
              <a:gd name="connsiteY41" fmla="*/ 480064 h 1161397"/>
              <a:gd name="connsiteX42" fmla="*/ 2536691 w 6884912"/>
              <a:gd name="connsiteY42" fmla="*/ 467018 h 1161397"/>
              <a:gd name="connsiteX43" fmla="*/ 2561265 w 6884912"/>
              <a:gd name="connsiteY43" fmla="*/ 450623 h 1161397"/>
              <a:gd name="connsiteX44" fmla="*/ 2594349 w 6884912"/>
              <a:gd name="connsiteY44" fmla="*/ 443884 h 1161397"/>
              <a:gd name="connsiteX45" fmla="*/ 2754324 w 6884912"/>
              <a:gd name="connsiteY45" fmla="*/ 424766 h 1161397"/>
              <a:gd name="connsiteX46" fmla="*/ 2848470 w 6884912"/>
              <a:gd name="connsiteY46" fmla="*/ 405966 h 1161397"/>
              <a:gd name="connsiteX47" fmla="*/ 2881772 w 6884912"/>
              <a:gd name="connsiteY47" fmla="*/ 387260 h 1161397"/>
              <a:gd name="connsiteX48" fmla="*/ 2929932 w 6884912"/>
              <a:gd name="connsiteY48" fmla="*/ 368912 h 1161397"/>
              <a:gd name="connsiteX49" fmla="*/ 3013020 w 6884912"/>
              <a:gd name="connsiteY49" fmla="*/ 327578 h 1161397"/>
              <a:gd name="connsiteX50" fmla="*/ 3222191 w 6884912"/>
              <a:gd name="connsiteY50" fmla="*/ 307887 h 1161397"/>
              <a:gd name="connsiteX51" fmla="*/ 3227953 w 6884912"/>
              <a:gd name="connsiteY51" fmla="*/ 297650 h 1161397"/>
              <a:gd name="connsiteX52" fmla="*/ 3510042 w 6884912"/>
              <a:gd name="connsiteY52" fmla="*/ 311820 h 1161397"/>
              <a:gd name="connsiteX53" fmla="*/ 3626773 w 6884912"/>
              <a:gd name="connsiteY53" fmla="*/ 290452 h 1161397"/>
              <a:gd name="connsiteX54" fmla="*/ 3666217 w 6884912"/>
              <a:gd name="connsiteY54" fmla="*/ 273255 h 1161397"/>
              <a:gd name="connsiteX55" fmla="*/ 3732427 w 6884912"/>
              <a:gd name="connsiteY55" fmla="*/ 245039 h 1161397"/>
              <a:gd name="connsiteX56" fmla="*/ 3777022 w 6884912"/>
              <a:gd name="connsiteY56" fmla="*/ 200276 h 1161397"/>
              <a:gd name="connsiteX57" fmla="*/ 3791246 w 6884912"/>
              <a:gd name="connsiteY57" fmla="*/ 189996 h 1161397"/>
              <a:gd name="connsiteX58" fmla="*/ 3819864 w 6884912"/>
              <a:gd name="connsiteY58" fmla="*/ 194605 h 1161397"/>
              <a:gd name="connsiteX59" fmla="*/ 3830398 w 6884912"/>
              <a:gd name="connsiteY59" fmla="*/ 188383 h 1161397"/>
              <a:gd name="connsiteX60" fmla="*/ 3834360 w 6884912"/>
              <a:gd name="connsiteY60" fmla="*/ 188992 h 1161397"/>
              <a:gd name="connsiteX61" fmla="*/ 3843715 w 6884912"/>
              <a:gd name="connsiteY61" fmla="*/ 188752 h 1161397"/>
              <a:gd name="connsiteX62" fmla="*/ 3842609 w 6884912"/>
              <a:gd name="connsiteY62" fmla="*/ 197386 h 1161397"/>
              <a:gd name="connsiteX63" fmla="*/ 3853961 w 6884912"/>
              <a:gd name="connsiteY63" fmla="*/ 213380 h 1161397"/>
              <a:gd name="connsiteX64" fmla="*/ 3907640 w 6884912"/>
              <a:gd name="connsiteY64" fmla="*/ 207568 h 1161397"/>
              <a:gd name="connsiteX65" fmla="*/ 3910449 w 6884912"/>
              <a:gd name="connsiteY65" fmla="*/ 197808 h 1161397"/>
              <a:gd name="connsiteX66" fmla="*/ 3917197 w 6884912"/>
              <a:gd name="connsiteY66" fmla="*/ 196121 h 1161397"/>
              <a:gd name="connsiteX67" fmla="*/ 3922400 w 6884912"/>
              <a:gd name="connsiteY67" fmla="*/ 205056 h 1161397"/>
              <a:gd name="connsiteX68" fmla="*/ 4013061 w 6884912"/>
              <a:gd name="connsiteY68" fmla="*/ 224874 h 1161397"/>
              <a:gd name="connsiteX69" fmla="*/ 4220717 w 6884912"/>
              <a:gd name="connsiteY69" fmla="*/ 192946 h 1161397"/>
              <a:gd name="connsiteX70" fmla="*/ 4228802 w 6884912"/>
              <a:gd name="connsiteY70" fmla="*/ 201468 h 1161397"/>
              <a:gd name="connsiteX71" fmla="*/ 4289361 w 6884912"/>
              <a:gd name="connsiteY71" fmla="*/ 196642 h 1161397"/>
              <a:gd name="connsiteX72" fmla="*/ 4498913 w 6884912"/>
              <a:gd name="connsiteY72" fmla="*/ 118915 h 1161397"/>
              <a:gd name="connsiteX73" fmla="*/ 4617330 w 6884912"/>
              <a:gd name="connsiteY73" fmla="*/ 111163 h 1161397"/>
              <a:gd name="connsiteX74" fmla="*/ 4659778 w 6884912"/>
              <a:gd name="connsiteY74" fmla="*/ 118219 h 1161397"/>
              <a:gd name="connsiteX75" fmla="*/ 4730870 w 6884912"/>
              <a:gd name="connsiteY75" fmla="*/ 129432 h 1161397"/>
              <a:gd name="connsiteX76" fmla="*/ 4844073 w 6884912"/>
              <a:gd name="connsiteY76" fmla="*/ 161768 h 1161397"/>
              <a:gd name="connsiteX77" fmla="*/ 4856454 w 6884912"/>
              <a:gd name="connsiteY77" fmla="*/ 130488 h 1161397"/>
              <a:gd name="connsiteX78" fmla="*/ 4920038 w 6884912"/>
              <a:gd name="connsiteY78" fmla="*/ 140418 h 1161397"/>
              <a:gd name="connsiteX79" fmla="*/ 5016639 w 6884912"/>
              <a:gd name="connsiteY79" fmla="*/ 158905 h 1161397"/>
              <a:gd name="connsiteX80" fmla="*/ 5072009 w 6884912"/>
              <a:gd name="connsiteY80" fmla="*/ 161502 h 1161397"/>
              <a:gd name="connsiteX81" fmla="*/ 5223626 w 6884912"/>
              <a:gd name="connsiteY81" fmla="*/ 177356 h 1161397"/>
              <a:gd name="connsiteX82" fmla="*/ 5375773 w 6884912"/>
              <a:gd name="connsiteY82" fmla="*/ 199913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5960732 w 6884912"/>
              <a:gd name="connsiteY89" fmla="*/ 220708 h 1161397"/>
              <a:gd name="connsiteX90" fmla="*/ 6029542 w 6884912"/>
              <a:gd name="connsiteY90" fmla="*/ 210339 h 1161397"/>
              <a:gd name="connsiteX91" fmla="*/ 6141123 w 6884912"/>
              <a:gd name="connsiteY91" fmla="*/ 159923 h 1161397"/>
              <a:gd name="connsiteX92" fmla="*/ 6290640 w 6884912"/>
              <a:gd name="connsiteY92" fmla="*/ 167441 h 1161397"/>
              <a:gd name="connsiteX93" fmla="*/ 6322806 w 6884912"/>
              <a:gd name="connsiteY93" fmla="*/ 213293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178301 w 6884912"/>
              <a:gd name="connsiteY16" fmla="*/ 698094 h 1161397"/>
              <a:gd name="connsiteX17" fmla="*/ 1242716 w 6884912"/>
              <a:gd name="connsiteY17" fmla="*/ 698052 h 1161397"/>
              <a:gd name="connsiteX18" fmla="*/ 1299977 w 6884912"/>
              <a:gd name="connsiteY18" fmla="*/ 639196 h 1161397"/>
              <a:gd name="connsiteX19" fmla="*/ 1326190 w 6884912"/>
              <a:gd name="connsiteY19" fmla="*/ 625955 h 1161397"/>
              <a:gd name="connsiteX20" fmla="*/ 1339600 w 6884912"/>
              <a:gd name="connsiteY20" fmla="*/ 616295 h 1161397"/>
              <a:gd name="connsiteX21" fmla="*/ 1340054 w 6884912"/>
              <a:gd name="connsiteY21" fmla="*/ 614022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26340 w 6884912"/>
              <a:gd name="connsiteY30" fmla="*/ 638496 h 1161397"/>
              <a:gd name="connsiteX31" fmla="*/ 1731986 w 6884912"/>
              <a:gd name="connsiteY31" fmla="*/ 589682 h 1161397"/>
              <a:gd name="connsiteX32" fmla="*/ 1927935 w 6884912"/>
              <a:gd name="connsiteY32" fmla="*/ 628540 h 1161397"/>
              <a:gd name="connsiteX33" fmla="*/ 2039075 w 6884912"/>
              <a:gd name="connsiteY33" fmla="*/ 599964 h 1161397"/>
              <a:gd name="connsiteX34" fmla="*/ 2066980 w 6884912"/>
              <a:gd name="connsiteY34" fmla="*/ 550413 h 1161397"/>
              <a:gd name="connsiteX35" fmla="*/ 2352236 w 6884912"/>
              <a:gd name="connsiteY35" fmla="*/ 519602 h 1161397"/>
              <a:gd name="connsiteX36" fmla="*/ 2420791 w 6884912"/>
              <a:gd name="connsiteY36" fmla="*/ 492826 h 1161397"/>
              <a:gd name="connsiteX37" fmla="*/ 2489932 w 6884912"/>
              <a:gd name="connsiteY37" fmla="*/ 507864 h 1161397"/>
              <a:gd name="connsiteX38" fmla="*/ 2512917 w 6884912"/>
              <a:gd name="connsiteY38" fmla="*/ 489127 h 1161397"/>
              <a:gd name="connsiteX39" fmla="*/ 2516783 w 6884912"/>
              <a:gd name="connsiteY39" fmla="*/ 485473 h 1161397"/>
              <a:gd name="connsiteX40" fmla="*/ 2534360 w 6884912"/>
              <a:gd name="connsiteY40" fmla="*/ 480064 h 1161397"/>
              <a:gd name="connsiteX41" fmla="*/ 2536691 w 6884912"/>
              <a:gd name="connsiteY41" fmla="*/ 467018 h 1161397"/>
              <a:gd name="connsiteX42" fmla="*/ 2561265 w 6884912"/>
              <a:gd name="connsiteY42" fmla="*/ 450623 h 1161397"/>
              <a:gd name="connsiteX43" fmla="*/ 2594349 w 6884912"/>
              <a:gd name="connsiteY43" fmla="*/ 443884 h 1161397"/>
              <a:gd name="connsiteX44" fmla="*/ 2754324 w 6884912"/>
              <a:gd name="connsiteY44" fmla="*/ 424766 h 1161397"/>
              <a:gd name="connsiteX45" fmla="*/ 2848470 w 6884912"/>
              <a:gd name="connsiteY45" fmla="*/ 405966 h 1161397"/>
              <a:gd name="connsiteX46" fmla="*/ 2881772 w 6884912"/>
              <a:gd name="connsiteY46" fmla="*/ 387260 h 1161397"/>
              <a:gd name="connsiteX47" fmla="*/ 2929932 w 6884912"/>
              <a:gd name="connsiteY47" fmla="*/ 368912 h 1161397"/>
              <a:gd name="connsiteX48" fmla="*/ 3013020 w 6884912"/>
              <a:gd name="connsiteY48" fmla="*/ 327578 h 1161397"/>
              <a:gd name="connsiteX49" fmla="*/ 3222191 w 6884912"/>
              <a:gd name="connsiteY49" fmla="*/ 307887 h 1161397"/>
              <a:gd name="connsiteX50" fmla="*/ 3227953 w 6884912"/>
              <a:gd name="connsiteY50" fmla="*/ 297650 h 1161397"/>
              <a:gd name="connsiteX51" fmla="*/ 3510042 w 6884912"/>
              <a:gd name="connsiteY51" fmla="*/ 311820 h 1161397"/>
              <a:gd name="connsiteX52" fmla="*/ 3626773 w 6884912"/>
              <a:gd name="connsiteY52" fmla="*/ 290452 h 1161397"/>
              <a:gd name="connsiteX53" fmla="*/ 3666217 w 6884912"/>
              <a:gd name="connsiteY53" fmla="*/ 273255 h 1161397"/>
              <a:gd name="connsiteX54" fmla="*/ 3732427 w 6884912"/>
              <a:gd name="connsiteY54" fmla="*/ 245039 h 1161397"/>
              <a:gd name="connsiteX55" fmla="*/ 3777022 w 6884912"/>
              <a:gd name="connsiteY55" fmla="*/ 200276 h 1161397"/>
              <a:gd name="connsiteX56" fmla="*/ 3791246 w 6884912"/>
              <a:gd name="connsiteY56" fmla="*/ 189996 h 1161397"/>
              <a:gd name="connsiteX57" fmla="*/ 3819864 w 6884912"/>
              <a:gd name="connsiteY57" fmla="*/ 194605 h 1161397"/>
              <a:gd name="connsiteX58" fmla="*/ 3830398 w 6884912"/>
              <a:gd name="connsiteY58" fmla="*/ 188383 h 1161397"/>
              <a:gd name="connsiteX59" fmla="*/ 3834360 w 6884912"/>
              <a:gd name="connsiteY59" fmla="*/ 188992 h 1161397"/>
              <a:gd name="connsiteX60" fmla="*/ 3843715 w 6884912"/>
              <a:gd name="connsiteY60" fmla="*/ 188752 h 1161397"/>
              <a:gd name="connsiteX61" fmla="*/ 3842609 w 6884912"/>
              <a:gd name="connsiteY61" fmla="*/ 197386 h 1161397"/>
              <a:gd name="connsiteX62" fmla="*/ 3853961 w 6884912"/>
              <a:gd name="connsiteY62" fmla="*/ 213380 h 1161397"/>
              <a:gd name="connsiteX63" fmla="*/ 3907640 w 6884912"/>
              <a:gd name="connsiteY63" fmla="*/ 207568 h 1161397"/>
              <a:gd name="connsiteX64" fmla="*/ 3910449 w 6884912"/>
              <a:gd name="connsiteY64" fmla="*/ 197808 h 1161397"/>
              <a:gd name="connsiteX65" fmla="*/ 3917197 w 6884912"/>
              <a:gd name="connsiteY65" fmla="*/ 196121 h 1161397"/>
              <a:gd name="connsiteX66" fmla="*/ 3922400 w 6884912"/>
              <a:gd name="connsiteY66" fmla="*/ 205056 h 1161397"/>
              <a:gd name="connsiteX67" fmla="*/ 4013061 w 6884912"/>
              <a:gd name="connsiteY67" fmla="*/ 224874 h 1161397"/>
              <a:gd name="connsiteX68" fmla="*/ 4220717 w 6884912"/>
              <a:gd name="connsiteY68" fmla="*/ 192946 h 1161397"/>
              <a:gd name="connsiteX69" fmla="*/ 4228802 w 6884912"/>
              <a:gd name="connsiteY69" fmla="*/ 201468 h 1161397"/>
              <a:gd name="connsiteX70" fmla="*/ 4289361 w 6884912"/>
              <a:gd name="connsiteY70" fmla="*/ 196642 h 1161397"/>
              <a:gd name="connsiteX71" fmla="*/ 4498913 w 6884912"/>
              <a:gd name="connsiteY71" fmla="*/ 118915 h 1161397"/>
              <a:gd name="connsiteX72" fmla="*/ 4617330 w 6884912"/>
              <a:gd name="connsiteY72" fmla="*/ 111163 h 1161397"/>
              <a:gd name="connsiteX73" fmla="*/ 4659778 w 6884912"/>
              <a:gd name="connsiteY73" fmla="*/ 118219 h 1161397"/>
              <a:gd name="connsiteX74" fmla="*/ 4730870 w 6884912"/>
              <a:gd name="connsiteY74" fmla="*/ 129432 h 1161397"/>
              <a:gd name="connsiteX75" fmla="*/ 4844073 w 6884912"/>
              <a:gd name="connsiteY75" fmla="*/ 161768 h 1161397"/>
              <a:gd name="connsiteX76" fmla="*/ 4856454 w 6884912"/>
              <a:gd name="connsiteY76" fmla="*/ 130488 h 1161397"/>
              <a:gd name="connsiteX77" fmla="*/ 4920038 w 6884912"/>
              <a:gd name="connsiteY77" fmla="*/ 140418 h 1161397"/>
              <a:gd name="connsiteX78" fmla="*/ 5016639 w 6884912"/>
              <a:gd name="connsiteY78" fmla="*/ 158905 h 1161397"/>
              <a:gd name="connsiteX79" fmla="*/ 5072009 w 6884912"/>
              <a:gd name="connsiteY79" fmla="*/ 161502 h 1161397"/>
              <a:gd name="connsiteX80" fmla="*/ 5223626 w 6884912"/>
              <a:gd name="connsiteY80" fmla="*/ 177356 h 1161397"/>
              <a:gd name="connsiteX81" fmla="*/ 5375773 w 6884912"/>
              <a:gd name="connsiteY81" fmla="*/ 199913 h 1161397"/>
              <a:gd name="connsiteX82" fmla="*/ 5467502 w 6884912"/>
              <a:gd name="connsiteY82" fmla="*/ 250963 h 1161397"/>
              <a:gd name="connsiteX83" fmla="*/ 5592395 w 6884912"/>
              <a:gd name="connsiteY83" fmla="*/ 265434 h 1161397"/>
              <a:gd name="connsiteX84" fmla="*/ 5613532 w 6884912"/>
              <a:gd name="connsiteY84" fmla="*/ 273379 h 1161397"/>
              <a:gd name="connsiteX85" fmla="*/ 5642173 w 6884912"/>
              <a:gd name="connsiteY85" fmla="*/ 266904 h 1161397"/>
              <a:gd name="connsiteX86" fmla="*/ 5756910 w 6884912"/>
              <a:gd name="connsiteY86" fmla="*/ 239211 h 1161397"/>
              <a:gd name="connsiteX87" fmla="*/ 5846667 w 6884912"/>
              <a:gd name="connsiteY87" fmla="*/ 201786 h 1161397"/>
              <a:gd name="connsiteX88" fmla="*/ 5960732 w 6884912"/>
              <a:gd name="connsiteY88" fmla="*/ 220708 h 1161397"/>
              <a:gd name="connsiteX89" fmla="*/ 6029542 w 6884912"/>
              <a:gd name="connsiteY89" fmla="*/ 210339 h 1161397"/>
              <a:gd name="connsiteX90" fmla="*/ 6141123 w 6884912"/>
              <a:gd name="connsiteY90" fmla="*/ 159923 h 1161397"/>
              <a:gd name="connsiteX91" fmla="*/ 6290640 w 6884912"/>
              <a:gd name="connsiteY91" fmla="*/ 167441 h 1161397"/>
              <a:gd name="connsiteX92" fmla="*/ 6322806 w 6884912"/>
              <a:gd name="connsiteY92" fmla="*/ 213293 h 1161397"/>
              <a:gd name="connsiteX93" fmla="*/ 6380420 w 6884912"/>
              <a:gd name="connsiteY93" fmla="*/ 173195 h 1161397"/>
              <a:gd name="connsiteX94" fmla="*/ 6507891 w 6884912"/>
              <a:gd name="connsiteY94" fmla="*/ 118474 h 1161397"/>
              <a:gd name="connsiteX95" fmla="*/ 6571807 w 6884912"/>
              <a:gd name="connsiteY95" fmla="*/ 98636 h 1161397"/>
              <a:gd name="connsiteX96" fmla="*/ 6671880 w 6884912"/>
              <a:gd name="connsiteY96" fmla="*/ 82931 h 1161397"/>
              <a:gd name="connsiteX97" fmla="*/ 6702266 w 6884912"/>
              <a:gd name="connsiteY97" fmla="*/ 75470 h 1161397"/>
              <a:gd name="connsiteX98" fmla="*/ 6845802 w 6884912"/>
              <a:gd name="connsiteY98" fmla="*/ 24496 h 1161397"/>
              <a:gd name="connsiteX99" fmla="*/ 6884912 w 6884912"/>
              <a:gd name="connsiteY9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7166 w 6884912"/>
              <a:gd name="connsiteY14" fmla="*/ 744338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884912" h="1161397">
                <a:moveTo>
                  <a:pt x="6884912" y="0"/>
                </a:moveTo>
                <a:lnTo>
                  <a:pt x="6884912" y="1161397"/>
                </a:lnTo>
                <a:lnTo>
                  <a:pt x="0" y="1161397"/>
                </a:lnTo>
                <a:lnTo>
                  <a:pt x="27135" y="1147460"/>
                </a:lnTo>
                <a:cubicBezTo>
                  <a:pt x="57431" y="1167048"/>
                  <a:pt x="61886" y="1088181"/>
                  <a:pt x="115388" y="1111320"/>
                </a:cubicBezTo>
                <a:cubicBezTo>
                  <a:pt x="146435" y="1096221"/>
                  <a:pt x="156823" y="1079485"/>
                  <a:pt x="213420" y="1056868"/>
                </a:cubicBezTo>
                <a:cubicBezTo>
                  <a:pt x="288217" y="1040787"/>
                  <a:pt x="383333" y="1044881"/>
                  <a:pt x="454970" y="1023343"/>
                </a:cubicBezTo>
                <a:cubicBezTo>
                  <a:pt x="440966" y="999969"/>
                  <a:pt x="571419" y="1006841"/>
                  <a:pt x="548162" y="984908"/>
                </a:cubicBezTo>
                <a:cubicBezTo>
                  <a:pt x="561321" y="956563"/>
                  <a:pt x="637415" y="1010272"/>
                  <a:pt x="651408" y="984938"/>
                </a:cubicBezTo>
                <a:cubicBezTo>
                  <a:pt x="671652" y="980952"/>
                  <a:pt x="698726" y="950833"/>
                  <a:pt x="723108" y="941904"/>
                </a:cubicBezTo>
                <a:cubicBezTo>
                  <a:pt x="760262" y="946949"/>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6251" y="768649"/>
                  <a:pt x="1137166" y="744338"/>
                </a:cubicBezTo>
                <a:lnTo>
                  <a:pt x="1207847" y="689087"/>
                </a:lnTo>
                <a:cubicBezTo>
                  <a:pt x="1226429" y="687736"/>
                  <a:pt x="1222409" y="707958"/>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cubicBezTo>
                  <a:pt x="1339751" y="615537"/>
                  <a:pt x="1339903" y="614780"/>
                  <a:pt x="1340054" y="614022"/>
                </a:cubicBez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61730" y="317407"/>
                  <a:pt x="3186369" y="312875"/>
                  <a:pt x="3222191" y="307887"/>
                </a:cubicBezTo>
                <a:cubicBezTo>
                  <a:pt x="3223593" y="304249"/>
                  <a:pt x="3179978" y="296995"/>
                  <a:pt x="3227953" y="297650"/>
                </a:cubicBezTo>
                <a:cubicBezTo>
                  <a:pt x="3275928" y="298306"/>
                  <a:pt x="3443572" y="313020"/>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62781" y="222856"/>
                  <a:pt x="4184760" y="196847"/>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61586" y="136690"/>
                  <a:pt x="4823142" y="161592"/>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7769" y="214252"/>
                  <a:pt x="6349573" y="188998"/>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69BDD38-67A1-0025-B992-DB54E96EFFF8}"/>
              </a:ext>
            </a:extLst>
          </p:cNvPr>
          <p:cNvPicPr>
            <a:picLocks noChangeAspect="1"/>
          </p:cNvPicPr>
          <p:nvPr/>
        </p:nvPicPr>
        <p:blipFill>
          <a:blip r:embed="rId2"/>
          <a:stretch>
            <a:fillRect/>
          </a:stretch>
        </p:blipFill>
        <p:spPr>
          <a:xfrm>
            <a:off x="10655152" y="75251"/>
            <a:ext cx="1390844" cy="1305107"/>
          </a:xfrm>
          <a:prstGeom prst="rect">
            <a:avLst/>
          </a:prstGeom>
        </p:spPr>
      </p:pic>
      <p:sp>
        <p:nvSpPr>
          <p:cNvPr id="8" name="Content Placeholder 26">
            <a:extLst>
              <a:ext uri="{FF2B5EF4-FFF2-40B4-BE49-F238E27FC236}">
                <a16:creationId xmlns:a16="http://schemas.microsoft.com/office/drawing/2014/main" id="{55A3CBD9-847F-E26E-B3F1-A65E9EE4D424}"/>
              </a:ext>
            </a:extLst>
          </p:cNvPr>
          <p:cNvSpPr txBox="1">
            <a:spLocks/>
          </p:cNvSpPr>
          <p:nvPr/>
        </p:nvSpPr>
        <p:spPr>
          <a:xfrm>
            <a:off x="554447" y="383989"/>
            <a:ext cx="9702799" cy="83954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900" b="1" dirty="0"/>
              <a:t>Geometry (4/5)</a:t>
            </a:r>
            <a:endParaRPr lang="en-US" b="1" dirty="0"/>
          </a:p>
        </p:txBody>
      </p:sp>
      <p:pic>
        <p:nvPicPr>
          <p:cNvPr id="2" name="Picture 1" descr="Blue drawing of a blue rectangular object&#10;&#10;Description automatically generated">
            <a:extLst>
              <a:ext uri="{FF2B5EF4-FFF2-40B4-BE49-F238E27FC236}">
                <a16:creationId xmlns:a16="http://schemas.microsoft.com/office/drawing/2014/main" id="{24585455-01D2-2FB7-0A48-8D3AA8B20D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468" y="5043546"/>
            <a:ext cx="2880000" cy="1440994"/>
          </a:xfrm>
          <a:prstGeom prst="rect">
            <a:avLst/>
          </a:prstGeom>
        </p:spPr>
      </p:pic>
      <p:pic>
        <p:nvPicPr>
          <p:cNvPr id="3" name="Picture 2" descr="A blue rectangular object with white text&#10;&#10;Description automatically generated">
            <a:extLst>
              <a:ext uri="{FF2B5EF4-FFF2-40B4-BE49-F238E27FC236}">
                <a16:creationId xmlns:a16="http://schemas.microsoft.com/office/drawing/2014/main" id="{082BDF79-E954-F97E-D308-AAFC8662D4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99374" y="5049509"/>
            <a:ext cx="2880000" cy="1435031"/>
          </a:xfrm>
          <a:prstGeom prst="rect">
            <a:avLst/>
          </a:prstGeom>
        </p:spPr>
      </p:pic>
      <p:pic>
        <p:nvPicPr>
          <p:cNvPr id="7" name="Picture 6" descr="A blue rectangular object with white dots&#10;&#10;Description automatically generated">
            <a:extLst>
              <a:ext uri="{FF2B5EF4-FFF2-40B4-BE49-F238E27FC236}">
                <a16:creationId xmlns:a16="http://schemas.microsoft.com/office/drawing/2014/main" id="{69BEC22D-6074-F4B7-8FEB-A8927547A7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90921" y="5043546"/>
            <a:ext cx="2880000" cy="1442981"/>
          </a:xfrm>
          <a:prstGeom prst="rect">
            <a:avLst/>
          </a:prstGeom>
        </p:spPr>
      </p:pic>
      <p:pic>
        <p:nvPicPr>
          <p:cNvPr id="9" name="Picture 8" descr="A blue and white bench&#10;&#10;Description automatically generated">
            <a:extLst>
              <a:ext uri="{FF2B5EF4-FFF2-40B4-BE49-F238E27FC236}">
                <a16:creationId xmlns:a16="http://schemas.microsoft.com/office/drawing/2014/main" id="{820D04FE-73CD-BCF6-1BC2-C683AA2536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99374" y="3555975"/>
            <a:ext cx="2880000" cy="1438016"/>
          </a:xfrm>
          <a:prstGeom prst="rect">
            <a:avLst/>
          </a:prstGeom>
        </p:spPr>
      </p:pic>
      <p:pic>
        <p:nvPicPr>
          <p:cNvPr id="10" name="Picture 9" descr="Blue and white drawing of a rectangular object&#10;&#10;Description automatically generated">
            <a:extLst>
              <a:ext uri="{FF2B5EF4-FFF2-40B4-BE49-F238E27FC236}">
                <a16:creationId xmlns:a16="http://schemas.microsoft.com/office/drawing/2014/main" id="{A099A3A4-1945-F215-66E1-1339FC9C4A4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2468" y="3548699"/>
            <a:ext cx="2880000" cy="1440000"/>
          </a:xfrm>
          <a:prstGeom prst="rect">
            <a:avLst/>
          </a:prstGeom>
        </p:spPr>
      </p:pic>
      <p:pic>
        <p:nvPicPr>
          <p:cNvPr id="11" name="Picture 10" descr="A blue object with holes&#10;&#10;Description automatically generated">
            <a:extLst>
              <a:ext uri="{FF2B5EF4-FFF2-40B4-BE49-F238E27FC236}">
                <a16:creationId xmlns:a16="http://schemas.microsoft.com/office/drawing/2014/main" id="{7E649DCB-7304-F6D8-F718-C7F5A2AD02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90921" y="3548699"/>
            <a:ext cx="2880000" cy="1441986"/>
          </a:xfrm>
          <a:prstGeom prst="rect">
            <a:avLst/>
          </a:prstGeom>
        </p:spPr>
      </p:pic>
      <p:pic>
        <p:nvPicPr>
          <p:cNvPr id="12" name="Picture 11" descr="Blue drawing of a blue object&#10;&#10;Description automatically generated">
            <a:extLst>
              <a:ext uri="{FF2B5EF4-FFF2-40B4-BE49-F238E27FC236}">
                <a16:creationId xmlns:a16="http://schemas.microsoft.com/office/drawing/2014/main" id="{BC197A90-D83D-094D-77DC-DBF7D81CE5D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2468" y="2054846"/>
            <a:ext cx="2880000" cy="1439006"/>
          </a:xfrm>
          <a:prstGeom prst="rect">
            <a:avLst/>
          </a:prstGeom>
        </p:spPr>
      </p:pic>
      <p:pic>
        <p:nvPicPr>
          <p:cNvPr id="13" name="Picture 12" descr="A blueprint of a table&#10;&#10;Description automatically generated">
            <a:extLst>
              <a:ext uri="{FF2B5EF4-FFF2-40B4-BE49-F238E27FC236}">
                <a16:creationId xmlns:a16="http://schemas.microsoft.com/office/drawing/2014/main" id="{CBF139B4-3AE3-D437-7AEC-4636DC3D4FD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99374" y="2055495"/>
            <a:ext cx="2880000" cy="1444962"/>
          </a:xfrm>
          <a:prstGeom prst="rect">
            <a:avLst/>
          </a:prstGeom>
        </p:spPr>
      </p:pic>
      <p:pic>
        <p:nvPicPr>
          <p:cNvPr id="14" name="Picture 13" descr="A blue and white object with a hole in it&#10;&#10;Description automatically generated">
            <a:extLst>
              <a:ext uri="{FF2B5EF4-FFF2-40B4-BE49-F238E27FC236}">
                <a16:creationId xmlns:a16="http://schemas.microsoft.com/office/drawing/2014/main" id="{D356950A-F015-6C24-75AF-B16E5B222F2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490921" y="2057825"/>
            <a:ext cx="2880000" cy="1436027"/>
          </a:xfrm>
          <a:prstGeom prst="rect">
            <a:avLst/>
          </a:prstGeom>
        </p:spPr>
      </p:pic>
      <p:sp>
        <p:nvSpPr>
          <p:cNvPr id="15" name="TextBox 14">
            <a:extLst>
              <a:ext uri="{FF2B5EF4-FFF2-40B4-BE49-F238E27FC236}">
                <a16:creationId xmlns:a16="http://schemas.microsoft.com/office/drawing/2014/main" id="{9B1AFEEC-824B-E9B9-8EA2-BDC334BDFE60}"/>
              </a:ext>
            </a:extLst>
          </p:cNvPr>
          <p:cNvSpPr txBox="1"/>
          <p:nvPr/>
        </p:nvSpPr>
        <p:spPr>
          <a:xfrm>
            <a:off x="9569453" y="2618055"/>
            <a:ext cx="1143000" cy="369332"/>
          </a:xfrm>
          <a:prstGeom prst="rect">
            <a:avLst/>
          </a:prstGeom>
          <a:noFill/>
          <a:ln>
            <a:noFill/>
          </a:ln>
        </p:spPr>
        <p:txBody>
          <a:bodyPr wrap="square" rtlCol="0">
            <a:spAutoFit/>
          </a:bodyPr>
          <a:lstStyle/>
          <a:p>
            <a:r>
              <a:rPr lang="en-US" b="1" dirty="0"/>
              <a:t>Unfolded</a:t>
            </a:r>
            <a:r>
              <a:rPr lang="en-US" dirty="0"/>
              <a:t> </a:t>
            </a:r>
            <a:endParaRPr lang="ro-RO" dirty="0"/>
          </a:p>
        </p:txBody>
      </p:sp>
      <p:sp>
        <p:nvSpPr>
          <p:cNvPr id="16" name="TextBox 15">
            <a:extLst>
              <a:ext uri="{FF2B5EF4-FFF2-40B4-BE49-F238E27FC236}">
                <a16:creationId xmlns:a16="http://schemas.microsoft.com/office/drawing/2014/main" id="{B23D544A-5CD8-2907-1965-2C737BAEB51D}"/>
              </a:ext>
            </a:extLst>
          </p:cNvPr>
          <p:cNvSpPr txBox="1"/>
          <p:nvPr/>
        </p:nvSpPr>
        <p:spPr>
          <a:xfrm>
            <a:off x="9569453" y="4186407"/>
            <a:ext cx="1143000" cy="369332"/>
          </a:xfrm>
          <a:prstGeom prst="rect">
            <a:avLst/>
          </a:prstGeom>
          <a:noFill/>
          <a:ln>
            <a:noFill/>
          </a:ln>
        </p:spPr>
        <p:txBody>
          <a:bodyPr wrap="square" rtlCol="0">
            <a:spAutoFit/>
          </a:bodyPr>
          <a:lstStyle/>
          <a:p>
            <a:r>
              <a:rPr lang="en-US" b="1" dirty="0"/>
              <a:t>Folded</a:t>
            </a:r>
            <a:r>
              <a:rPr lang="en-US" dirty="0"/>
              <a:t> </a:t>
            </a:r>
            <a:endParaRPr lang="ro-RO" dirty="0"/>
          </a:p>
        </p:txBody>
      </p:sp>
      <p:sp>
        <p:nvSpPr>
          <p:cNvPr id="17" name="TextBox 16">
            <a:extLst>
              <a:ext uri="{FF2B5EF4-FFF2-40B4-BE49-F238E27FC236}">
                <a16:creationId xmlns:a16="http://schemas.microsoft.com/office/drawing/2014/main" id="{05B1C833-5AF4-F933-CD69-356ED26D5BA3}"/>
              </a:ext>
            </a:extLst>
          </p:cNvPr>
          <p:cNvSpPr txBox="1"/>
          <p:nvPr/>
        </p:nvSpPr>
        <p:spPr>
          <a:xfrm>
            <a:off x="9569453" y="5754759"/>
            <a:ext cx="1143000" cy="369332"/>
          </a:xfrm>
          <a:prstGeom prst="rect">
            <a:avLst/>
          </a:prstGeom>
          <a:noFill/>
          <a:ln>
            <a:noFill/>
          </a:ln>
        </p:spPr>
        <p:txBody>
          <a:bodyPr wrap="square" rtlCol="0">
            <a:spAutoFit/>
          </a:bodyPr>
          <a:lstStyle/>
          <a:p>
            <a:r>
              <a:rPr lang="en-US" b="1" dirty="0"/>
              <a:t>Die</a:t>
            </a:r>
            <a:r>
              <a:rPr lang="en-US" dirty="0"/>
              <a:t> </a:t>
            </a:r>
            <a:endParaRPr lang="ro-RO" dirty="0"/>
          </a:p>
        </p:txBody>
      </p:sp>
    </p:spTree>
    <p:extLst>
      <p:ext uri="{BB962C8B-B14F-4D97-AF65-F5344CB8AC3E}">
        <p14:creationId xmlns:p14="http://schemas.microsoft.com/office/powerpoint/2010/main" val="37179795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36">
            <a:extLst>
              <a:ext uri="{FF2B5EF4-FFF2-40B4-BE49-F238E27FC236}">
                <a16:creationId xmlns:a16="http://schemas.microsoft.com/office/drawing/2014/main" id="{13EFA6C3-82DC-4131-9929-2523E6FD0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38">
            <a:extLst>
              <a:ext uri="{FF2B5EF4-FFF2-40B4-BE49-F238E27FC236}">
                <a16:creationId xmlns:a16="http://schemas.microsoft.com/office/drawing/2014/main" id="{AEC9469E-14CA-4358-BABC-CBF836A61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69680" cy="767978"/>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Content Placeholder 26">
            <a:extLst>
              <a:ext uri="{FF2B5EF4-FFF2-40B4-BE49-F238E27FC236}">
                <a16:creationId xmlns:a16="http://schemas.microsoft.com/office/drawing/2014/main" id="{3EBE98C7-AC59-FD6A-2D67-4901EB029E8F}"/>
              </a:ext>
            </a:extLst>
          </p:cNvPr>
          <p:cNvSpPr>
            <a:spLocks noGrp="1"/>
          </p:cNvSpPr>
          <p:nvPr>
            <p:ph idx="1"/>
          </p:nvPr>
        </p:nvSpPr>
        <p:spPr>
          <a:xfrm>
            <a:off x="611051" y="1607522"/>
            <a:ext cx="10969897" cy="2436342"/>
          </a:xfrm>
        </p:spPr>
        <p:txBody>
          <a:bodyPr>
            <a:noAutofit/>
          </a:bodyPr>
          <a:lstStyle/>
          <a:p>
            <a:pPr marL="0" indent="0" algn="just">
              <a:buNone/>
            </a:pPr>
            <a:r>
              <a:rPr lang="en-US" sz="2400" dirty="0"/>
              <a:t>	Horizontal Stabilizer (HS) – Central Rib</a:t>
            </a:r>
          </a:p>
          <a:p>
            <a:pPr marL="628650" algn="just">
              <a:buFont typeface="+mj-lt"/>
              <a:buAutoNum type="romanLcPeriod"/>
              <a:tabLst>
                <a:tab pos="628650" algn="l"/>
              </a:tabLst>
            </a:pPr>
            <a:endParaRPr lang="en-US" sz="2400" dirty="0"/>
          </a:p>
          <a:p>
            <a:pPr marL="628650" algn="just">
              <a:buFont typeface="+mj-lt"/>
              <a:buAutoNum type="romanLcPeriod"/>
              <a:tabLst>
                <a:tab pos="628650" algn="l"/>
              </a:tabLst>
            </a:pPr>
            <a:endParaRPr lang="en-US" sz="2400" dirty="0"/>
          </a:p>
          <a:p>
            <a:pPr marL="628650" algn="just">
              <a:buFont typeface="+mj-lt"/>
              <a:buAutoNum type="romanLcPeriod"/>
              <a:tabLst>
                <a:tab pos="628650" algn="l"/>
              </a:tabLst>
            </a:pPr>
            <a:endParaRPr lang="en-US" sz="2400" dirty="0"/>
          </a:p>
          <a:p>
            <a:pPr marL="628650" algn="just">
              <a:buFont typeface="+mj-lt"/>
              <a:buAutoNum type="romanLcPeriod"/>
              <a:tabLst>
                <a:tab pos="628650" algn="l"/>
              </a:tabLst>
            </a:pPr>
            <a:endParaRPr lang="en-US" sz="2400" dirty="0"/>
          </a:p>
        </p:txBody>
      </p:sp>
      <p:sp>
        <p:nvSpPr>
          <p:cNvPr id="41" name="Freeform: Shape 40">
            <a:extLst>
              <a:ext uri="{FF2B5EF4-FFF2-40B4-BE49-F238E27FC236}">
                <a16:creationId xmlns:a16="http://schemas.microsoft.com/office/drawing/2014/main" id="{048EB4C9-ACAF-4CCA-BA6E-931443192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5753" y="6027658"/>
            <a:ext cx="7906247" cy="830343"/>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785037 w 6884912"/>
              <a:gd name="connsiteY84" fmla="*/ 161964 h 1161397"/>
              <a:gd name="connsiteX85" fmla="*/ 4844073 w 6884912"/>
              <a:gd name="connsiteY85" fmla="*/ 161768 h 1161397"/>
              <a:gd name="connsiteX86" fmla="*/ 4856454 w 6884912"/>
              <a:gd name="connsiteY86" fmla="*/ 130488 h 1161397"/>
              <a:gd name="connsiteX87" fmla="*/ 4920038 w 6884912"/>
              <a:gd name="connsiteY87" fmla="*/ 140418 h 1161397"/>
              <a:gd name="connsiteX88" fmla="*/ 5016639 w 6884912"/>
              <a:gd name="connsiteY88" fmla="*/ 158905 h 1161397"/>
              <a:gd name="connsiteX89" fmla="*/ 5072009 w 6884912"/>
              <a:gd name="connsiteY89" fmla="*/ 161502 h 1161397"/>
              <a:gd name="connsiteX90" fmla="*/ 5223626 w 6884912"/>
              <a:gd name="connsiteY90" fmla="*/ 177356 h 1161397"/>
              <a:gd name="connsiteX91" fmla="*/ 5375773 w 6884912"/>
              <a:gd name="connsiteY91" fmla="*/ 199913 h 1161397"/>
              <a:gd name="connsiteX92" fmla="*/ 5467502 w 6884912"/>
              <a:gd name="connsiteY92" fmla="*/ 250963 h 1161397"/>
              <a:gd name="connsiteX93" fmla="*/ 5592395 w 6884912"/>
              <a:gd name="connsiteY93" fmla="*/ 265434 h 1161397"/>
              <a:gd name="connsiteX94" fmla="*/ 5613532 w 6884912"/>
              <a:gd name="connsiteY94" fmla="*/ 273379 h 1161397"/>
              <a:gd name="connsiteX95" fmla="*/ 5642173 w 6884912"/>
              <a:gd name="connsiteY95" fmla="*/ 266904 h 1161397"/>
              <a:gd name="connsiteX96" fmla="*/ 5756910 w 6884912"/>
              <a:gd name="connsiteY96" fmla="*/ 239211 h 1161397"/>
              <a:gd name="connsiteX97" fmla="*/ 5846667 w 6884912"/>
              <a:gd name="connsiteY97" fmla="*/ 201786 h 1161397"/>
              <a:gd name="connsiteX98" fmla="*/ 5960732 w 6884912"/>
              <a:gd name="connsiteY98" fmla="*/ 220708 h 1161397"/>
              <a:gd name="connsiteX99" fmla="*/ 6029542 w 6884912"/>
              <a:gd name="connsiteY99" fmla="*/ 210339 h 1161397"/>
              <a:gd name="connsiteX100" fmla="*/ 6141123 w 6884912"/>
              <a:gd name="connsiteY100" fmla="*/ 159923 h 1161397"/>
              <a:gd name="connsiteX101" fmla="*/ 6290640 w 6884912"/>
              <a:gd name="connsiteY101" fmla="*/ 167441 h 1161397"/>
              <a:gd name="connsiteX102" fmla="*/ 6322806 w 6884912"/>
              <a:gd name="connsiteY102" fmla="*/ 213293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844073 w 6884912"/>
              <a:gd name="connsiteY84" fmla="*/ 161768 h 1161397"/>
              <a:gd name="connsiteX85" fmla="*/ 4856454 w 6884912"/>
              <a:gd name="connsiteY85" fmla="*/ 130488 h 1161397"/>
              <a:gd name="connsiteX86" fmla="*/ 4920038 w 6884912"/>
              <a:gd name="connsiteY86" fmla="*/ 140418 h 1161397"/>
              <a:gd name="connsiteX87" fmla="*/ 5016639 w 6884912"/>
              <a:gd name="connsiteY87" fmla="*/ 158905 h 1161397"/>
              <a:gd name="connsiteX88" fmla="*/ 5072009 w 6884912"/>
              <a:gd name="connsiteY88" fmla="*/ 161502 h 1161397"/>
              <a:gd name="connsiteX89" fmla="*/ 5223626 w 6884912"/>
              <a:gd name="connsiteY89" fmla="*/ 177356 h 1161397"/>
              <a:gd name="connsiteX90" fmla="*/ 5375773 w 6884912"/>
              <a:gd name="connsiteY90" fmla="*/ 199913 h 1161397"/>
              <a:gd name="connsiteX91" fmla="*/ 5467502 w 6884912"/>
              <a:gd name="connsiteY91" fmla="*/ 250963 h 1161397"/>
              <a:gd name="connsiteX92" fmla="*/ 5592395 w 6884912"/>
              <a:gd name="connsiteY92" fmla="*/ 265434 h 1161397"/>
              <a:gd name="connsiteX93" fmla="*/ 5613532 w 6884912"/>
              <a:gd name="connsiteY93" fmla="*/ 273379 h 1161397"/>
              <a:gd name="connsiteX94" fmla="*/ 5642173 w 6884912"/>
              <a:gd name="connsiteY94" fmla="*/ 266904 h 1161397"/>
              <a:gd name="connsiteX95" fmla="*/ 5756910 w 6884912"/>
              <a:gd name="connsiteY95" fmla="*/ 239211 h 1161397"/>
              <a:gd name="connsiteX96" fmla="*/ 5846667 w 6884912"/>
              <a:gd name="connsiteY96" fmla="*/ 201786 h 1161397"/>
              <a:gd name="connsiteX97" fmla="*/ 5960732 w 6884912"/>
              <a:gd name="connsiteY97" fmla="*/ 220708 h 1161397"/>
              <a:gd name="connsiteX98" fmla="*/ 6029542 w 6884912"/>
              <a:gd name="connsiteY98" fmla="*/ 210339 h 1161397"/>
              <a:gd name="connsiteX99" fmla="*/ 6141123 w 6884912"/>
              <a:gd name="connsiteY99" fmla="*/ 159923 h 1161397"/>
              <a:gd name="connsiteX100" fmla="*/ 6290640 w 6884912"/>
              <a:gd name="connsiteY100" fmla="*/ 167441 h 1161397"/>
              <a:gd name="connsiteX101" fmla="*/ 6322806 w 6884912"/>
              <a:gd name="connsiteY101" fmla="*/ 213293 h 1161397"/>
              <a:gd name="connsiteX102" fmla="*/ 6380420 w 6884912"/>
              <a:gd name="connsiteY102" fmla="*/ 173195 h 1161397"/>
              <a:gd name="connsiteX103" fmla="*/ 6507891 w 6884912"/>
              <a:gd name="connsiteY103" fmla="*/ 118474 h 1161397"/>
              <a:gd name="connsiteX104" fmla="*/ 6571807 w 6884912"/>
              <a:gd name="connsiteY104" fmla="*/ 98636 h 1161397"/>
              <a:gd name="connsiteX105" fmla="*/ 6671880 w 6884912"/>
              <a:gd name="connsiteY105" fmla="*/ 82931 h 1161397"/>
              <a:gd name="connsiteX106" fmla="*/ 6702266 w 6884912"/>
              <a:gd name="connsiteY106" fmla="*/ 75470 h 1161397"/>
              <a:gd name="connsiteX107" fmla="*/ 6845802 w 6884912"/>
              <a:gd name="connsiteY107" fmla="*/ 24496 h 1161397"/>
              <a:gd name="connsiteX108" fmla="*/ 6884912 w 6884912"/>
              <a:gd name="connsiteY10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12111 w 6884912"/>
              <a:gd name="connsiteY8" fmla="*/ 1085599 h 1161397"/>
              <a:gd name="connsiteX9" fmla="*/ 567875 w 6884912"/>
              <a:gd name="connsiteY9" fmla="*/ 1051976 h 1161397"/>
              <a:gd name="connsiteX10" fmla="*/ 601644 w 6884912"/>
              <a:gd name="connsiteY10" fmla="*/ 1003997 h 1161397"/>
              <a:gd name="connsiteX11" fmla="*/ 651408 w 6884912"/>
              <a:gd name="connsiteY11" fmla="*/ 984938 h 1161397"/>
              <a:gd name="connsiteX12" fmla="*/ 673197 w 6884912"/>
              <a:gd name="connsiteY12" fmla="*/ 1010060 h 1161397"/>
              <a:gd name="connsiteX13" fmla="*/ 723108 w 6884912"/>
              <a:gd name="connsiteY13" fmla="*/ 980081 h 1161397"/>
              <a:gd name="connsiteX14" fmla="*/ 797699 w 6884912"/>
              <a:gd name="connsiteY14" fmla="*/ 931362 h 1161397"/>
              <a:gd name="connsiteX15" fmla="*/ 843359 w 6884912"/>
              <a:gd name="connsiteY15" fmla="*/ 910894 h 1161397"/>
              <a:gd name="connsiteX16" fmla="*/ 965215 w 6884912"/>
              <a:gd name="connsiteY16" fmla="*/ 846701 h 1161397"/>
              <a:gd name="connsiteX17" fmla="*/ 1085080 w 6884912"/>
              <a:gd name="connsiteY17" fmla="*/ 776086 h 1161397"/>
              <a:gd name="connsiteX18" fmla="*/ 1131224 w 6884912"/>
              <a:gd name="connsiteY18" fmla="*/ 706160 h 1161397"/>
              <a:gd name="connsiteX19" fmla="*/ 1138051 w 6884912"/>
              <a:gd name="connsiteY19" fmla="*/ 70203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26340 w 6884912"/>
              <a:gd name="connsiteY38" fmla="*/ 638496 h 1161397"/>
              <a:gd name="connsiteX39" fmla="*/ 1731986 w 6884912"/>
              <a:gd name="connsiteY39" fmla="*/ 589682 h 1161397"/>
              <a:gd name="connsiteX40" fmla="*/ 1927935 w 6884912"/>
              <a:gd name="connsiteY40" fmla="*/ 628540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222191 w 6884912"/>
              <a:gd name="connsiteY57" fmla="*/ 307887 h 1161397"/>
              <a:gd name="connsiteX58" fmla="*/ 3227953 w 6884912"/>
              <a:gd name="connsiteY58" fmla="*/ 297650 h 1161397"/>
              <a:gd name="connsiteX59" fmla="*/ 3510042 w 6884912"/>
              <a:gd name="connsiteY59" fmla="*/ 311820 h 1161397"/>
              <a:gd name="connsiteX60" fmla="*/ 3626773 w 6884912"/>
              <a:gd name="connsiteY60" fmla="*/ 290452 h 1161397"/>
              <a:gd name="connsiteX61" fmla="*/ 3666217 w 6884912"/>
              <a:gd name="connsiteY61" fmla="*/ 273255 h 1161397"/>
              <a:gd name="connsiteX62" fmla="*/ 3732427 w 6884912"/>
              <a:gd name="connsiteY62" fmla="*/ 245039 h 1161397"/>
              <a:gd name="connsiteX63" fmla="*/ 3777022 w 6884912"/>
              <a:gd name="connsiteY63" fmla="*/ 200276 h 1161397"/>
              <a:gd name="connsiteX64" fmla="*/ 3791246 w 6884912"/>
              <a:gd name="connsiteY64" fmla="*/ 189996 h 1161397"/>
              <a:gd name="connsiteX65" fmla="*/ 3819864 w 6884912"/>
              <a:gd name="connsiteY65" fmla="*/ 194605 h 1161397"/>
              <a:gd name="connsiteX66" fmla="*/ 3830398 w 6884912"/>
              <a:gd name="connsiteY66" fmla="*/ 188383 h 1161397"/>
              <a:gd name="connsiteX67" fmla="*/ 3834360 w 6884912"/>
              <a:gd name="connsiteY67" fmla="*/ 188992 h 1161397"/>
              <a:gd name="connsiteX68" fmla="*/ 3843715 w 6884912"/>
              <a:gd name="connsiteY68" fmla="*/ 188752 h 1161397"/>
              <a:gd name="connsiteX69" fmla="*/ 3842609 w 6884912"/>
              <a:gd name="connsiteY69" fmla="*/ 197386 h 1161397"/>
              <a:gd name="connsiteX70" fmla="*/ 3853961 w 6884912"/>
              <a:gd name="connsiteY70" fmla="*/ 213380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3922400 w 6884912"/>
              <a:gd name="connsiteY74" fmla="*/ 205056 h 1161397"/>
              <a:gd name="connsiteX75" fmla="*/ 4013061 w 6884912"/>
              <a:gd name="connsiteY75" fmla="*/ 224874 h 1161397"/>
              <a:gd name="connsiteX76" fmla="*/ 4220717 w 6884912"/>
              <a:gd name="connsiteY76" fmla="*/ 192946 h 1161397"/>
              <a:gd name="connsiteX77" fmla="*/ 4228802 w 6884912"/>
              <a:gd name="connsiteY77" fmla="*/ 201468 h 1161397"/>
              <a:gd name="connsiteX78" fmla="*/ 4289361 w 6884912"/>
              <a:gd name="connsiteY78" fmla="*/ 196642 h 1161397"/>
              <a:gd name="connsiteX79" fmla="*/ 4498913 w 6884912"/>
              <a:gd name="connsiteY79" fmla="*/ 118915 h 1161397"/>
              <a:gd name="connsiteX80" fmla="*/ 4617330 w 6884912"/>
              <a:gd name="connsiteY80" fmla="*/ 111163 h 1161397"/>
              <a:gd name="connsiteX81" fmla="*/ 4659778 w 6884912"/>
              <a:gd name="connsiteY81" fmla="*/ 118219 h 1161397"/>
              <a:gd name="connsiteX82" fmla="*/ 4730870 w 6884912"/>
              <a:gd name="connsiteY82" fmla="*/ 129432 h 1161397"/>
              <a:gd name="connsiteX83" fmla="*/ 4844073 w 6884912"/>
              <a:gd name="connsiteY83" fmla="*/ 161768 h 1161397"/>
              <a:gd name="connsiteX84" fmla="*/ 4856454 w 6884912"/>
              <a:gd name="connsiteY84" fmla="*/ 130488 h 1161397"/>
              <a:gd name="connsiteX85" fmla="*/ 4920038 w 6884912"/>
              <a:gd name="connsiteY85" fmla="*/ 140418 h 1161397"/>
              <a:gd name="connsiteX86" fmla="*/ 5016639 w 6884912"/>
              <a:gd name="connsiteY86" fmla="*/ 158905 h 1161397"/>
              <a:gd name="connsiteX87" fmla="*/ 5072009 w 6884912"/>
              <a:gd name="connsiteY87" fmla="*/ 161502 h 1161397"/>
              <a:gd name="connsiteX88" fmla="*/ 5223626 w 6884912"/>
              <a:gd name="connsiteY88" fmla="*/ 177356 h 1161397"/>
              <a:gd name="connsiteX89" fmla="*/ 5375773 w 6884912"/>
              <a:gd name="connsiteY89" fmla="*/ 199913 h 1161397"/>
              <a:gd name="connsiteX90" fmla="*/ 5467502 w 6884912"/>
              <a:gd name="connsiteY90" fmla="*/ 250963 h 1161397"/>
              <a:gd name="connsiteX91" fmla="*/ 5592395 w 6884912"/>
              <a:gd name="connsiteY91" fmla="*/ 265434 h 1161397"/>
              <a:gd name="connsiteX92" fmla="*/ 5613532 w 6884912"/>
              <a:gd name="connsiteY92" fmla="*/ 273379 h 1161397"/>
              <a:gd name="connsiteX93" fmla="*/ 5642173 w 6884912"/>
              <a:gd name="connsiteY93" fmla="*/ 266904 h 1161397"/>
              <a:gd name="connsiteX94" fmla="*/ 5756910 w 6884912"/>
              <a:gd name="connsiteY94" fmla="*/ 239211 h 1161397"/>
              <a:gd name="connsiteX95" fmla="*/ 5846667 w 6884912"/>
              <a:gd name="connsiteY95" fmla="*/ 201786 h 1161397"/>
              <a:gd name="connsiteX96" fmla="*/ 5960732 w 6884912"/>
              <a:gd name="connsiteY96" fmla="*/ 220708 h 1161397"/>
              <a:gd name="connsiteX97" fmla="*/ 6029542 w 6884912"/>
              <a:gd name="connsiteY97" fmla="*/ 210339 h 1161397"/>
              <a:gd name="connsiteX98" fmla="*/ 6141123 w 6884912"/>
              <a:gd name="connsiteY98" fmla="*/ 159923 h 1161397"/>
              <a:gd name="connsiteX99" fmla="*/ 6290640 w 6884912"/>
              <a:gd name="connsiteY99" fmla="*/ 167441 h 1161397"/>
              <a:gd name="connsiteX100" fmla="*/ 6322806 w 6884912"/>
              <a:gd name="connsiteY100" fmla="*/ 213293 h 1161397"/>
              <a:gd name="connsiteX101" fmla="*/ 6380420 w 6884912"/>
              <a:gd name="connsiteY101" fmla="*/ 173195 h 1161397"/>
              <a:gd name="connsiteX102" fmla="*/ 6507891 w 6884912"/>
              <a:gd name="connsiteY102" fmla="*/ 118474 h 1161397"/>
              <a:gd name="connsiteX103" fmla="*/ 6571807 w 6884912"/>
              <a:gd name="connsiteY103" fmla="*/ 98636 h 1161397"/>
              <a:gd name="connsiteX104" fmla="*/ 6671880 w 6884912"/>
              <a:gd name="connsiteY104" fmla="*/ 82931 h 1161397"/>
              <a:gd name="connsiteX105" fmla="*/ 6702266 w 6884912"/>
              <a:gd name="connsiteY105" fmla="*/ 75470 h 1161397"/>
              <a:gd name="connsiteX106" fmla="*/ 6845802 w 6884912"/>
              <a:gd name="connsiteY106" fmla="*/ 24496 h 1161397"/>
              <a:gd name="connsiteX107" fmla="*/ 6884912 w 6884912"/>
              <a:gd name="connsiteY10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12111 w 6884912"/>
              <a:gd name="connsiteY7" fmla="*/ 1085599 h 1161397"/>
              <a:gd name="connsiteX8" fmla="*/ 567875 w 6884912"/>
              <a:gd name="connsiteY8" fmla="*/ 1051976 h 1161397"/>
              <a:gd name="connsiteX9" fmla="*/ 601644 w 6884912"/>
              <a:gd name="connsiteY9" fmla="*/ 1003997 h 1161397"/>
              <a:gd name="connsiteX10" fmla="*/ 651408 w 6884912"/>
              <a:gd name="connsiteY10" fmla="*/ 984938 h 1161397"/>
              <a:gd name="connsiteX11" fmla="*/ 673197 w 6884912"/>
              <a:gd name="connsiteY11" fmla="*/ 1010060 h 1161397"/>
              <a:gd name="connsiteX12" fmla="*/ 723108 w 6884912"/>
              <a:gd name="connsiteY12" fmla="*/ 980081 h 1161397"/>
              <a:gd name="connsiteX13" fmla="*/ 797699 w 6884912"/>
              <a:gd name="connsiteY13" fmla="*/ 931362 h 1161397"/>
              <a:gd name="connsiteX14" fmla="*/ 843359 w 6884912"/>
              <a:gd name="connsiteY14" fmla="*/ 910894 h 1161397"/>
              <a:gd name="connsiteX15" fmla="*/ 965215 w 6884912"/>
              <a:gd name="connsiteY15" fmla="*/ 846701 h 1161397"/>
              <a:gd name="connsiteX16" fmla="*/ 1085080 w 6884912"/>
              <a:gd name="connsiteY16" fmla="*/ 776086 h 1161397"/>
              <a:gd name="connsiteX17" fmla="*/ 1131224 w 6884912"/>
              <a:gd name="connsiteY17" fmla="*/ 706160 h 1161397"/>
              <a:gd name="connsiteX18" fmla="*/ 1138051 w 6884912"/>
              <a:gd name="connsiteY18" fmla="*/ 702034 h 1161397"/>
              <a:gd name="connsiteX19" fmla="*/ 1158800 w 6884912"/>
              <a:gd name="connsiteY19" fmla="*/ 700004 h 1161397"/>
              <a:gd name="connsiteX20" fmla="*/ 1166947 w 6884912"/>
              <a:gd name="connsiteY20" fmla="*/ 700762 h 1161397"/>
              <a:gd name="connsiteX21" fmla="*/ 1178135 w 6884912"/>
              <a:gd name="connsiteY21" fmla="*/ 698631 h 1161397"/>
              <a:gd name="connsiteX22" fmla="*/ 1178301 w 6884912"/>
              <a:gd name="connsiteY22" fmla="*/ 698094 h 1161397"/>
              <a:gd name="connsiteX23" fmla="*/ 1188995 w 6884912"/>
              <a:gd name="connsiteY23" fmla="*/ 697048 h 1161397"/>
              <a:gd name="connsiteX24" fmla="*/ 1242716 w 6884912"/>
              <a:gd name="connsiteY24" fmla="*/ 698052 h 1161397"/>
              <a:gd name="connsiteX25" fmla="*/ 1299977 w 6884912"/>
              <a:gd name="connsiteY25" fmla="*/ 639196 h 1161397"/>
              <a:gd name="connsiteX26" fmla="*/ 1326190 w 6884912"/>
              <a:gd name="connsiteY26" fmla="*/ 625955 h 1161397"/>
              <a:gd name="connsiteX27" fmla="*/ 1339600 w 6884912"/>
              <a:gd name="connsiteY27" fmla="*/ 616295 h 1161397"/>
              <a:gd name="connsiteX28" fmla="*/ 1340054 w 6884912"/>
              <a:gd name="connsiteY28" fmla="*/ 614022 h 1161397"/>
              <a:gd name="connsiteX29" fmla="*/ 1391606 w 6884912"/>
              <a:gd name="connsiteY29" fmla="*/ 615229 h 1161397"/>
              <a:gd name="connsiteX30" fmla="*/ 1397565 w 6884912"/>
              <a:gd name="connsiteY30" fmla="*/ 611490 h 1161397"/>
              <a:gd name="connsiteX31" fmla="*/ 1432302 w 6884912"/>
              <a:gd name="connsiteY31" fmla="*/ 617267 h 1161397"/>
              <a:gd name="connsiteX32" fmla="*/ 1449644 w 6884912"/>
              <a:gd name="connsiteY32" fmla="*/ 617591 h 1161397"/>
              <a:gd name="connsiteX33" fmla="*/ 1455793 w 6884912"/>
              <a:gd name="connsiteY33" fmla="*/ 623174 h 1161397"/>
              <a:gd name="connsiteX34" fmla="*/ 1480758 w 6884912"/>
              <a:gd name="connsiteY34" fmla="*/ 620863 h 1161397"/>
              <a:gd name="connsiteX35" fmla="*/ 1483154 w 6884912"/>
              <a:gd name="connsiteY35" fmla="*/ 618527 h 1161397"/>
              <a:gd name="connsiteX36" fmla="*/ 1505495 w 6884912"/>
              <a:gd name="connsiteY36" fmla="*/ 624325 h 1161397"/>
              <a:gd name="connsiteX37" fmla="*/ 1526340 w 6884912"/>
              <a:gd name="connsiteY37" fmla="*/ 638496 h 1161397"/>
              <a:gd name="connsiteX38" fmla="*/ 1731986 w 6884912"/>
              <a:gd name="connsiteY38" fmla="*/ 589682 h 1161397"/>
              <a:gd name="connsiteX39" fmla="*/ 1927935 w 6884912"/>
              <a:gd name="connsiteY39" fmla="*/ 628540 h 1161397"/>
              <a:gd name="connsiteX40" fmla="*/ 2039075 w 6884912"/>
              <a:gd name="connsiteY40" fmla="*/ 599964 h 1161397"/>
              <a:gd name="connsiteX41" fmla="*/ 2066980 w 6884912"/>
              <a:gd name="connsiteY41" fmla="*/ 550413 h 1161397"/>
              <a:gd name="connsiteX42" fmla="*/ 2352236 w 6884912"/>
              <a:gd name="connsiteY42" fmla="*/ 519602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222191 w 6884912"/>
              <a:gd name="connsiteY56" fmla="*/ 307887 h 1161397"/>
              <a:gd name="connsiteX57" fmla="*/ 3227953 w 6884912"/>
              <a:gd name="connsiteY57" fmla="*/ 297650 h 1161397"/>
              <a:gd name="connsiteX58" fmla="*/ 3510042 w 6884912"/>
              <a:gd name="connsiteY58" fmla="*/ 311820 h 1161397"/>
              <a:gd name="connsiteX59" fmla="*/ 3626773 w 6884912"/>
              <a:gd name="connsiteY59" fmla="*/ 290452 h 1161397"/>
              <a:gd name="connsiteX60" fmla="*/ 3666217 w 6884912"/>
              <a:gd name="connsiteY60" fmla="*/ 273255 h 1161397"/>
              <a:gd name="connsiteX61" fmla="*/ 3732427 w 6884912"/>
              <a:gd name="connsiteY61" fmla="*/ 245039 h 1161397"/>
              <a:gd name="connsiteX62" fmla="*/ 3777022 w 6884912"/>
              <a:gd name="connsiteY62" fmla="*/ 200276 h 1161397"/>
              <a:gd name="connsiteX63" fmla="*/ 3791246 w 6884912"/>
              <a:gd name="connsiteY63" fmla="*/ 189996 h 1161397"/>
              <a:gd name="connsiteX64" fmla="*/ 3819864 w 6884912"/>
              <a:gd name="connsiteY64" fmla="*/ 194605 h 1161397"/>
              <a:gd name="connsiteX65" fmla="*/ 3830398 w 6884912"/>
              <a:gd name="connsiteY65" fmla="*/ 188383 h 1161397"/>
              <a:gd name="connsiteX66" fmla="*/ 3834360 w 6884912"/>
              <a:gd name="connsiteY66" fmla="*/ 188992 h 1161397"/>
              <a:gd name="connsiteX67" fmla="*/ 3843715 w 6884912"/>
              <a:gd name="connsiteY67" fmla="*/ 188752 h 1161397"/>
              <a:gd name="connsiteX68" fmla="*/ 3842609 w 6884912"/>
              <a:gd name="connsiteY68" fmla="*/ 197386 h 1161397"/>
              <a:gd name="connsiteX69" fmla="*/ 3853961 w 6884912"/>
              <a:gd name="connsiteY69" fmla="*/ 213380 h 1161397"/>
              <a:gd name="connsiteX70" fmla="*/ 3907640 w 6884912"/>
              <a:gd name="connsiteY70" fmla="*/ 207568 h 1161397"/>
              <a:gd name="connsiteX71" fmla="*/ 3910449 w 6884912"/>
              <a:gd name="connsiteY71" fmla="*/ 197808 h 1161397"/>
              <a:gd name="connsiteX72" fmla="*/ 3917197 w 6884912"/>
              <a:gd name="connsiteY72" fmla="*/ 196121 h 1161397"/>
              <a:gd name="connsiteX73" fmla="*/ 3922400 w 6884912"/>
              <a:gd name="connsiteY73" fmla="*/ 205056 h 1161397"/>
              <a:gd name="connsiteX74" fmla="*/ 4013061 w 6884912"/>
              <a:gd name="connsiteY74" fmla="*/ 224874 h 1161397"/>
              <a:gd name="connsiteX75" fmla="*/ 4220717 w 6884912"/>
              <a:gd name="connsiteY75" fmla="*/ 192946 h 1161397"/>
              <a:gd name="connsiteX76" fmla="*/ 4228802 w 6884912"/>
              <a:gd name="connsiteY76" fmla="*/ 201468 h 1161397"/>
              <a:gd name="connsiteX77" fmla="*/ 4289361 w 6884912"/>
              <a:gd name="connsiteY77" fmla="*/ 196642 h 1161397"/>
              <a:gd name="connsiteX78" fmla="*/ 4498913 w 6884912"/>
              <a:gd name="connsiteY78" fmla="*/ 118915 h 1161397"/>
              <a:gd name="connsiteX79" fmla="*/ 4617330 w 6884912"/>
              <a:gd name="connsiteY79" fmla="*/ 111163 h 1161397"/>
              <a:gd name="connsiteX80" fmla="*/ 4659778 w 6884912"/>
              <a:gd name="connsiteY80" fmla="*/ 118219 h 1161397"/>
              <a:gd name="connsiteX81" fmla="*/ 4730870 w 6884912"/>
              <a:gd name="connsiteY81" fmla="*/ 129432 h 1161397"/>
              <a:gd name="connsiteX82" fmla="*/ 4844073 w 6884912"/>
              <a:gd name="connsiteY82" fmla="*/ 161768 h 1161397"/>
              <a:gd name="connsiteX83" fmla="*/ 4856454 w 6884912"/>
              <a:gd name="connsiteY83" fmla="*/ 130488 h 1161397"/>
              <a:gd name="connsiteX84" fmla="*/ 4920038 w 6884912"/>
              <a:gd name="connsiteY84" fmla="*/ 140418 h 1161397"/>
              <a:gd name="connsiteX85" fmla="*/ 5016639 w 6884912"/>
              <a:gd name="connsiteY85" fmla="*/ 158905 h 1161397"/>
              <a:gd name="connsiteX86" fmla="*/ 5072009 w 6884912"/>
              <a:gd name="connsiteY86" fmla="*/ 161502 h 1161397"/>
              <a:gd name="connsiteX87" fmla="*/ 5223626 w 6884912"/>
              <a:gd name="connsiteY87" fmla="*/ 177356 h 1161397"/>
              <a:gd name="connsiteX88" fmla="*/ 5375773 w 6884912"/>
              <a:gd name="connsiteY88" fmla="*/ 199913 h 1161397"/>
              <a:gd name="connsiteX89" fmla="*/ 5467502 w 6884912"/>
              <a:gd name="connsiteY89" fmla="*/ 250963 h 1161397"/>
              <a:gd name="connsiteX90" fmla="*/ 5592395 w 6884912"/>
              <a:gd name="connsiteY90" fmla="*/ 265434 h 1161397"/>
              <a:gd name="connsiteX91" fmla="*/ 5613532 w 6884912"/>
              <a:gd name="connsiteY91" fmla="*/ 273379 h 1161397"/>
              <a:gd name="connsiteX92" fmla="*/ 5642173 w 6884912"/>
              <a:gd name="connsiteY92" fmla="*/ 266904 h 1161397"/>
              <a:gd name="connsiteX93" fmla="*/ 5756910 w 6884912"/>
              <a:gd name="connsiteY93" fmla="*/ 239211 h 1161397"/>
              <a:gd name="connsiteX94" fmla="*/ 5846667 w 6884912"/>
              <a:gd name="connsiteY94" fmla="*/ 201786 h 1161397"/>
              <a:gd name="connsiteX95" fmla="*/ 5960732 w 6884912"/>
              <a:gd name="connsiteY95" fmla="*/ 220708 h 1161397"/>
              <a:gd name="connsiteX96" fmla="*/ 6029542 w 6884912"/>
              <a:gd name="connsiteY96" fmla="*/ 210339 h 1161397"/>
              <a:gd name="connsiteX97" fmla="*/ 6141123 w 6884912"/>
              <a:gd name="connsiteY97" fmla="*/ 159923 h 1161397"/>
              <a:gd name="connsiteX98" fmla="*/ 6290640 w 6884912"/>
              <a:gd name="connsiteY98" fmla="*/ 167441 h 1161397"/>
              <a:gd name="connsiteX99" fmla="*/ 6322806 w 6884912"/>
              <a:gd name="connsiteY99" fmla="*/ 213293 h 1161397"/>
              <a:gd name="connsiteX100" fmla="*/ 6380420 w 6884912"/>
              <a:gd name="connsiteY100" fmla="*/ 173195 h 1161397"/>
              <a:gd name="connsiteX101" fmla="*/ 6507891 w 6884912"/>
              <a:gd name="connsiteY101" fmla="*/ 118474 h 1161397"/>
              <a:gd name="connsiteX102" fmla="*/ 6571807 w 6884912"/>
              <a:gd name="connsiteY102" fmla="*/ 98636 h 1161397"/>
              <a:gd name="connsiteX103" fmla="*/ 6671880 w 6884912"/>
              <a:gd name="connsiteY103" fmla="*/ 82931 h 1161397"/>
              <a:gd name="connsiteX104" fmla="*/ 6702266 w 6884912"/>
              <a:gd name="connsiteY104" fmla="*/ 75470 h 1161397"/>
              <a:gd name="connsiteX105" fmla="*/ 6845802 w 6884912"/>
              <a:gd name="connsiteY105" fmla="*/ 24496 h 1161397"/>
              <a:gd name="connsiteX106" fmla="*/ 6884912 w 6884912"/>
              <a:gd name="connsiteY10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67875 w 6884912"/>
              <a:gd name="connsiteY7" fmla="*/ 1051976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213420 w 6884912"/>
              <a:gd name="connsiteY6" fmla="*/ 1056868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242716 w 6884912"/>
              <a:gd name="connsiteY20" fmla="*/ 698052 h 1161397"/>
              <a:gd name="connsiteX21" fmla="*/ 1299977 w 6884912"/>
              <a:gd name="connsiteY21" fmla="*/ 639196 h 1161397"/>
              <a:gd name="connsiteX22" fmla="*/ 1326190 w 6884912"/>
              <a:gd name="connsiteY22" fmla="*/ 625955 h 1161397"/>
              <a:gd name="connsiteX23" fmla="*/ 1339600 w 6884912"/>
              <a:gd name="connsiteY23" fmla="*/ 616295 h 1161397"/>
              <a:gd name="connsiteX24" fmla="*/ 1340054 w 6884912"/>
              <a:gd name="connsiteY24" fmla="*/ 614022 h 1161397"/>
              <a:gd name="connsiteX25" fmla="*/ 1391606 w 6884912"/>
              <a:gd name="connsiteY25" fmla="*/ 615229 h 1161397"/>
              <a:gd name="connsiteX26" fmla="*/ 1397565 w 6884912"/>
              <a:gd name="connsiteY26" fmla="*/ 611490 h 1161397"/>
              <a:gd name="connsiteX27" fmla="*/ 1432302 w 6884912"/>
              <a:gd name="connsiteY27" fmla="*/ 617267 h 1161397"/>
              <a:gd name="connsiteX28" fmla="*/ 1449644 w 6884912"/>
              <a:gd name="connsiteY28" fmla="*/ 617591 h 1161397"/>
              <a:gd name="connsiteX29" fmla="*/ 1455793 w 6884912"/>
              <a:gd name="connsiteY29" fmla="*/ 623174 h 1161397"/>
              <a:gd name="connsiteX30" fmla="*/ 1480758 w 6884912"/>
              <a:gd name="connsiteY30" fmla="*/ 620863 h 1161397"/>
              <a:gd name="connsiteX31" fmla="*/ 1483154 w 6884912"/>
              <a:gd name="connsiteY31" fmla="*/ 618527 h 1161397"/>
              <a:gd name="connsiteX32" fmla="*/ 1505495 w 6884912"/>
              <a:gd name="connsiteY32" fmla="*/ 624325 h 1161397"/>
              <a:gd name="connsiteX33" fmla="*/ 1526340 w 6884912"/>
              <a:gd name="connsiteY33" fmla="*/ 638496 h 1161397"/>
              <a:gd name="connsiteX34" fmla="*/ 1731986 w 6884912"/>
              <a:gd name="connsiteY34" fmla="*/ 589682 h 1161397"/>
              <a:gd name="connsiteX35" fmla="*/ 1927935 w 6884912"/>
              <a:gd name="connsiteY35" fmla="*/ 628540 h 1161397"/>
              <a:gd name="connsiteX36" fmla="*/ 2039075 w 6884912"/>
              <a:gd name="connsiteY36" fmla="*/ 599964 h 1161397"/>
              <a:gd name="connsiteX37" fmla="*/ 2066980 w 6884912"/>
              <a:gd name="connsiteY37" fmla="*/ 550413 h 1161397"/>
              <a:gd name="connsiteX38" fmla="*/ 2352236 w 6884912"/>
              <a:gd name="connsiteY38" fmla="*/ 519602 h 1161397"/>
              <a:gd name="connsiteX39" fmla="*/ 2420791 w 6884912"/>
              <a:gd name="connsiteY39" fmla="*/ 492826 h 1161397"/>
              <a:gd name="connsiteX40" fmla="*/ 2489932 w 6884912"/>
              <a:gd name="connsiteY40" fmla="*/ 507864 h 1161397"/>
              <a:gd name="connsiteX41" fmla="*/ 2512917 w 6884912"/>
              <a:gd name="connsiteY41" fmla="*/ 489127 h 1161397"/>
              <a:gd name="connsiteX42" fmla="*/ 2516783 w 6884912"/>
              <a:gd name="connsiteY42" fmla="*/ 485473 h 1161397"/>
              <a:gd name="connsiteX43" fmla="*/ 2534360 w 6884912"/>
              <a:gd name="connsiteY43" fmla="*/ 480064 h 1161397"/>
              <a:gd name="connsiteX44" fmla="*/ 2536691 w 6884912"/>
              <a:gd name="connsiteY44" fmla="*/ 467018 h 1161397"/>
              <a:gd name="connsiteX45" fmla="*/ 2561265 w 6884912"/>
              <a:gd name="connsiteY45" fmla="*/ 450623 h 1161397"/>
              <a:gd name="connsiteX46" fmla="*/ 2594349 w 6884912"/>
              <a:gd name="connsiteY46" fmla="*/ 443884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222191 w 6884912"/>
              <a:gd name="connsiteY52" fmla="*/ 307887 h 1161397"/>
              <a:gd name="connsiteX53" fmla="*/ 3227953 w 6884912"/>
              <a:gd name="connsiteY53" fmla="*/ 297650 h 1161397"/>
              <a:gd name="connsiteX54" fmla="*/ 3510042 w 6884912"/>
              <a:gd name="connsiteY54" fmla="*/ 311820 h 1161397"/>
              <a:gd name="connsiteX55" fmla="*/ 3626773 w 6884912"/>
              <a:gd name="connsiteY55" fmla="*/ 290452 h 1161397"/>
              <a:gd name="connsiteX56" fmla="*/ 3666217 w 6884912"/>
              <a:gd name="connsiteY56" fmla="*/ 273255 h 1161397"/>
              <a:gd name="connsiteX57" fmla="*/ 3732427 w 6884912"/>
              <a:gd name="connsiteY57" fmla="*/ 245039 h 1161397"/>
              <a:gd name="connsiteX58" fmla="*/ 3777022 w 6884912"/>
              <a:gd name="connsiteY58" fmla="*/ 200276 h 1161397"/>
              <a:gd name="connsiteX59" fmla="*/ 3791246 w 6884912"/>
              <a:gd name="connsiteY59" fmla="*/ 189996 h 1161397"/>
              <a:gd name="connsiteX60" fmla="*/ 3819864 w 6884912"/>
              <a:gd name="connsiteY60" fmla="*/ 194605 h 1161397"/>
              <a:gd name="connsiteX61" fmla="*/ 3830398 w 6884912"/>
              <a:gd name="connsiteY61" fmla="*/ 188383 h 1161397"/>
              <a:gd name="connsiteX62" fmla="*/ 3834360 w 6884912"/>
              <a:gd name="connsiteY62" fmla="*/ 188992 h 1161397"/>
              <a:gd name="connsiteX63" fmla="*/ 3843715 w 6884912"/>
              <a:gd name="connsiteY63" fmla="*/ 188752 h 1161397"/>
              <a:gd name="connsiteX64" fmla="*/ 3842609 w 6884912"/>
              <a:gd name="connsiteY64" fmla="*/ 197386 h 1161397"/>
              <a:gd name="connsiteX65" fmla="*/ 3853961 w 6884912"/>
              <a:gd name="connsiteY65" fmla="*/ 213380 h 1161397"/>
              <a:gd name="connsiteX66" fmla="*/ 3907640 w 6884912"/>
              <a:gd name="connsiteY66" fmla="*/ 207568 h 1161397"/>
              <a:gd name="connsiteX67" fmla="*/ 3910449 w 6884912"/>
              <a:gd name="connsiteY67" fmla="*/ 197808 h 1161397"/>
              <a:gd name="connsiteX68" fmla="*/ 3917197 w 6884912"/>
              <a:gd name="connsiteY68" fmla="*/ 196121 h 1161397"/>
              <a:gd name="connsiteX69" fmla="*/ 3922400 w 6884912"/>
              <a:gd name="connsiteY69" fmla="*/ 205056 h 1161397"/>
              <a:gd name="connsiteX70" fmla="*/ 4013061 w 6884912"/>
              <a:gd name="connsiteY70" fmla="*/ 224874 h 1161397"/>
              <a:gd name="connsiteX71" fmla="*/ 4220717 w 6884912"/>
              <a:gd name="connsiteY71" fmla="*/ 192946 h 1161397"/>
              <a:gd name="connsiteX72" fmla="*/ 4228802 w 6884912"/>
              <a:gd name="connsiteY72" fmla="*/ 201468 h 1161397"/>
              <a:gd name="connsiteX73" fmla="*/ 4289361 w 6884912"/>
              <a:gd name="connsiteY73" fmla="*/ 196642 h 1161397"/>
              <a:gd name="connsiteX74" fmla="*/ 4498913 w 6884912"/>
              <a:gd name="connsiteY74" fmla="*/ 118915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844073 w 6884912"/>
              <a:gd name="connsiteY78" fmla="*/ 161768 h 1161397"/>
              <a:gd name="connsiteX79" fmla="*/ 4856454 w 6884912"/>
              <a:gd name="connsiteY79" fmla="*/ 130488 h 1161397"/>
              <a:gd name="connsiteX80" fmla="*/ 4920038 w 6884912"/>
              <a:gd name="connsiteY80" fmla="*/ 140418 h 1161397"/>
              <a:gd name="connsiteX81" fmla="*/ 5016639 w 6884912"/>
              <a:gd name="connsiteY81" fmla="*/ 158905 h 1161397"/>
              <a:gd name="connsiteX82" fmla="*/ 5072009 w 6884912"/>
              <a:gd name="connsiteY82" fmla="*/ 161502 h 1161397"/>
              <a:gd name="connsiteX83" fmla="*/ 5223626 w 6884912"/>
              <a:gd name="connsiteY83" fmla="*/ 177356 h 1161397"/>
              <a:gd name="connsiteX84" fmla="*/ 5375773 w 6884912"/>
              <a:gd name="connsiteY84" fmla="*/ 199913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141123 w 6884912"/>
              <a:gd name="connsiteY93" fmla="*/ 159923 h 1161397"/>
              <a:gd name="connsiteX94" fmla="*/ 6290640 w 6884912"/>
              <a:gd name="connsiteY94" fmla="*/ 167441 h 1161397"/>
              <a:gd name="connsiteX95" fmla="*/ 6322806 w 6884912"/>
              <a:gd name="connsiteY95" fmla="*/ 213293 h 1161397"/>
              <a:gd name="connsiteX96" fmla="*/ 6380420 w 6884912"/>
              <a:gd name="connsiteY96" fmla="*/ 173195 h 1161397"/>
              <a:gd name="connsiteX97" fmla="*/ 6507891 w 6884912"/>
              <a:gd name="connsiteY97" fmla="*/ 118474 h 1161397"/>
              <a:gd name="connsiteX98" fmla="*/ 6571807 w 6884912"/>
              <a:gd name="connsiteY98" fmla="*/ 98636 h 1161397"/>
              <a:gd name="connsiteX99" fmla="*/ 6671880 w 6884912"/>
              <a:gd name="connsiteY99" fmla="*/ 82931 h 1161397"/>
              <a:gd name="connsiteX100" fmla="*/ 6702266 w 6884912"/>
              <a:gd name="connsiteY100" fmla="*/ 75470 h 1161397"/>
              <a:gd name="connsiteX101" fmla="*/ 6845802 w 6884912"/>
              <a:gd name="connsiteY101" fmla="*/ 24496 h 1161397"/>
              <a:gd name="connsiteX102" fmla="*/ 6884912 w 6884912"/>
              <a:gd name="connsiteY10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66947 w 6884912"/>
              <a:gd name="connsiteY16" fmla="*/ 700762 h 1161397"/>
              <a:gd name="connsiteX17" fmla="*/ 1178135 w 6884912"/>
              <a:gd name="connsiteY17" fmla="*/ 698631 h 1161397"/>
              <a:gd name="connsiteX18" fmla="*/ 1178301 w 6884912"/>
              <a:gd name="connsiteY18" fmla="*/ 698094 h 1161397"/>
              <a:gd name="connsiteX19" fmla="*/ 1242716 w 6884912"/>
              <a:gd name="connsiteY19" fmla="*/ 698052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40054 w 6884912"/>
              <a:gd name="connsiteY23" fmla="*/ 614022 h 1161397"/>
              <a:gd name="connsiteX24" fmla="*/ 1391606 w 6884912"/>
              <a:gd name="connsiteY24" fmla="*/ 615229 h 1161397"/>
              <a:gd name="connsiteX25" fmla="*/ 1397565 w 6884912"/>
              <a:gd name="connsiteY25" fmla="*/ 611490 h 1161397"/>
              <a:gd name="connsiteX26" fmla="*/ 1432302 w 6884912"/>
              <a:gd name="connsiteY26" fmla="*/ 617267 h 1161397"/>
              <a:gd name="connsiteX27" fmla="*/ 1449644 w 6884912"/>
              <a:gd name="connsiteY27" fmla="*/ 617591 h 1161397"/>
              <a:gd name="connsiteX28" fmla="*/ 1455793 w 6884912"/>
              <a:gd name="connsiteY28" fmla="*/ 623174 h 1161397"/>
              <a:gd name="connsiteX29" fmla="*/ 1480758 w 6884912"/>
              <a:gd name="connsiteY29" fmla="*/ 620863 h 1161397"/>
              <a:gd name="connsiteX30" fmla="*/ 1483154 w 6884912"/>
              <a:gd name="connsiteY30" fmla="*/ 618527 h 1161397"/>
              <a:gd name="connsiteX31" fmla="*/ 1505495 w 6884912"/>
              <a:gd name="connsiteY31" fmla="*/ 624325 h 1161397"/>
              <a:gd name="connsiteX32" fmla="*/ 1526340 w 6884912"/>
              <a:gd name="connsiteY32" fmla="*/ 638496 h 1161397"/>
              <a:gd name="connsiteX33" fmla="*/ 1731986 w 6884912"/>
              <a:gd name="connsiteY33" fmla="*/ 589682 h 1161397"/>
              <a:gd name="connsiteX34" fmla="*/ 1927935 w 6884912"/>
              <a:gd name="connsiteY34" fmla="*/ 628540 h 1161397"/>
              <a:gd name="connsiteX35" fmla="*/ 2039075 w 6884912"/>
              <a:gd name="connsiteY35" fmla="*/ 599964 h 1161397"/>
              <a:gd name="connsiteX36" fmla="*/ 2066980 w 6884912"/>
              <a:gd name="connsiteY36" fmla="*/ 550413 h 1161397"/>
              <a:gd name="connsiteX37" fmla="*/ 2352236 w 6884912"/>
              <a:gd name="connsiteY37" fmla="*/ 519602 h 1161397"/>
              <a:gd name="connsiteX38" fmla="*/ 2420791 w 6884912"/>
              <a:gd name="connsiteY38" fmla="*/ 492826 h 1161397"/>
              <a:gd name="connsiteX39" fmla="*/ 2489932 w 6884912"/>
              <a:gd name="connsiteY39" fmla="*/ 507864 h 1161397"/>
              <a:gd name="connsiteX40" fmla="*/ 2512917 w 6884912"/>
              <a:gd name="connsiteY40" fmla="*/ 489127 h 1161397"/>
              <a:gd name="connsiteX41" fmla="*/ 2516783 w 6884912"/>
              <a:gd name="connsiteY41" fmla="*/ 485473 h 1161397"/>
              <a:gd name="connsiteX42" fmla="*/ 2534360 w 6884912"/>
              <a:gd name="connsiteY42" fmla="*/ 480064 h 1161397"/>
              <a:gd name="connsiteX43" fmla="*/ 2536691 w 6884912"/>
              <a:gd name="connsiteY43" fmla="*/ 467018 h 1161397"/>
              <a:gd name="connsiteX44" fmla="*/ 2561265 w 6884912"/>
              <a:gd name="connsiteY44" fmla="*/ 450623 h 1161397"/>
              <a:gd name="connsiteX45" fmla="*/ 2594349 w 6884912"/>
              <a:gd name="connsiteY45" fmla="*/ 443884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222191 w 6884912"/>
              <a:gd name="connsiteY51" fmla="*/ 307887 h 1161397"/>
              <a:gd name="connsiteX52" fmla="*/ 3227953 w 6884912"/>
              <a:gd name="connsiteY52" fmla="*/ 297650 h 1161397"/>
              <a:gd name="connsiteX53" fmla="*/ 3510042 w 6884912"/>
              <a:gd name="connsiteY53" fmla="*/ 311820 h 1161397"/>
              <a:gd name="connsiteX54" fmla="*/ 3626773 w 6884912"/>
              <a:gd name="connsiteY54" fmla="*/ 290452 h 1161397"/>
              <a:gd name="connsiteX55" fmla="*/ 3666217 w 6884912"/>
              <a:gd name="connsiteY55" fmla="*/ 273255 h 1161397"/>
              <a:gd name="connsiteX56" fmla="*/ 3732427 w 6884912"/>
              <a:gd name="connsiteY56" fmla="*/ 245039 h 1161397"/>
              <a:gd name="connsiteX57" fmla="*/ 3777022 w 6884912"/>
              <a:gd name="connsiteY57" fmla="*/ 200276 h 1161397"/>
              <a:gd name="connsiteX58" fmla="*/ 3791246 w 6884912"/>
              <a:gd name="connsiteY58" fmla="*/ 189996 h 1161397"/>
              <a:gd name="connsiteX59" fmla="*/ 3819864 w 6884912"/>
              <a:gd name="connsiteY59" fmla="*/ 194605 h 1161397"/>
              <a:gd name="connsiteX60" fmla="*/ 3830398 w 6884912"/>
              <a:gd name="connsiteY60" fmla="*/ 188383 h 1161397"/>
              <a:gd name="connsiteX61" fmla="*/ 3834360 w 6884912"/>
              <a:gd name="connsiteY61" fmla="*/ 188992 h 1161397"/>
              <a:gd name="connsiteX62" fmla="*/ 3843715 w 6884912"/>
              <a:gd name="connsiteY62" fmla="*/ 188752 h 1161397"/>
              <a:gd name="connsiteX63" fmla="*/ 3842609 w 6884912"/>
              <a:gd name="connsiteY63" fmla="*/ 197386 h 1161397"/>
              <a:gd name="connsiteX64" fmla="*/ 3853961 w 6884912"/>
              <a:gd name="connsiteY64" fmla="*/ 213380 h 1161397"/>
              <a:gd name="connsiteX65" fmla="*/ 3907640 w 6884912"/>
              <a:gd name="connsiteY65" fmla="*/ 207568 h 1161397"/>
              <a:gd name="connsiteX66" fmla="*/ 3910449 w 6884912"/>
              <a:gd name="connsiteY66" fmla="*/ 197808 h 1161397"/>
              <a:gd name="connsiteX67" fmla="*/ 3917197 w 6884912"/>
              <a:gd name="connsiteY67" fmla="*/ 196121 h 1161397"/>
              <a:gd name="connsiteX68" fmla="*/ 3922400 w 6884912"/>
              <a:gd name="connsiteY68" fmla="*/ 205056 h 1161397"/>
              <a:gd name="connsiteX69" fmla="*/ 4013061 w 6884912"/>
              <a:gd name="connsiteY69" fmla="*/ 224874 h 1161397"/>
              <a:gd name="connsiteX70" fmla="*/ 4220717 w 6884912"/>
              <a:gd name="connsiteY70" fmla="*/ 192946 h 1161397"/>
              <a:gd name="connsiteX71" fmla="*/ 4228802 w 6884912"/>
              <a:gd name="connsiteY71" fmla="*/ 201468 h 1161397"/>
              <a:gd name="connsiteX72" fmla="*/ 4289361 w 6884912"/>
              <a:gd name="connsiteY72" fmla="*/ 196642 h 1161397"/>
              <a:gd name="connsiteX73" fmla="*/ 4498913 w 6884912"/>
              <a:gd name="connsiteY73" fmla="*/ 118915 h 1161397"/>
              <a:gd name="connsiteX74" fmla="*/ 4617330 w 6884912"/>
              <a:gd name="connsiteY74" fmla="*/ 111163 h 1161397"/>
              <a:gd name="connsiteX75" fmla="*/ 4659778 w 6884912"/>
              <a:gd name="connsiteY75" fmla="*/ 118219 h 1161397"/>
              <a:gd name="connsiteX76" fmla="*/ 4730870 w 6884912"/>
              <a:gd name="connsiteY76" fmla="*/ 129432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375773 w 6884912"/>
              <a:gd name="connsiteY83" fmla="*/ 199913 h 1161397"/>
              <a:gd name="connsiteX84" fmla="*/ 5467502 w 6884912"/>
              <a:gd name="connsiteY84" fmla="*/ 250963 h 1161397"/>
              <a:gd name="connsiteX85" fmla="*/ 5592395 w 6884912"/>
              <a:gd name="connsiteY85" fmla="*/ 265434 h 1161397"/>
              <a:gd name="connsiteX86" fmla="*/ 5613532 w 6884912"/>
              <a:gd name="connsiteY86" fmla="*/ 273379 h 1161397"/>
              <a:gd name="connsiteX87" fmla="*/ 5642173 w 6884912"/>
              <a:gd name="connsiteY87" fmla="*/ 266904 h 1161397"/>
              <a:gd name="connsiteX88" fmla="*/ 5756910 w 6884912"/>
              <a:gd name="connsiteY88" fmla="*/ 239211 h 1161397"/>
              <a:gd name="connsiteX89" fmla="*/ 5846667 w 6884912"/>
              <a:gd name="connsiteY89" fmla="*/ 201786 h 1161397"/>
              <a:gd name="connsiteX90" fmla="*/ 5960732 w 6884912"/>
              <a:gd name="connsiteY90" fmla="*/ 220708 h 1161397"/>
              <a:gd name="connsiteX91" fmla="*/ 6029542 w 6884912"/>
              <a:gd name="connsiteY91" fmla="*/ 210339 h 1161397"/>
              <a:gd name="connsiteX92" fmla="*/ 6141123 w 6884912"/>
              <a:gd name="connsiteY92" fmla="*/ 159923 h 1161397"/>
              <a:gd name="connsiteX93" fmla="*/ 6290640 w 6884912"/>
              <a:gd name="connsiteY93" fmla="*/ 167441 h 1161397"/>
              <a:gd name="connsiteX94" fmla="*/ 6322806 w 6884912"/>
              <a:gd name="connsiteY94" fmla="*/ 213293 h 1161397"/>
              <a:gd name="connsiteX95" fmla="*/ 6380420 w 6884912"/>
              <a:gd name="connsiteY95" fmla="*/ 173195 h 1161397"/>
              <a:gd name="connsiteX96" fmla="*/ 6507891 w 6884912"/>
              <a:gd name="connsiteY96" fmla="*/ 118474 h 1161397"/>
              <a:gd name="connsiteX97" fmla="*/ 6571807 w 6884912"/>
              <a:gd name="connsiteY97" fmla="*/ 98636 h 1161397"/>
              <a:gd name="connsiteX98" fmla="*/ 6671880 w 6884912"/>
              <a:gd name="connsiteY98" fmla="*/ 82931 h 1161397"/>
              <a:gd name="connsiteX99" fmla="*/ 6702266 w 6884912"/>
              <a:gd name="connsiteY99" fmla="*/ 75470 h 1161397"/>
              <a:gd name="connsiteX100" fmla="*/ 6845802 w 6884912"/>
              <a:gd name="connsiteY100" fmla="*/ 24496 h 1161397"/>
              <a:gd name="connsiteX101" fmla="*/ 6884912 w 6884912"/>
              <a:gd name="connsiteY10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78135 w 6884912"/>
              <a:gd name="connsiteY16" fmla="*/ 698631 h 1161397"/>
              <a:gd name="connsiteX17" fmla="*/ 1178301 w 6884912"/>
              <a:gd name="connsiteY17" fmla="*/ 698094 h 1161397"/>
              <a:gd name="connsiteX18" fmla="*/ 1242716 w 6884912"/>
              <a:gd name="connsiteY18" fmla="*/ 698052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40054 w 6884912"/>
              <a:gd name="connsiteY22" fmla="*/ 614022 h 1161397"/>
              <a:gd name="connsiteX23" fmla="*/ 1391606 w 6884912"/>
              <a:gd name="connsiteY23" fmla="*/ 615229 h 1161397"/>
              <a:gd name="connsiteX24" fmla="*/ 1397565 w 6884912"/>
              <a:gd name="connsiteY24" fmla="*/ 611490 h 1161397"/>
              <a:gd name="connsiteX25" fmla="*/ 1432302 w 6884912"/>
              <a:gd name="connsiteY25" fmla="*/ 617267 h 1161397"/>
              <a:gd name="connsiteX26" fmla="*/ 1449644 w 6884912"/>
              <a:gd name="connsiteY26" fmla="*/ 617591 h 1161397"/>
              <a:gd name="connsiteX27" fmla="*/ 1455793 w 6884912"/>
              <a:gd name="connsiteY27" fmla="*/ 623174 h 1161397"/>
              <a:gd name="connsiteX28" fmla="*/ 1480758 w 6884912"/>
              <a:gd name="connsiteY28" fmla="*/ 620863 h 1161397"/>
              <a:gd name="connsiteX29" fmla="*/ 1483154 w 6884912"/>
              <a:gd name="connsiteY29" fmla="*/ 618527 h 1161397"/>
              <a:gd name="connsiteX30" fmla="*/ 1505495 w 6884912"/>
              <a:gd name="connsiteY30" fmla="*/ 624325 h 1161397"/>
              <a:gd name="connsiteX31" fmla="*/ 1526340 w 6884912"/>
              <a:gd name="connsiteY31" fmla="*/ 638496 h 1161397"/>
              <a:gd name="connsiteX32" fmla="*/ 1731986 w 6884912"/>
              <a:gd name="connsiteY32" fmla="*/ 589682 h 1161397"/>
              <a:gd name="connsiteX33" fmla="*/ 1927935 w 6884912"/>
              <a:gd name="connsiteY33" fmla="*/ 628540 h 1161397"/>
              <a:gd name="connsiteX34" fmla="*/ 2039075 w 6884912"/>
              <a:gd name="connsiteY34" fmla="*/ 599964 h 1161397"/>
              <a:gd name="connsiteX35" fmla="*/ 2066980 w 6884912"/>
              <a:gd name="connsiteY35" fmla="*/ 550413 h 1161397"/>
              <a:gd name="connsiteX36" fmla="*/ 2352236 w 6884912"/>
              <a:gd name="connsiteY36" fmla="*/ 519602 h 1161397"/>
              <a:gd name="connsiteX37" fmla="*/ 2420791 w 6884912"/>
              <a:gd name="connsiteY37" fmla="*/ 492826 h 1161397"/>
              <a:gd name="connsiteX38" fmla="*/ 2489932 w 6884912"/>
              <a:gd name="connsiteY38" fmla="*/ 507864 h 1161397"/>
              <a:gd name="connsiteX39" fmla="*/ 2512917 w 6884912"/>
              <a:gd name="connsiteY39" fmla="*/ 489127 h 1161397"/>
              <a:gd name="connsiteX40" fmla="*/ 2516783 w 6884912"/>
              <a:gd name="connsiteY40" fmla="*/ 485473 h 1161397"/>
              <a:gd name="connsiteX41" fmla="*/ 2534360 w 6884912"/>
              <a:gd name="connsiteY41" fmla="*/ 480064 h 1161397"/>
              <a:gd name="connsiteX42" fmla="*/ 2536691 w 6884912"/>
              <a:gd name="connsiteY42" fmla="*/ 467018 h 1161397"/>
              <a:gd name="connsiteX43" fmla="*/ 2561265 w 6884912"/>
              <a:gd name="connsiteY43" fmla="*/ 450623 h 1161397"/>
              <a:gd name="connsiteX44" fmla="*/ 2594349 w 6884912"/>
              <a:gd name="connsiteY44" fmla="*/ 443884 h 1161397"/>
              <a:gd name="connsiteX45" fmla="*/ 2754324 w 6884912"/>
              <a:gd name="connsiteY45" fmla="*/ 424766 h 1161397"/>
              <a:gd name="connsiteX46" fmla="*/ 2848470 w 6884912"/>
              <a:gd name="connsiteY46" fmla="*/ 405966 h 1161397"/>
              <a:gd name="connsiteX47" fmla="*/ 2881772 w 6884912"/>
              <a:gd name="connsiteY47" fmla="*/ 387260 h 1161397"/>
              <a:gd name="connsiteX48" fmla="*/ 2929932 w 6884912"/>
              <a:gd name="connsiteY48" fmla="*/ 368912 h 1161397"/>
              <a:gd name="connsiteX49" fmla="*/ 3013020 w 6884912"/>
              <a:gd name="connsiteY49" fmla="*/ 327578 h 1161397"/>
              <a:gd name="connsiteX50" fmla="*/ 3222191 w 6884912"/>
              <a:gd name="connsiteY50" fmla="*/ 307887 h 1161397"/>
              <a:gd name="connsiteX51" fmla="*/ 3227953 w 6884912"/>
              <a:gd name="connsiteY51" fmla="*/ 297650 h 1161397"/>
              <a:gd name="connsiteX52" fmla="*/ 3510042 w 6884912"/>
              <a:gd name="connsiteY52" fmla="*/ 311820 h 1161397"/>
              <a:gd name="connsiteX53" fmla="*/ 3626773 w 6884912"/>
              <a:gd name="connsiteY53" fmla="*/ 290452 h 1161397"/>
              <a:gd name="connsiteX54" fmla="*/ 3666217 w 6884912"/>
              <a:gd name="connsiteY54" fmla="*/ 273255 h 1161397"/>
              <a:gd name="connsiteX55" fmla="*/ 3732427 w 6884912"/>
              <a:gd name="connsiteY55" fmla="*/ 245039 h 1161397"/>
              <a:gd name="connsiteX56" fmla="*/ 3777022 w 6884912"/>
              <a:gd name="connsiteY56" fmla="*/ 200276 h 1161397"/>
              <a:gd name="connsiteX57" fmla="*/ 3791246 w 6884912"/>
              <a:gd name="connsiteY57" fmla="*/ 189996 h 1161397"/>
              <a:gd name="connsiteX58" fmla="*/ 3819864 w 6884912"/>
              <a:gd name="connsiteY58" fmla="*/ 194605 h 1161397"/>
              <a:gd name="connsiteX59" fmla="*/ 3830398 w 6884912"/>
              <a:gd name="connsiteY59" fmla="*/ 188383 h 1161397"/>
              <a:gd name="connsiteX60" fmla="*/ 3834360 w 6884912"/>
              <a:gd name="connsiteY60" fmla="*/ 188992 h 1161397"/>
              <a:gd name="connsiteX61" fmla="*/ 3843715 w 6884912"/>
              <a:gd name="connsiteY61" fmla="*/ 188752 h 1161397"/>
              <a:gd name="connsiteX62" fmla="*/ 3842609 w 6884912"/>
              <a:gd name="connsiteY62" fmla="*/ 197386 h 1161397"/>
              <a:gd name="connsiteX63" fmla="*/ 3853961 w 6884912"/>
              <a:gd name="connsiteY63" fmla="*/ 213380 h 1161397"/>
              <a:gd name="connsiteX64" fmla="*/ 3907640 w 6884912"/>
              <a:gd name="connsiteY64" fmla="*/ 207568 h 1161397"/>
              <a:gd name="connsiteX65" fmla="*/ 3910449 w 6884912"/>
              <a:gd name="connsiteY65" fmla="*/ 197808 h 1161397"/>
              <a:gd name="connsiteX66" fmla="*/ 3917197 w 6884912"/>
              <a:gd name="connsiteY66" fmla="*/ 196121 h 1161397"/>
              <a:gd name="connsiteX67" fmla="*/ 3922400 w 6884912"/>
              <a:gd name="connsiteY67" fmla="*/ 205056 h 1161397"/>
              <a:gd name="connsiteX68" fmla="*/ 4013061 w 6884912"/>
              <a:gd name="connsiteY68" fmla="*/ 224874 h 1161397"/>
              <a:gd name="connsiteX69" fmla="*/ 4220717 w 6884912"/>
              <a:gd name="connsiteY69" fmla="*/ 192946 h 1161397"/>
              <a:gd name="connsiteX70" fmla="*/ 4228802 w 6884912"/>
              <a:gd name="connsiteY70" fmla="*/ 201468 h 1161397"/>
              <a:gd name="connsiteX71" fmla="*/ 4289361 w 6884912"/>
              <a:gd name="connsiteY71" fmla="*/ 196642 h 1161397"/>
              <a:gd name="connsiteX72" fmla="*/ 4498913 w 6884912"/>
              <a:gd name="connsiteY72" fmla="*/ 118915 h 1161397"/>
              <a:gd name="connsiteX73" fmla="*/ 4617330 w 6884912"/>
              <a:gd name="connsiteY73" fmla="*/ 111163 h 1161397"/>
              <a:gd name="connsiteX74" fmla="*/ 4659778 w 6884912"/>
              <a:gd name="connsiteY74" fmla="*/ 118219 h 1161397"/>
              <a:gd name="connsiteX75" fmla="*/ 4730870 w 6884912"/>
              <a:gd name="connsiteY75" fmla="*/ 129432 h 1161397"/>
              <a:gd name="connsiteX76" fmla="*/ 4844073 w 6884912"/>
              <a:gd name="connsiteY76" fmla="*/ 161768 h 1161397"/>
              <a:gd name="connsiteX77" fmla="*/ 4856454 w 6884912"/>
              <a:gd name="connsiteY77" fmla="*/ 130488 h 1161397"/>
              <a:gd name="connsiteX78" fmla="*/ 4920038 w 6884912"/>
              <a:gd name="connsiteY78" fmla="*/ 140418 h 1161397"/>
              <a:gd name="connsiteX79" fmla="*/ 5016639 w 6884912"/>
              <a:gd name="connsiteY79" fmla="*/ 158905 h 1161397"/>
              <a:gd name="connsiteX80" fmla="*/ 5072009 w 6884912"/>
              <a:gd name="connsiteY80" fmla="*/ 161502 h 1161397"/>
              <a:gd name="connsiteX81" fmla="*/ 5223626 w 6884912"/>
              <a:gd name="connsiteY81" fmla="*/ 177356 h 1161397"/>
              <a:gd name="connsiteX82" fmla="*/ 5375773 w 6884912"/>
              <a:gd name="connsiteY82" fmla="*/ 199913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5960732 w 6884912"/>
              <a:gd name="connsiteY89" fmla="*/ 220708 h 1161397"/>
              <a:gd name="connsiteX90" fmla="*/ 6029542 w 6884912"/>
              <a:gd name="connsiteY90" fmla="*/ 210339 h 1161397"/>
              <a:gd name="connsiteX91" fmla="*/ 6141123 w 6884912"/>
              <a:gd name="connsiteY91" fmla="*/ 159923 h 1161397"/>
              <a:gd name="connsiteX92" fmla="*/ 6290640 w 6884912"/>
              <a:gd name="connsiteY92" fmla="*/ 167441 h 1161397"/>
              <a:gd name="connsiteX93" fmla="*/ 6322806 w 6884912"/>
              <a:gd name="connsiteY93" fmla="*/ 213293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178301 w 6884912"/>
              <a:gd name="connsiteY16" fmla="*/ 698094 h 1161397"/>
              <a:gd name="connsiteX17" fmla="*/ 1242716 w 6884912"/>
              <a:gd name="connsiteY17" fmla="*/ 698052 h 1161397"/>
              <a:gd name="connsiteX18" fmla="*/ 1299977 w 6884912"/>
              <a:gd name="connsiteY18" fmla="*/ 639196 h 1161397"/>
              <a:gd name="connsiteX19" fmla="*/ 1326190 w 6884912"/>
              <a:gd name="connsiteY19" fmla="*/ 625955 h 1161397"/>
              <a:gd name="connsiteX20" fmla="*/ 1339600 w 6884912"/>
              <a:gd name="connsiteY20" fmla="*/ 616295 h 1161397"/>
              <a:gd name="connsiteX21" fmla="*/ 1340054 w 6884912"/>
              <a:gd name="connsiteY21" fmla="*/ 614022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26340 w 6884912"/>
              <a:gd name="connsiteY30" fmla="*/ 638496 h 1161397"/>
              <a:gd name="connsiteX31" fmla="*/ 1731986 w 6884912"/>
              <a:gd name="connsiteY31" fmla="*/ 589682 h 1161397"/>
              <a:gd name="connsiteX32" fmla="*/ 1927935 w 6884912"/>
              <a:gd name="connsiteY32" fmla="*/ 628540 h 1161397"/>
              <a:gd name="connsiteX33" fmla="*/ 2039075 w 6884912"/>
              <a:gd name="connsiteY33" fmla="*/ 599964 h 1161397"/>
              <a:gd name="connsiteX34" fmla="*/ 2066980 w 6884912"/>
              <a:gd name="connsiteY34" fmla="*/ 550413 h 1161397"/>
              <a:gd name="connsiteX35" fmla="*/ 2352236 w 6884912"/>
              <a:gd name="connsiteY35" fmla="*/ 519602 h 1161397"/>
              <a:gd name="connsiteX36" fmla="*/ 2420791 w 6884912"/>
              <a:gd name="connsiteY36" fmla="*/ 492826 h 1161397"/>
              <a:gd name="connsiteX37" fmla="*/ 2489932 w 6884912"/>
              <a:gd name="connsiteY37" fmla="*/ 507864 h 1161397"/>
              <a:gd name="connsiteX38" fmla="*/ 2512917 w 6884912"/>
              <a:gd name="connsiteY38" fmla="*/ 489127 h 1161397"/>
              <a:gd name="connsiteX39" fmla="*/ 2516783 w 6884912"/>
              <a:gd name="connsiteY39" fmla="*/ 485473 h 1161397"/>
              <a:gd name="connsiteX40" fmla="*/ 2534360 w 6884912"/>
              <a:gd name="connsiteY40" fmla="*/ 480064 h 1161397"/>
              <a:gd name="connsiteX41" fmla="*/ 2536691 w 6884912"/>
              <a:gd name="connsiteY41" fmla="*/ 467018 h 1161397"/>
              <a:gd name="connsiteX42" fmla="*/ 2561265 w 6884912"/>
              <a:gd name="connsiteY42" fmla="*/ 450623 h 1161397"/>
              <a:gd name="connsiteX43" fmla="*/ 2594349 w 6884912"/>
              <a:gd name="connsiteY43" fmla="*/ 443884 h 1161397"/>
              <a:gd name="connsiteX44" fmla="*/ 2754324 w 6884912"/>
              <a:gd name="connsiteY44" fmla="*/ 424766 h 1161397"/>
              <a:gd name="connsiteX45" fmla="*/ 2848470 w 6884912"/>
              <a:gd name="connsiteY45" fmla="*/ 405966 h 1161397"/>
              <a:gd name="connsiteX46" fmla="*/ 2881772 w 6884912"/>
              <a:gd name="connsiteY46" fmla="*/ 387260 h 1161397"/>
              <a:gd name="connsiteX47" fmla="*/ 2929932 w 6884912"/>
              <a:gd name="connsiteY47" fmla="*/ 368912 h 1161397"/>
              <a:gd name="connsiteX48" fmla="*/ 3013020 w 6884912"/>
              <a:gd name="connsiteY48" fmla="*/ 327578 h 1161397"/>
              <a:gd name="connsiteX49" fmla="*/ 3222191 w 6884912"/>
              <a:gd name="connsiteY49" fmla="*/ 307887 h 1161397"/>
              <a:gd name="connsiteX50" fmla="*/ 3227953 w 6884912"/>
              <a:gd name="connsiteY50" fmla="*/ 297650 h 1161397"/>
              <a:gd name="connsiteX51" fmla="*/ 3510042 w 6884912"/>
              <a:gd name="connsiteY51" fmla="*/ 311820 h 1161397"/>
              <a:gd name="connsiteX52" fmla="*/ 3626773 w 6884912"/>
              <a:gd name="connsiteY52" fmla="*/ 290452 h 1161397"/>
              <a:gd name="connsiteX53" fmla="*/ 3666217 w 6884912"/>
              <a:gd name="connsiteY53" fmla="*/ 273255 h 1161397"/>
              <a:gd name="connsiteX54" fmla="*/ 3732427 w 6884912"/>
              <a:gd name="connsiteY54" fmla="*/ 245039 h 1161397"/>
              <a:gd name="connsiteX55" fmla="*/ 3777022 w 6884912"/>
              <a:gd name="connsiteY55" fmla="*/ 200276 h 1161397"/>
              <a:gd name="connsiteX56" fmla="*/ 3791246 w 6884912"/>
              <a:gd name="connsiteY56" fmla="*/ 189996 h 1161397"/>
              <a:gd name="connsiteX57" fmla="*/ 3819864 w 6884912"/>
              <a:gd name="connsiteY57" fmla="*/ 194605 h 1161397"/>
              <a:gd name="connsiteX58" fmla="*/ 3830398 w 6884912"/>
              <a:gd name="connsiteY58" fmla="*/ 188383 h 1161397"/>
              <a:gd name="connsiteX59" fmla="*/ 3834360 w 6884912"/>
              <a:gd name="connsiteY59" fmla="*/ 188992 h 1161397"/>
              <a:gd name="connsiteX60" fmla="*/ 3843715 w 6884912"/>
              <a:gd name="connsiteY60" fmla="*/ 188752 h 1161397"/>
              <a:gd name="connsiteX61" fmla="*/ 3842609 w 6884912"/>
              <a:gd name="connsiteY61" fmla="*/ 197386 h 1161397"/>
              <a:gd name="connsiteX62" fmla="*/ 3853961 w 6884912"/>
              <a:gd name="connsiteY62" fmla="*/ 213380 h 1161397"/>
              <a:gd name="connsiteX63" fmla="*/ 3907640 w 6884912"/>
              <a:gd name="connsiteY63" fmla="*/ 207568 h 1161397"/>
              <a:gd name="connsiteX64" fmla="*/ 3910449 w 6884912"/>
              <a:gd name="connsiteY64" fmla="*/ 197808 h 1161397"/>
              <a:gd name="connsiteX65" fmla="*/ 3917197 w 6884912"/>
              <a:gd name="connsiteY65" fmla="*/ 196121 h 1161397"/>
              <a:gd name="connsiteX66" fmla="*/ 3922400 w 6884912"/>
              <a:gd name="connsiteY66" fmla="*/ 205056 h 1161397"/>
              <a:gd name="connsiteX67" fmla="*/ 4013061 w 6884912"/>
              <a:gd name="connsiteY67" fmla="*/ 224874 h 1161397"/>
              <a:gd name="connsiteX68" fmla="*/ 4220717 w 6884912"/>
              <a:gd name="connsiteY68" fmla="*/ 192946 h 1161397"/>
              <a:gd name="connsiteX69" fmla="*/ 4228802 w 6884912"/>
              <a:gd name="connsiteY69" fmla="*/ 201468 h 1161397"/>
              <a:gd name="connsiteX70" fmla="*/ 4289361 w 6884912"/>
              <a:gd name="connsiteY70" fmla="*/ 196642 h 1161397"/>
              <a:gd name="connsiteX71" fmla="*/ 4498913 w 6884912"/>
              <a:gd name="connsiteY71" fmla="*/ 118915 h 1161397"/>
              <a:gd name="connsiteX72" fmla="*/ 4617330 w 6884912"/>
              <a:gd name="connsiteY72" fmla="*/ 111163 h 1161397"/>
              <a:gd name="connsiteX73" fmla="*/ 4659778 w 6884912"/>
              <a:gd name="connsiteY73" fmla="*/ 118219 h 1161397"/>
              <a:gd name="connsiteX74" fmla="*/ 4730870 w 6884912"/>
              <a:gd name="connsiteY74" fmla="*/ 129432 h 1161397"/>
              <a:gd name="connsiteX75" fmla="*/ 4844073 w 6884912"/>
              <a:gd name="connsiteY75" fmla="*/ 161768 h 1161397"/>
              <a:gd name="connsiteX76" fmla="*/ 4856454 w 6884912"/>
              <a:gd name="connsiteY76" fmla="*/ 130488 h 1161397"/>
              <a:gd name="connsiteX77" fmla="*/ 4920038 w 6884912"/>
              <a:gd name="connsiteY77" fmla="*/ 140418 h 1161397"/>
              <a:gd name="connsiteX78" fmla="*/ 5016639 w 6884912"/>
              <a:gd name="connsiteY78" fmla="*/ 158905 h 1161397"/>
              <a:gd name="connsiteX79" fmla="*/ 5072009 w 6884912"/>
              <a:gd name="connsiteY79" fmla="*/ 161502 h 1161397"/>
              <a:gd name="connsiteX80" fmla="*/ 5223626 w 6884912"/>
              <a:gd name="connsiteY80" fmla="*/ 177356 h 1161397"/>
              <a:gd name="connsiteX81" fmla="*/ 5375773 w 6884912"/>
              <a:gd name="connsiteY81" fmla="*/ 199913 h 1161397"/>
              <a:gd name="connsiteX82" fmla="*/ 5467502 w 6884912"/>
              <a:gd name="connsiteY82" fmla="*/ 250963 h 1161397"/>
              <a:gd name="connsiteX83" fmla="*/ 5592395 w 6884912"/>
              <a:gd name="connsiteY83" fmla="*/ 265434 h 1161397"/>
              <a:gd name="connsiteX84" fmla="*/ 5613532 w 6884912"/>
              <a:gd name="connsiteY84" fmla="*/ 273379 h 1161397"/>
              <a:gd name="connsiteX85" fmla="*/ 5642173 w 6884912"/>
              <a:gd name="connsiteY85" fmla="*/ 266904 h 1161397"/>
              <a:gd name="connsiteX86" fmla="*/ 5756910 w 6884912"/>
              <a:gd name="connsiteY86" fmla="*/ 239211 h 1161397"/>
              <a:gd name="connsiteX87" fmla="*/ 5846667 w 6884912"/>
              <a:gd name="connsiteY87" fmla="*/ 201786 h 1161397"/>
              <a:gd name="connsiteX88" fmla="*/ 5960732 w 6884912"/>
              <a:gd name="connsiteY88" fmla="*/ 220708 h 1161397"/>
              <a:gd name="connsiteX89" fmla="*/ 6029542 w 6884912"/>
              <a:gd name="connsiteY89" fmla="*/ 210339 h 1161397"/>
              <a:gd name="connsiteX90" fmla="*/ 6141123 w 6884912"/>
              <a:gd name="connsiteY90" fmla="*/ 159923 h 1161397"/>
              <a:gd name="connsiteX91" fmla="*/ 6290640 w 6884912"/>
              <a:gd name="connsiteY91" fmla="*/ 167441 h 1161397"/>
              <a:gd name="connsiteX92" fmla="*/ 6322806 w 6884912"/>
              <a:gd name="connsiteY92" fmla="*/ 213293 h 1161397"/>
              <a:gd name="connsiteX93" fmla="*/ 6380420 w 6884912"/>
              <a:gd name="connsiteY93" fmla="*/ 173195 h 1161397"/>
              <a:gd name="connsiteX94" fmla="*/ 6507891 w 6884912"/>
              <a:gd name="connsiteY94" fmla="*/ 118474 h 1161397"/>
              <a:gd name="connsiteX95" fmla="*/ 6571807 w 6884912"/>
              <a:gd name="connsiteY95" fmla="*/ 98636 h 1161397"/>
              <a:gd name="connsiteX96" fmla="*/ 6671880 w 6884912"/>
              <a:gd name="connsiteY96" fmla="*/ 82931 h 1161397"/>
              <a:gd name="connsiteX97" fmla="*/ 6702266 w 6884912"/>
              <a:gd name="connsiteY97" fmla="*/ 75470 h 1161397"/>
              <a:gd name="connsiteX98" fmla="*/ 6845802 w 6884912"/>
              <a:gd name="connsiteY98" fmla="*/ 24496 h 1161397"/>
              <a:gd name="connsiteX99" fmla="*/ 6884912 w 6884912"/>
              <a:gd name="connsiteY9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7166 w 6884912"/>
              <a:gd name="connsiteY14" fmla="*/ 744338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884912" h="1161397">
                <a:moveTo>
                  <a:pt x="6884912" y="0"/>
                </a:moveTo>
                <a:lnTo>
                  <a:pt x="6884912" y="1161397"/>
                </a:lnTo>
                <a:lnTo>
                  <a:pt x="0" y="1161397"/>
                </a:lnTo>
                <a:lnTo>
                  <a:pt x="27135" y="1147460"/>
                </a:lnTo>
                <a:cubicBezTo>
                  <a:pt x="57431" y="1167048"/>
                  <a:pt x="61886" y="1088181"/>
                  <a:pt x="115388" y="1111320"/>
                </a:cubicBezTo>
                <a:cubicBezTo>
                  <a:pt x="146435" y="1096221"/>
                  <a:pt x="156823" y="1079485"/>
                  <a:pt x="213420" y="1056868"/>
                </a:cubicBezTo>
                <a:cubicBezTo>
                  <a:pt x="288217" y="1040787"/>
                  <a:pt x="383333" y="1044881"/>
                  <a:pt x="454970" y="1023343"/>
                </a:cubicBezTo>
                <a:cubicBezTo>
                  <a:pt x="440966" y="999969"/>
                  <a:pt x="571419" y="1006841"/>
                  <a:pt x="548162" y="984908"/>
                </a:cubicBezTo>
                <a:cubicBezTo>
                  <a:pt x="561321" y="956563"/>
                  <a:pt x="637415" y="1010272"/>
                  <a:pt x="651408" y="984938"/>
                </a:cubicBezTo>
                <a:cubicBezTo>
                  <a:pt x="671652" y="980952"/>
                  <a:pt x="698726" y="950833"/>
                  <a:pt x="723108" y="941904"/>
                </a:cubicBezTo>
                <a:cubicBezTo>
                  <a:pt x="760262" y="946949"/>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6251" y="768649"/>
                  <a:pt x="1137166" y="744338"/>
                </a:cubicBezTo>
                <a:lnTo>
                  <a:pt x="1207847" y="689087"/>
                </a:lnTo>
                <a:cubicBezTo>
                  <a:pt x="1226429" y="687736"/>
                  <a:pt x="1222409" y="707958"/>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cubicBezTo>
                  <a:pt x="1339751" y="615537"/>
                  <a:pt x="1339903" y="614780"/>
                  <a:pt x="1340054" y="614022"/>
                </a:cubicBez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61730" y="317407"/>
                  <a:pt x="3186369" y="312875"/>
                  <a:pt x="3222191" y="307887"/>
                </a:cubicBezTo>
                <a:cubicBezTo>
                  <a:pt x="3223593" y="304249"/>
                  <a:pt x="3179978" y="296995"/>
                  <a:pt x="3227953" y="297650"/>
                </a:cubicBezTo>
                <a:cubicBezTo>
                  <a:pt x="3275928" y="298306"/>
                  <a:pt x="3443572" y="313020"/>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62781" y="222856"/>
                  <a:pt x="4184760" y="196847"/>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61586" y="136690"/>
                  <a:pt x="4823142" y="161592"/>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7769" y="214252"/>
                  <a:pt x="6349573" y="188998"/>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69BDD38-67A1-0025-B992-DB54E96EFFF8}"/>
              </a:ext>
            </a:extLst>
          </p:cNvPr>
          <p:cNvPicPr>
            <a:picLocks noChangeAspect="1"/>
          </p:cNvPicPr>
          <p:nvPr/>
        </p:nvPicPr>
        <p:blipFill>
          <a:blip r:embed="rId2"/>
          <a:stretch>
            <a:fillRect/>
          </a:stretch>
        </p:blipFill>
        <p:spPr>
          <a:xfrm>
            <a:off x="10655152" y="75251"/>
            <a:ext cx="1390844" cy="1305107"/>
          </a:xfrm>
          <a:prstGeom prst="rect">
            <a:avLst/>
          </a:prstGeom>
        </p:spPr>
      </p:pic>
      <p:sp>
        <p:nvSpPr>
          <p:cNvPr id="8" name="Content Placeholder 26">
            <a:extLst>
              <a:ext uri="{FF2B5EF4-FFF2-40B4-BE49-F238E27FC236}">
                <a16:creationId xmlns:a16="http://schemas.microsoft.com/office/drawing/2014/main" id="{55A3CBD9-847F-E26E-B3F1-A65E9EE4D424}"/>
              </a:ext>
            </a:extLst>
          </p:cNvPr>
          <p:cNvSpPr txBox="1">
            <a:spLocks/>
          </p:cNvSpPr>
          <p:nvPr/>
        </p:nvSpPr>
        <p:spPr>
          <a:xfrm>
            <a:off x="554447" y="383989"/>
            <a:ext cx="9702799" cy="83954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900" b="1" dirty="0"/>
              <a:t>Geometry (5/5)</a:t>
            </a:r>
            <a:endParaRPr lang="en-US" b="1" dirty="0"/>
          </a:p>
        </p:txBody>
      </p:sp>
      <p:pic>
        <p:nvPicPr>
          <p:cNvPr id="4" name="Picture 3" descr="A close-up of a road&#10;&#10;Description automatically generated">
            <a:extLst>
              <a:ext uri="{FF2B5EF4-FFF2-40B4-BE49-F238E27FC236}">
                <a16:creationId xmlns:a16="http://schemas.microsoft.com/office/drawing/2014/main" id="{C865DACE-1B85-99EB-A4D4-27DC6AC93D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023" y="2058462"/>
            <a:ext cx="4808537" cy="2257316"/>
          </a:xfrm>
          <a:prstGeom prst="rect">
            <a:avLst/>
          </a:prstGeom>
        </p:spPr>
      </p:pic>
      <p:pic>
        <p:nvPicPr>
          <p:cNvPr id="5" name="Picture 4" descr="A computer generated image of a game&#10;&#10;Description automatically generated">
            <a:extLst>
              <a:ext uri="{FF2B5EF4-FFF2-40B4-BE49-F238E27FC236}">
                <a16:creationId xmlns:a16="http://schemas.microsoft.com/office/drawing/2014/main" id="{B0A7352A-6065-F9B8-5A00-07E8A98706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18424" y="4245989"/>
            <a:ext cx="4599322" cy="2394663"/>
          </a:xfrm>
          <a:prstGeom prst="rect">
            <a:avLst/>
          </a:prstGeom>
        </p:spPr>
      </p:pic>
      <p:sp>
        <p:nvSpPr>
          <p:cNvPr id="18" name="TextBox 17">
            <a:extLst>
              <a:ext uri="{FF2B5EF4-FFF2-40B4-BE49-F238E27FC236}">
                <a16:creationId xmlns:a16="http://schemas.microsoft.com/office/drawing/2014/main" id="{609F9F36-FB11-F90A-E021-A71C12E32E4F}"/>
              </a:ext>
            </a:extLst>
          </p:cNvPr>
          <p:cNvSpPr txBox="1"/>
          <p:nvPr/>
        </p:nvSpPr>
        <p:spPr>
          <a:xfrm>
            <a:off x="4892336" y="3946761"/>
            <a:ext cx="828675" cy="369332"/>
          </a:xfrm>
          <a:prstGeom prst="rect">
            <a:avLst/>
          </a:prstGeom>
          <a:noFill/>
        </p:spPr>
        <p:txBody>
          <a:bodyPr wrap="square" rtlCol="0">
            <a:spAutoFit/>
          </a:bodyPr>
          <a:lstStyle/>
          <a:p>
            <a:r>
              <a:rPr lang="en-US" dirty="0"/>
              <a:t>Blank</a:t>
            </a:r>
            <a:endParaRPr lang="ro-RO" dirty="0"/>
          </a:p>
        </p:txBody>
      </p:sp>
      <p:sp>
        <p:nvSpPr>
          <p:cNvPr id="19" name="TextBox 18">
            <a:extLst>
              <a:ext uri="{FF2B5EF4-FFF2-40B4-BE49-F238E27FC236}">
                <a16:creationId xmlns:a16="http://schemas.microsoft.com/office/drawing/2014/main" id="{20AA2F8E-2009-BC13-2F73-88B5779CADC0}"/>
              </a:ext>
            </a:extLst>
          </p:cNvPr>
          <p:cNvSpPr txBox="1"/>
          <p:nvPr/>
        </p:nvSpPr>
        <p:spPr>
          <a:xfrm>
            <a:off x="5555547" y="6290642"/>
            <a:ext cx="2362199" cy="369332"/>
          </a:xfrm>
          <a:prstGeom prst="rect">
            <a:avLst/>
          </a:prstGeom>
          <a:noFill/>
        </p:spPr>
        <p:txBody>
          <a:bodyPr wrap="square" rtlCol="0">
            <a:spAutoFit/>
          </a:bodyPr>
          <a:lstStyle/>
          <a:p>
            <a:r>
              <a:rPr lang="en-US" dirty="0"/>
              <a:t>Assy in hydraulic press</a:t>
            </a:r>
            <a:endParaRPr lang="ro-RO" dirty="0"/>
          </a:p>
        </p:txBody>
      </p:sp>
      <p:pic>
        <p:nvPicPr>
          <p:cNvPr id="20" name="Picture 19" descr="A brown rectangular object with circles on it&#10;&#10;Description automatically generated">
            <a:extLst>
              <a:ext uri="{FF2B5EF4-FFF2-40B4-BE49-F238E27FC236}">
                <a16:creationId xmlns:a16="http://schemas.microsoft.com/office/drawing/2014/main" id="{B2852CA1-BE8C-0C75-2CA1-F7FD55E43DE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782"/>
          <a:stretch/>
        </p:blipFill>
        <p:spPr>
          <a:xfrm>
            <a:off x="6245180" y="2052380"/>
            <a:ext cx="5045797" cy="2376746"/>
          </a:xfrm>
          <a:prstGeom prst="rect">
            <a:avLst/>
          </a:prstGeom>
        </p:spPr>
      </p:pic>
      <p:sp>
        <p:nvSpPr>
          <p:cNvPr id="21" name="TextBox 20">
            <a:extLst>
              <a:ext uri="{FF2B5EF4-FFF2-40B4-BE49-F238E27FC236}">
                <a16:creationId xmlns:a16="http://schemas.microsoft.com/office/drawing/2014/main" id="{0DF0F3A5-EB2B-7521-7967-345264C94D4F}"/>
              </a:ext>
            </a:extLst>
          </p:cNvPr>
          <p:cNvSpPr txBox="1"/>
          <p:nvPr/>
        </p:nvSpPr>
        <p:spPr>
          <a:xfrm>
            <a:off x="9976527" y="4024534"/>
            <a:ext cx="1314450" cy="369332"/>
          </a:xfrm>
          <a:prstGeom prst="rect">
            <a:avLst/>
          </a:prstGeom>
          <a:noFill/>
        </p:spPr>
        <p:txBody>
          <a:bodyPr wrap="square" rtlCol="0">
            <a:spAutoFit/>
          </a:bodyPr>
          <a:lstStyle/>
          <a:p>
            <a:r>
              <a:rPr lang="en-US" dirty="0"/>
              <a:t>Bottom Die</a:t>
            </a:r>
            <a:endParaRPr lang="ro-RO" dirty="0"/>
          </a:p>
        </p:txBody>
      </p:sp>
    </p:spTree>
    <p:extLst>
      <p:ext uri="{BB962C8B-B14F-4D97-AF65-F5344CB8AC3E}">
        <p14:creationId xmlns:p14="http://schemas.microsoft.com/office/powerpoint/2010/main" val="833273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36">
            <a:extLst>
              <a:ext uri="{FF2B5EF4-FFF2-40B4-BE49-F238E27FC236}">
                <a16:creationId xmlns:a16="http://schemas.microsoft.com/office/drawing/2014/main" id="{13EFA6C3-82DC-4131-9929-2523E6FD0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38">
            <a:extLst>
              <a:ext uri="{FF2B5EF4-FFF2-40B4-BE49-F238E27FC236}">
                <a16:creationId xmlns:a16="http://schemas.microsoft.com/office/drawing/2014/main" id="{AEC9469E-14CA-4358-BABC-CBF836A61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69680" cy="767978"/>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Content Placeholder 26">
            <a:extLst>
              <a:ext uri="{FF2B5EF4-FFF2-40B4-BE49-F238E27FC236}">
                <a16:creationId xmlns:a16="http://schemas.microsoft.com/office/drawing/2014/main" id="{3EBE98C7-AC59-FD6A-2D67-4901EB029E8F}"/>
              </a:ext>
            </a:extLst>
          </p:cNvPr>
          <p:cNvSpPr>
            <a:spLocks noGrp="1"/>
          </p:cNvSpPr>
          <p:nvPr>
            <p:ph idx="1"/>
          </p:nvPr>
        </p:nvSpPr>
        <p:spPr>
          <a:xfrm>
            <a:off x="611051" y="1531322"/>
            <a:ext cx="10969897" cy="2436342"/>
          </a:xfrm>
        </p:spPr>
        <p:txBody>
          <a:bodyPr>
            <a:noAutofit/>
          </a:bodyPr>
          <a:lstStyle/>
          <a:p>
            <a:pPr marL="0" indent="0" algn="just">
              <a:spcBef>
                <a:spcPts val="600"/>
              </a:spcBef>
              <a:buNone/>
            </a:pPr>
            <a:r>
              <a:rPr lang="en-US" sz="2400" dirty="0"/>
              <a:t>For each part, the following materials are attributed:</a:t>
            </a:r>
          </a:p>
          <a:p>
            <a:pPr marL="342900" indent="-342900" algn="just">
              <a:spcBef>
                <a:spcPts val="600"/>
              </a:spcBef>
              <a:buFont typeface="Arial" panose="020B0604020202020204" pitchFamily="34" charset="0"/>
              <a:buChar char="•"/>
            </a:pPr>
            <a:r>
              <a:rPr lang="en-US" sz="2400" dirty="0"/>
              <a:t>Blank – AL2024-O</a:t>
            </a:r>
          </a:p>
          <a:p>
            <a:pPr marL="342900" indent="-342900" algn="just">
              <a:spcBef>
                <a:spcPts val="600"/>
              </a:spcBef>
              <a:buFont typeface="Arial" panose="020B0604020202020204" pitchFamily="34" charset="0"/>
              <a:buChar char="•"/>
            </a:pPr>
            <a:r>
              <a:rPr lang="en-US" sz="2400" dirty="0"/>
              <a:t>Rubber Membrane – Rubber (Urethane)</a:t>
            </a:r>
          </a:p>
          <a:p>
            <a:pPr marL="342900" indent="-342900" algn="just">
              <a:spcBef>
                <a:spcPts val="600"/>
              </a:spcBef>
              <a:buFont typeface="Arial" panose="020B0604020202020204" pitchFamily="34" charset="0"/>
              <a:buChar char="•"/>
            </a:pPr>
            <a:r>
              <a:rPr lang="en-US" sz="2400" dirty="0"/>
              <a:t>Top Binder – Rubber (Urethane)</a:t>
            </a:r>
          </a:p>
          <a:p>
            <a:pPr marL="342900" indent="-342900" algn="just">
              <a:spcBef>
                <a:spcPts val="600"/>
              </a:spcBef>
              <a:buFont typeface="Arial" panose="020B0604020202020204" pitchFamily="34" charset="0"/>
              <a:buChar char="•"/>
            </a:pPr>
            <a:r>
              <a:rPr lang="en-US" sz="2400" dirty="0"/>
              <a:t>Bottom Die – MDF</a:t>
            </a:r>
          </a:p>
          <a:p>
            <a:pPr marL="0" indent="0" algn="just">
              <a:spcBef>
                <a:spcPts val="600"/>
              </a:spcBef>
              <a:buNone/>
            </a:pPr>
            <a:r>
              <a:rPr lang="en-US" sz="2400" dirty="0"/>
              <a:t>The material properties were mainly taken from </a:t>
            </a:r>
            <a:r>
              <a:rPr lang="en-US" sz="2400" dirty="0">
                <a:hlinkClick r:id="rId2"/>
              </a:rPr>
              <a:t>www.matweb.com</a:t>
            </a:r>
            <a:r>
              <a:rPr lang="en-US" sz="2400" dirty="0"/>
              <a:t>. For rubber, average values were used as the actual properties of the rubber pad used at </a:t>
            </a:r>
            <a:r>
              <a:rPr lang="en-US" sz="2400" dirty="0" err="1"/>
              <a:t>Avioane</a:t>
            </a:r>
            <a:r>
              <a:rPr lang="en-US" sz="2400" dirty="0"/>
              <a:t> Craiova are unknown for the moment.</a:t>
            </a:r>
          </a:p>
          <a:p>
            <a:pPr marL="0" indent="0" algn="just">
              <a:spcBef>
                <a:spcPts val="600"/>
              </a:spcBef>
              <a:buNone/>
            </a:pPr>
            <a:r>
              <a:rPr lang="en-US" sz="2400" dirty="0"/>
              <a:t>Also, for each material the FLC (Forming Limit Curve) is the default one (due to lack of other information). </a:t>
            </a:r>
          </a:p>
          <a:p>
            <a:pPr marL="342900" indent="-342900" algn="just">
              <a:spcBef>
                <a:spcPts val="600"/>
              </a:spcBef>
              <a:buFont typeface="Arial" panose="020B0604020202020204" pitchFamily="34" charset="0"/>
              <a:buChar char="•"/>
            </a:pPr>
            <a:r>
              <a:rPr lang="en-US" sz="2400" dirty="0"/>
              <a:t>Forming Limit Curve is a function of the metal grade, thickness, sheet surface conditions and methods used during its creation.</a:t>
            </a:r>
          </a:p>
        </p:txBody>
      </p:sp>
      <p:sp>
        <p:nvSpPr>
          <p:cNvPr id="41" name="Freeform: Shape 40">
            <a:extLst>
              <a:ext uri="{FF2B5EF4-FFF2-40B4-BE49-F238E27FC236}">
                <a16:creationId xmlns:a16="http://schemas.microsoft.com/office/drawing/2014/main" id="{048EB4C9-ACAF-4CCA-BA6E-931443192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5753" y="6027658"/>
            <a:ext cx="7906247" cy="830343"/>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785037 w 6884912"/>
              <a:gd name="connsiteY84" fmla="*/ 161964 h 1161397"/>
              <a:gd name="connsiteX85" fmla="*/ 4844073 w 6884912"/>
              <a:gd name="connsiteY85" fmla="*/ 161768 h 1161397"/>
              <a:gd name="connsiteX86" fmla="*/ 4856454 w 6884912"/>
              <a:gd name="connsiteY86" fmla="*/ 130488 h 1161397"/>
              <a:gd name="connsiteX87" fmla="*/ 4920038 w 6884912"/>
              <a:gd name="connsiteY87" fmla="*/ 140418 h 1161397"/>
              <a:gd name="connsiteX88" fmla="*/ 5016639 w 6884912"/>
              <a:gd name="connsiteY88" fmla="*/ 158905 h 1161397"/>
              <a:gd name="connsiteX89" fmla="*/ 5072009 w 6884912"/>
              <a:gd name="connsiteY89" fmla="*/ 161502 h 1161397"/>
              <a:gd name="connsiteX90" fmla="*/ 5223626 w 6884912"/>
              <a:gd name="connsiteY90" fmla="*/ 177356 h 1161397"/>
              <a:gd name="connsiteX91" fmla="*/ 5375773 w 6884912"/>
              <a:gd name="connsiteY91" fmla="*/ 199913 h 1161397"/>
              <a:gd name="connsiteX92" fmla="*/ 5467502 w 6884912"/>
              <a:gd name="connsiteY92" fmla="*/ 250963 h 1161397"/>
              <a:gd name="connsiteX93" fmla="*/ 5592395 w 6884912"/>
              <a:gd name="connsiteY93" fmla="*/ 265434 h 1161397"/>
              <a:gd name="connsiteX94" fmla="*/ 5613532 w 6884912"/>
              <a:gd name="connsiteY94" fmla="*/ 273379 h 1161397"/>
              <a:gd name="connsiteX95" fmla="*/ 5642173 w 6884912"/>
              <a:gd name="connsiteY95" fmla="*/ 266904 h 1161397"/>
              <a:gd name="connsiteX96" fmla="*/ 5756910 w 6884912"/>
              <a:gd name="connsiteY96" fmla="*/ 239211 h 1161397"/>
              <a:gd name="connsiteX97" fmla="*/ 5846667 w 6884912"/>
              <a:gd name="connsiteY97" fmla="*/ 201786 h 1161397"/>
              <a:gd name="connsiteX98" fmla="*/ 5960732 w 6884912"/>
              <a:gd name="connsiteY98" fmla="*/ 220708 h 1161397"/>
              <a:gd name="connsiteX99" fmla="*/ 6029542 w 6884912"/>
              <a:gd name="connsiteY99" fmla="*/ 210339 h 1161397"/>
              <a:gd name="connsiteX100" fmla="*/ 6141123 w 6884912"/>
              <a:gd name="connsiteY100" fmla="*/ 159923 h 1161397"/>
              <a:gd name="connsiteX101" fmla="*/ 6290640 w 6884912"/>
              <a:gd name="connsiteY101" fmla="*/ 167441 h 1161397"/>
              <a:gd name="connsiteX102" fmla="*/ 6322806 w 6884912"/>
              <a:gd name="connsiteY102" fmla="*/ 213293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844073 w 6884912"/>
              <a:gd name="connsiteY84" fmla="*/ 161768 h 1161397"/>
              <a:gd name="connsiteX85" fmla="*/ 4856454 w 6884912"/>
              <a:gd name="connsiteY85" fmla="*/ 130488 h 1161397"/>
              <a:gd name="connsiteX86" fmla="*/ 4920038 w 6884912"/>
              <a:gd name="connsiteY86" fmla="*/ 140418 h 1161397"/>
              <a:gd name="connsiteX87" fmla="*/ 5016639 w 6884912"/>
              <a:gd name="connsiteY87" fmla="*/ 158905 h 1161397"/>
              <a:gd name="connsiteX88" fmla="*/ 5072009 w 6884912"/>
              <a:gd name="connsiteY88" fmla="*/ 161502 h 1161397"/>
              <a:gd name="connsiteX89" fmla="*/ 5223626 w 6884912"/>
              <a:gd name="connsiteY89" fmla="*/ 177356 h 1161397"/>
              <a:gd name="connsiteX90" fmla="*/ 5375773 w 6884912"/>
              <a:gd name="connsiteY90" fmla="*/ 199913 h 1161397"/>
              <a:gd name="connsiteX91" fmla="*/ 5467502 w 6884912"/>
              <a:gd name="connsiteY91" fmla="*/ 250963 h 1161397"/>
              <a:gd name="connsiteX92" fmla="*/ 5592395 w 6884912"/>
              <a:gd name="connsiteY92" fmla="*/ 265434 h 1161397"/>
              <a:gd name="connsiteX93" fmla="*/ 5613532 w 6884912"/>
              <a:gd name="connsiteY93" fmla="*/ 273379 h 1161397"/>
              <a:gd name="connsiteX94" fmla="*/ 5642173 w 6884912"/>
              <a:gd name="connsiteY94" fmla="*/ 266904 h 1161397"/>
              <a:gd name="connsiteX95" fmla="*/ 5756910 w 6884912"/>
              <a:gd name="connsiteY95" fmla="*/ 239211 h 1161397"/>
              <a:gd name="connsiteX96" fmla="*/ 5846667 w 6884912"/>
              <a:gd name="connsiteY96" fmla="*/ 201786 h 1161397"/>
              <a:gd name="connsiteX97" fmla="*/ 5960732 w 6884912"/>
              <a:gd name="connsiteY97" fmla="*/ 220708 h 1161397"/>
              <a:gd name="connsiteX98" fmla="*/ 6029542 w 6884912"/>
              <a:gd name="connsiteY98" fmla="*/ 210339 h 1161397"/>
              <a:gd name="connsiteX99" fmla="*/ 6141123 w 6884912"/>
              <a:gd name="connsiteY99" fmla="*/ 159923 h 1161397"/>
              <a:gd name="connsiteX100" fmla="*/ 6290640 w 6884912"/>
              <a:gd name="connsiteY100" fmla="*/ 167441 h 1161397"/>
              <a:gd name="connsiteX101" fmla="*/ 6322806 w 6884912"/>
              <a:gd name="connsiteY101" fmla="*/ 213293 h 1161397"/>
              <a:gd name="connsiteX102" fmla="*/ 6380420 w 6884912"/>
              <a:gd name="connsiteY102" fmla="*/ 173195 h 1161397"/>
              <a:gd name="connsiteX103" fmla="*/ 6507891 w 6884912"/>
              <a:gd name="connsiteY103" fmla="*/ 118474 h 1161397"/>
              <a:gd name="connsiteX104" fmla="*/ 6571807 w 6884912"/>
              <a:gd name="connsiteY104" fmla="*/ 98636 h 1161397"/>
              <a:gd name="connsiteX105" fmla="*/ 6671880 w 6884912"/>
              <a:gd name="connsiteY105" fmla="*/ 82931 h 1161397"/>
              <a:gd name="connsiteX106" fmla="*/ 6702266 w 6884912"/>
              <a:gd name="connsiteY106" fmla="*/ 75470 h 1161397"/>
              <a:gd name="connsiteX107" fmla="*/ 6845802 w 6884912"/>
              <a:gd name="connsiteY107" fmla="*/ 24496 h 1161397"/>
              <a:gd name="connsiteX108" fmla="*/ 6884912 w 6884912"/>
              <a:gd name="connsiteY10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12111 w 6884912"/>
              <a:gd name="connsiteY8" fmla="*/ 1085599 h 1161397"/>
              <a:gd name="connsiteX9" fmla="*/ 567875 w 6884912"/>
              <a:gd name="connsiteY9" fmla="*/ 1051976 h 1161397"/>
              <a:gd name="connsiteX10" fmla="*/ 601644 w 6884912"/>
              <a:gd name="connsiteY10" fmla="*/ 1003997 h 1161397"/>
              <a:gd name="connsiteX11" fmla="*/ 651408 w 6884912"/>
              <a:gd name="connsiteY11" fmla="*/ 984938 h 1161397"/>
              <a:gd name="connsiteX12" fmla="*/ 673197 w 6884912"/>
              <a:gd name="connsiteY12" fmla="*/ 1010060 h 1161397"/>
              <a:gd name="connsiteX13" fmla="*/ 723108 w 6884912"/>
              <a:gd name="connsiteY13" fmla="*/ 980081 h 1161397"/>
              <a:gd name="connsiteX14" fmla="*/ 797699 w 6884912"/>
              <a:gd name="connsiteY14" fmla="*/ 931362 h 1161397"/>
              <a:gd name="connsiteX15" fmla="*/ 843359 w 6884912"/>
              <a:gd name="connsiteY15" fmla="*/ 910894 h 1161397"/>
              <a:gd name="connsiteX16" fmla="*/ 965215 w 6884912"/>
              <a:gd name="connsiteY16" fmla="*/ 846701 h 1161397"/>
              <a:gd name="connsiteX17" fmla="*/ 1085080 w 6884912"/>
              <a:gd name="connsiteY17" fmla="*/ 776086 h 1161397"/>
              <a:gd name="connsiteX18" fmla="*/ 1131224 w 6884912"/>
              <a:gd name="connsiteY18" fmla="*/ 706160 h 1161397"/>
              <a:gd name="connsiteX19" fmla="*/ 1138051 w 6884912"/>
              <a:gd name="connsiteY19" fmla="*/ 70203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26340 w 6884912"/>
              <a:gd name="connsiteY38" fmla="*/ 638496 h 1161397"/>
              <a:gd name="connsiteX39" fmla="*/ 1731986 w 6884912"/>
              <a:gd name="connsiteY39" fmla="*/ 589682 h 1161397"/>
              <a:gd name="connsiteX40" fmla="*/ 1927935 w 6884912"/>
              <a:gd name="connsiteY40" fmla="*/ 628540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222191 w 6884912"/>
              <a:gd name="connsiteY57" fmla="*/ 307887 h 1161397"/>
              <a:gd name="connsiteX58" fmla="*/ 3227953 w 6884912"/>
              <a:gd name="connsiteY58" fmla="*/ 297650 h 1161397"/>
              <a:gd name="connsiteX59" fmla="*/ 3510042 w 6884912"/>
              <a:gd name="connsiteY59" fmla="*/ 311820 h 1161397"/>
              <a:gd name="connsiteX60" fmla="*/ 3626773 w 6884912"/>
              <a:gd name="connsiteY60" fmla="*/ 290452 h 1161397"/>
              <a:gd name="connsiteX61" fmla="*/ 3666217 w 6884912"/>
              <a:gd name="connsiteY61" fmla="*/ 273255 h 1161397"/>
              <a:gd name="connsiteX62" fmla="*/ 3732427 w 6884912"/>
              <a:gd name="connsiteY62" fmla="*/ 245039 h 1161397"/>
              <a:gd name="connsiteX63" fmla="*/ 3777022 w 6884912"/>
              <a:gd name="connsiteY63" fmla="*/ 200276 h 1161397"/>
              <a:gd name="connsiteX64" fmla="*/ 3791246 w 6884912"/>
              <a:gd name="connsiteY64" fmla="*/ 189996 h 1161397"/>
              <a:gd name="connsiteX65" fmla="*/ 3819864 w 6884912"/>
              <a:gd name="connsiteY65" fmla="*/ 194605 h 1161397"/>
              <a:gd name="connsiteX66" fmla="*/ 3830398 w 6884912"/>
              <a:gd name="connsiteY66" fmla="*/ 188383 h 1161397"/>
              <a:gd name="connsiteX67" fmla="*/ 3834360 w 6884912"/>
              <a:gd name="connsiteY67" fmla="*/ 188992 h 1161397"/>
              <a:gd name="connsiteX68" fmla="*/ 3843715 w 6884912"/>
              <a:gd name="connsiteY68" fmla="*/ 188752 h 1161397"/>
              <a:gd name="connsiteX69" fmla="*/ 3842609 w 6884912"/>
              <a:gd name="connsiteY69" fmla="*/ 197386 h 1161397"/>
              <a:gd name="connsiteX70" fmla="*/ 3853961 w 6884912"/>
              <a:gd name="connsiteY70" fmla="*/ 213380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3922400 w 6884912"/>
              <a:gd name="connsiteY74" fmla="*/ 205056 h 1161397"/>
              <a:gd name="connsiteX75" fmla="*/ 4013061 w 6884912"/>
              <a:gd name="connsiteY75" fmla="*/ 224874 h 1161397"/>
              <a:gd name="connsiteX76" fmla="*/ 4220717 w 6884912"/>
              <a:gd name="connsiteY76" fmla="*/ 192946 h 1161397"/>
              <a:gd name="connsiteX77" fmla="*/ 4228802 w 6884912"/>
              <a:gd name="connsiteY77" fmla="*/ 201468 h 1161397"/>
              <a:gd name="connsiteX78" fmla="*/ 4289361 w 6884912"/>
              <a:gd name="connsiteY78" fmla="*/ 196642 h 1161397"/>
              <a:gd name="connsiteX79" fmla="*/ 4498913 w 6884912"/>
              <a:gd name="connsiteY79" fmla="*/ 118915 h 1161397"/>
              <a:gd name="connsiteX80" fmla="*/ 4617330 w 6884912"/>
              <a:gd name="connsiteY80" fmla="*/ 111163 h 1161397"/>
              <a:gd name="connsiteX81" fmla="*/ 4659778 w 6884912"/>
              <a:gd name="connsiteY81" fmla="*/ 118219 h 1161397"/>
              <a:gd name="connsiteX82" fmla="*/ 4730870 w 6884912"/>
              <a:gd name="connsiteY82" fmla="*/ 129432 h 1161397"/>
              <a:gd name="connsiteX83" fmla="*/ 4844073 w 6884912"/>
              <a:gd name="connsiteY83" fmla="*/ 161768 h 1161397"/>
              <a:gd name="connsiteX84" fmla="*/ 4856454 w 6884912"/>
              <a:gd name="connsiteY84" fmla="*/ 130488 h 1161397"/>
              <a:gd name="connsiteX85" fmla="*/ 4920038 w 6884912"/>
              <a:gd name="connsiteY85" fmla="*/ 140418 h 1161397"/>
              <a:gd name="connsiteX86" fmla="*/ 5016639 w 6884912"/>
              <a:gd name="connsiteY86" fmla="*/ 158905 h 1161397"/>
              <a:gd name="connsiteX87" fmla="*/ 5072009 w 6884912"/>
              <a:gd name="connsiteY87" fmla="*/ 161502 h 1161397"/>
              <a:gd name="connsiteX88" fmla="*/ 5223626 w 6884912"/>
              <a:gd name="connsiteY88" fmla="*/ 177356 h 1161397"/>
              <a:gd name="connsiteX89" fmla="*/ 5375773 w 6884912"/>
              <a:gd name="connsiteY89" fmla="*/ 199913 h 1161397"/>
              <a:gd name="connsiteX90" fmla="*/ 5467502 w 6884912"/>
              <a:gd name="connsiteY90" fmla="*/ 250963 h 1161397"/>
              <a:gd name="connsiteX91" fmla="*/ 5592395 w 6884912"/>
              <a:gd name="connsiteY91" fmla="*/ 265434 h 1161397"/>
              <a:gd name="connsiteX92" fmla="*/ 5613532 w 6884912"/>
              <a:gd name="connsiteY92" fmla="*/ 273379 h 1161397"/>
              <a:gd name="connsiteX93" fmla="*/ 5642173 w 6884912"/>
              <a:gd name="connsiteY93" fmla="*/ 266904 h 1161397"/>
              <a:gd name="connsiteX94" fmla="*/ 5756910 w 6884912"/>
              <a:gd name="connsiteY94" fmla="*/ 239211 h 1161397"/>
              <a:gd name="connsiteX95" fmla="*/ 5846667 w 6884912"/>
              <a:gd name="connsiteY95" fmla="*/ 201786 h 1161397"/>
              <a:gd name="connsiteX96" fmla="*/ 5960732 w 6884912"/>
              <a:gd name="connsiteY96" fmla="*/ 220708 h 1161397"/>
              <a:gd name="connsiteX97" fmla="*/ 6029542 w 6884912"/>
              <a:gd name="connsiteY97" fmla="*/ 210339 h 1161397"/>
              <a:gd name="connsiteX98" fmla="*/ 6141123 w 6884912"/>
              <a:gd name="connsiteY98" fmla="*/ 159923 h 1161397"/>
              <a:gd name="connsiteX99" fmla="*/ 6290640 w 6884912"/>
              <a:gd name="connsiteY99" fmla="*/ 167441 h 1161397"/>
              <a:gd name="connsiteX100" fmla="*/ 6322806 w 6884912"/>
              <a:gd name="connsiteY100" fmla="*/ 213293 h 1161397"/>
              <a:gd name="connsiteX101" fmla="*/ 6380420 w 6884912"/>
              <a:gd name="connsiteY101" fmla="*/ 173195 h 1161397"/>
              <a:gd name="connsiteX102" fmla="*/ 6507891 w 6884912"/>
              <a:gd name="connsiteY102" fmla="*/ 118474 h 1161397"/>
              <a:gd name="connsiteX103" fmla="*/ 6571807 w 6884912"/>
              <a:gd name="connsiteY103" fmla="*/ 98636 h 1161397"/>
              <a:gd name="connsiteX104" fmla="*/ 6671880 w 6884912"/>
              <a:gd name="connsiteY104" fmla="*/ 82931 h 1161397"/>
              <a:gd name="connsiteX105" fmla="*/ 6702266 w 6884912"/>
              <a:gd name="connsiteY105" fmla="*/ 75470 h 1161397"/>
              <a:gd name="connsiteX106" fmla="*/ 6845802 w 6884912"/>
              <a:gd name="connsiteY106" fmla="*/ 24496 h 1161397"/>
              <a:gd name="connsiteX107" fmla="*/ 6884912 w 6884912"/>
              <a:gd name="connsiteY10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12111 w 6884912"/>
              <a:gd name="connsiteY7" fmla="*/ 1085599 h 1161397"/>
              <a:gd name="connsiteX8" fmla="*/ 567875 w 6884912"/>
              <a:gd name="connsiteY8" fmla="*/ 1051976 h 1161397"/>
              <a:gd name="connsiteX9" fmla="*/ 601644 w 6884912"/>
              <a:gd name="connsiteY9" fmla="*/ 1003997 h 1161397"/>
              <a:gd name="connsiteX10" fmla="*/ 651408 w 6884912"/>
              <a:gd name="connsiteY10" fmla="*/ 984938 h 1161397"/>
              <a:gd name="connsiteX11" fmla="*/ 673197 w 6884912"/>
              <a:gd name="connsiteY11" fmla="*/ 1010060 h 1161397"/>
              <a:gd name="connsiteX12" fmla="*/ 723108 w 6884912"/>
              <a:gd name="connsiteY12" fmla="*/ 980081 h 1161397"/>
              <a:gd name="connsiteX13" fmla="*/ 797699 w 6884912"/>
              <a:gd name="connsiteY13" fmla="*/ 931362 h 1161397"/>
              <a:gd name="connsiteX14" fmla="*/ 843359 w 6884912"/>
              <a:gd name="connsiteY14" fmla="*/ 910894 h 1161397"/>
              <a:gd name="connsiteX15" fmla="*/ 965215 w 6884912"/>
              <a:gd name="connsiteY15" fmla="*/ 846701 h 1161397"/>
              <a:gd name="connsiteX16" fmla="*/ 1085080 w 6884912"/>
              <a:gd name="connsiteY16" fmla="*/ 776086 h 1161397"/>
              <a:gd name="connsiteX17" fmla="*/ 1131224 w 6884912"/>
              <a:gd name="connsiteY17" fmla="*/ 706160 h 1161397"/>
              <a:gd name="connsiteX18" fmla="*/ 1138051 w 6884912"/>
              <a:gd name="connsiteY18" fmla="*/ 702034 h 1161397"/>
              <a:gd name="connsiteX19" fmla="*/ 1158800 w 6884912"/>
              <a:gd name="connsiteY19" fmla="*/ 700004 h 1161397"/>
              <a:gd name="connsiteX20" fmla="*/ 1166947 w 6884912"/>
              <a:gd name="connsiteY20" fmla="*/ 700762 h 1161397"/>
              <a:gd name="connsiteX21" fmla="*/ 1178135 w 6884912"/>
              <a:gd name="connsiteY21" fmla="*/ 698631 h 1161397"/>
              <a:gd name="connsiteX22" fmla="*/ 1178301 w 6884912"/>
              <a:gd name="connsiteY22" fmla="*/ 698094 h 1161397"/>
              <a:gd name="connsiteX23" fmla="*/ 1188995 w 6884912"/>
              <a:gd name="connsiteY23" fmla="*/ 697048 h 1161397"/>
              <a:gd name="connsiteX24" fmla="*/ 1242716 w 6884912"/>
              <a:gd name="connsiteY24" fmla="*/ 698052 h 1161397"/>
              <a:gd name="connsiteX25" fmla="*/ 1299977 w 6884912"/>
              <a:gd name="connsiteY25" fmla="*/ 639196 h 1161397"/>
              <a:gd name="connsiteX26" fmla="*/ 1326190 w 6884912"/>
              <a:gd name="connsiteY26" fmla="*/ 625955 h 1161397"/>
              <a:gd name="connsiteX27" fmla="*/ 1339600 w 6884912"/>
              <a:gd name="connsiteY27" fmla="*/ 616295 h 1161397"/>
              <a:gd name="connsiteX28" fmla="*/ 1340054 w 6884912"/>
              <a:gd name="connsiteY28" fmla="*/ 614022 h 1161397"/>
              <a:gd name="connsiteX29" fmla="*/ 1391606 w 6884912"/>
              <a:gd name="connsiteY29" fmla="*/ 615229 h 1161397"/>
              <a:gd name="connsiteX30" fmla="*/ 1397565 w 6884912"/>
              <a:gd name="connsiteY30" fmla="*/ 611490 h 1161397"/>
              <a:gd name="connsiteX31" fmla="*/ 1432302 w 6884912"/>
              <a:gd name="connsiteY31" fmla="*/ 617267 h 1161397"/>
              <a:gd name="connsiteX32" fmla="*/ 1449644 w 6884912"/>
              <a:gd name="connsiteY32" fmla="*/ 617591 h 1161397"/>
              <a:gd name="connsiteX33" fmla="*/ 1455793 w 6884912"/>
              <a:gd name="connsiteY33" fmla="*/ 623174 h 1161397"/>
              <a:gd name="connsiteX34" fmla="*/ 1480758 w 6884912"/>
              <a:gd name="connsiteY34" fmla="*/ 620863 h 1161397"/>
              <a:gd name="connsiteX35" fmla="*/ 1483154 w 6884912"/>
              <a:gd name="connsiteY35" fmla="*/ 618527 h 1161397"/>
              <a:gd name="connsiteX36" fmla="*/ 1505495 w 6884912"/>
              <a:gd name="connsiteY36" fmla="*/ 624325 h 1161397"/>
              <a:gd name="connsiteX37" fmla="*/ 1526340 w 6884912"/>
              <a:gd name="connsiteY37" fmla="*/ 638496 h 1161397"/>
              <a:gd name="connsiteX38" fmla="*/ 1731986 w 6884912"/>
              <a:gd name="connsiteY38" fmla="*/ 589682 h 1161397"/>
              <a:gd name="connsiteX39" fmla="*/ 1927935 w 6884912"/>
              <a:gd name="connsiteY39" fmla="*/ 628540 h 1161397"/>
              <a:gd name="connsiteX40" fmla="*/ 2039075 w 6884912"/>
              <a:gd name="connsiteY40" fmla="*/ 599964 h 1161397"/>
              <a:gd name="connsiteX41" fmla="*/ 2066980 w 6884912"/>
              <a:gd name="connsiteY41" fmla="*/ 550413 h 1161397"/>
              <a:gd name="connsiteX42" fmla="*/ 2352236 w 6884912"/>
              <a:gd name="connsiteY42" fmla="*/ 519602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222191 w 6884912"/>
              <a:gd name="connsiteY56" fmla="*/ 307887 h 1161397"/>
              <a:gd name="connsiteX57" fmla="*/ 3227953 w 6884912"/>
              <a:gd name="connsiteY57" fmla="*/ 297650 h 1161397"/>
              <a:gd name="connsiteX58" fmla="*/ 3510042 w 6884912"/>
              <a:gd name="connsiteY58" fmla="*/ 311820 h 1161397"/>
              <a:gd name="connsiteX59" fmla="*/ 3626773 w 6884912"/>
              <a:gd name="connsiteY59" fmla="*/ 290452 h 1161397"/>
              <a:gd name="connsiteX60" fmla="*/ 3666217 w 6884912"/>
              <a:gd name="connsiteY60" fmla="*/ 273255 h 1161397"/>
              <a:gd name="connsiteX61" fmla="*/ 3732427 w 6884912"/>
              <a:gd name="connsiteY61" fmla="*/ 245039 h 1161397"/>
              <a:gd name="connsiteX62" fmla="*/ 3777022 w 6884912"/>
              <a:gd name="connsiteY62" fmla="*/ 200276 h 1161397"/>
              <a:gd name="connsiteX63" fmla="*/ 3791246 w 6884912"/>
              <a:gd name="connsiteY63" fmla="*/ 189996 h 1161397"/>
              <a:gd name="connsiteX64" fmla="*/ 3819864 w 6884912"/>
              <a:gd name="connsiteY64" fmla="*/ 194605 h 1161397"/>
              <a:gd name="connsiteX65" fmla="*/ 3830398 w 6884912"/>
              <a:gd name="connsiteY65" fmla="*/ 188383 h 1161397"/>
              <a:gd name="connsiteX66" fmla="*/ 3834360 w 6884912"/>
              <a:gd name="connsiteY66" fmla="*/ 188992 h 1161397"/>
              <a:gd name="connsiteX67" fmla="*/ 3843715 w 6884912"/>
              <a:gd name="connsiteY67" fmla="*/ 188752 h 1161397"/>
              <a:gd name="connsiteX68" fmla="*/ 3842609 w 6884912"/>
              <a:gd name="connsiteY68" fmla="*/ 197386 h 1161397"/>
              <a:gd name="connsiteX69" fmla="*/ 3853961 w 6884912"/>
              <a:gd name="connsiteY69" fmla="*/ 213380 h 1161397"/>
              <a:gd name="connsiteX70" fmla="*/ 3907640 w 6884912"/>
              <a:gd name="connsiteY70" fmla="*/ 207568 h 1161397"/>
              <a:gd name="connsiteX71" fmla="*/ 3910449 w 6884912"/>
              <a:gd name="connsiteY71" fmla="*/ 197808 h 1161397"/>
              <a:gd name="connsiteX72" fmla="*/ 3917197 w 6884912"/>
              <a:gd name="connsiteY72" fmla="*/ 196121 h 1161397"/>
              <a:gd name="connsiteX73" fmla="*/ 3922400 w 6884912"/>
              <a:gd name="connsiteY73" fmla="*/ 205056 h 1161397"/>
              <a:gd name="connsiteX74" fmla="*/ 4013061 w 6884912"/>
              <a:gd name="connsiteY74" fmla="*/ 224874 h 1161397"/>
              <a:gd name="connsiteX75" fmla="*/ 4220717 w 6884912"/>
              <a:gd name="connsiteY75" fmla="*/ 192946 h 1161397"/>
              <a:gd name="connsiteX76" fmla="*/ 4228802 w 6884912"/>
              <a:gd name="connsiteY76" fmla="*/ 201468 h 1161397"/>
              <a:gd name="connsiteX77" fmla="*/ 4289361 w 6884912"/>
              <a:gd name="connsiteY77" fmla="*/ 196642 h 1161397"/>
              <a:gd name="connsiteX78" fmla="*/ 4498913 w 6884912"/>
              <a:gd name="connsiteY78" fmla="*/ 118915 h 1161397"/>
              <a:gd name="connsiteX79" fmla="*/ 4617330 w 6884912"/>
              <a:gd name="connsiteY79" fmla="*/ 111163 h 1161397"/>
              <a:gd name="connsiteX80" fmla="*/ 4659778 w 6884912"/>
              <a:gd name="connsiteY80" fmla="*/ 118219 h 1161397"/>
              <a:gd name="connsiteX81" fmla="*/ 4730870 w 6884912"/>
              <a:gd name="connsiteY81" fmla="*/ 129432 h 1161397"/>
              <a:gd name="connsiteX82" fmla="*/ 4844073 w 6884912"/>
              <a:gd name="connsiteY82" fmla="*/ 161768 h 1161397"/>
              <a:gd name="connsiteX83" fmla="*/ 4856454 w 6884912"/>
              <a:gd name="connsiteY83" fmla="*/ 130488 h 1161397"/>
              <a:gd name="connsiteX84" fmla="*/ 4920038 w 6884912"/>
              <a:gd name="connsiteY84" fmla="*/ 140418 h 1161397"/>
              <a:gd name="connsiteX85" fmla="*/ 5016639 w 6884912"/>
              <a:gd name="connsiteY85" fmla="*/ 158905 h 1161397"/>
              <a:gd name="connsiteX86" fmla="*/ 5072009 w 6884912"/>
              <a:gd name="connsiteY86" fmla="*/ 161502 h 1161397"/>
              <a:gd name="connsiteX87" fmla="*/ 5223626 w 6884912"/>
              <a:gd name="connsiteY87" fmla="*/ 177356 h 1161397"/>
              <a:gd name="connsiteX88" fmla="*/ 5375773 w 6884912"/>
              <a:gd name="connsiteY88" fmla="*/ 199913 h 1161397"/>
              <a:gd name="connsiteX89" fmla="*/ 5467502 w 6884912"/>
              <a:gd name="connsiteY89" fmla="*/ 250963 h 1161397"/>
              <a:gd name="connsiteX90" fmla="*/ 5592395 w 6884912"/>
              <a:gd name="connsiteY90" fmla="*/ 265434 h 1161397"/>
              <a:gd name="connsiteX91" fmla="*/ 5613532 w 6884912"/>
              <a:gd name="connsiteY91" fmla="*/ 273379 h 1161397"/>
              <a:gd name="connsiteX92" fmla="*/ 5642173 w 6884912"/>
              <a:gd name="connsiteY92" fmla="*/ 266904 h 1161397"/>
              <a:gd name="connsiteX93" fmla="*/ 5756910 w 6884912"/>
              <a:gd name="connsiteY93" fmla="*/ 239211 h 1161397"/>
              <a:gd name="connsiteX94" fmla="*/ 5846667 w 6884912"/>
              <a:gd name="connsiteY94" fmla="*/ 201786 h 1161397"/>
              <a:gd name="connsiteX95" fmla="*/ 5960732 w 6884912"/>
              <a:gd name="connsiteY95" fmla="*/ 220708 h 1161397"/>
              <a:gd name="connsiteX96" fmla="*/ 6029542 w 6884912"/>
              <a:gd name="connsiteY96" fmla="*/ 210339 h 1161397"/>
              <a:gd name="connsiteX97" fmla="*/ 6141123 w 6884912"/>
              <a:gd name="connsiteY97" fmla="*/ 159923 h 1161397"/>
              <a:gd name="connsiteX98" fmla="*/ 6290640 w 6884912"/>
              <a:gd name="connsiteY98" fmla="*/ 167441 h 1161397"/>
              <a:gd name="connsiteX99" fmla="*/ 6322806 w 6884912"/>
              <a:gd name="connsiteY99" fmla="*/ 213293 h 1161397"/>
              <a:gd name="connsiteX100" fmla="*/ 6380420 w 6884912"/>
              <a:gd name="connsiteY100" fmla="*/ 173195 h 1161397"/>
              <a:gd name="connsiteX101" fmla="*/ 6507891 w 6884912"/>
              <a:gd name="connsiteY101" fmla="*/ 118474 h 1161397"/>
              <a:gd name="connsiteX102" fmla="*/ 6571807 w 6884912"/>
              <a:gd name="connsiteY102" fmla="*/ 98636 h 1161397"/>
              <a:gd name="connsiteX103" fmla="*/ 6671880 w 6884912"/>
              <a:gd name="connsiteY103" fmla="*/ 82931 h 1161397"/>
              <a:gd name="connsiteX104" fmla="*/ 6702266 w 6884912"/>
              <a:gd name="connsiteY104" fmla="*/ 75470 h 1161397"/>
              <a:gd name="connsiteX105" fmla="*/ 6845802 w 6884912"/>
              <a:gd name="connsiteY105" fmla="*/ 24496 h 1161397"/>
              <a:gd name="connsiteX106" fmla="*/ 6884912 w 6884912"/>
              <a:gd name="connsiteY10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67875 w 6884912"/>
              <a:gd name="connsiteY7" fmla="*/ 1051976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213420 w 6884912"/>
              <a:gd name="connsiteY6" fmla="*/ 1056868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242716 w 6884912"/>
              <a:gd name="connsiteY20" fmla="*/ 698052 h 1161397"/>
              <a:gd name="connsiteX21" fmla="*/ 1299977 w 6884912"/>
              <a:gd name="connsiteY21" fmla="*/ 639196 h 1161397"/>
              <a:gd name="connsiteX22" fmla="*/ 1326190 w 6884912"/>
              <a:gd name="connsiteY22" fmla="*/ 625955 h 1161397"/>
              <a:gd name="connsiteX23" fmla="*/ 1339600 w 6884912"/>
              <a:gd name="connsiteY23" fmla="*/ 616295 h 1161397"/>
              <a:gd name="connsiteX24" fmla="*/ 1340054 w 6884912"/>
              <a:gd name="connsiteY24" fmla="*/ 614022 h 1161397"/>
              <a:gd name="connsiteX25" fmla="*/ 1391606 w 6884912"/>
              <a:gd name="connsiteY25" fmla="*/ 615229 h 1161397"/>
              <a:gd name="connsiteX26" fmla="*/ 1397565 w 6884912"/>
              <a:gd name="connsiteY26" fmla="*/ 611490 h 1161397"/>
              <a:gd name="connsiteX27" fmla="*/ 1432302 w 6884912"/>
              <a:gd name="connsiteY27" fmla="*/ 617267 h 1161397"/>
              <a:gd name="connsiteX28" fmla="*/ 1449644 w 6884912"/>
              <a:gd name="connsiteY28" fmla="*/ 617591 h 1161397"/>
              <a:gd name="connsiteX29" fmla="*/ 1455793 w 6884912"/>
              <a:gd name="connsiteY29" fmla="*/ 623174 h 1161397"/>
              <a:gd name="connsiteX30" fmla="*/ 1480758 w 6884912"/>
              <a:gd name="connsiteY30" fmla="*/ 620863 h 1161397"/>
              <a:gd name="connsiteX31" fmla="*/ 1483154 w 6884912"/>
              <a:gd name="connsiteY31" fmla="*/ 618527 h 1161397"/>
              <a:gd name="connsiteX32" fmla="*/ 1505495 w 6884912"/>
              <a:gd name="connsiteY32" fmla="*/ 624325 h 1161397"/>
              <a:gd name="connsiteX33" fmla="*/ 1526340 w 6884912"/>
              <a:gd name="connsiteY33" fmla="*/ 638496 h 1161397"/>
              <a:gd name="connsiteX34" fmla="*/ 1731986 w 6884912"/>
              <a:gd name="connsiteY34" fmla="*/ 589682 h 1161397"/>
              <a:gd name="connsiteX35" fmla="*/ 1927935 w 6884912"/>
              <a:gd name="connsiteY35" fmla="*/ 628540 h 1161397"/>
              <a:gd name="connsiteX36" fmla="*/ 2039075 w 6884912"/>
              <a:gd name="connsiteY36" fmla="*/ 599964 h 1161397"/>
              <a:gd name="connsiteX37" fmla="*/ 2066980 w 6884912"/>
              <a:gd name="connsiteY37" fmla="*/ 550413 h 1161397"/>
              <a:gd name="connsiteX38" fmla="*/ 2352236 w 6884912"/>
              <a:gd name="connsiteY38" fmla="*/ 519602 h 1161397"/>
              <a:gd name="connsiteX39" fmla="*/ 2420791 w 6884912"/>
              <a:gd name="connsiteY39" fmla="*/ 492826 h 1161397"/>
              <a:gd name="connsiteX40" fmla="*/ 2489932 w 6884912"/>
              <a:gd name="connsiteY40" fmla="*/ 507864 h 1161397"/>
              <a:gd name="connsiteX41" fmla="*/ 2512917 w 6884912"/>
              <a:gd name="connsiteY41" fmla="*/ 489127 h 1161397"/>
              <a:gd name="connsiteX42" fmla="*/ 2516783 w 6884912"/>
              <a:gd name="connsiteY42" fmla="*/ 485473 h 1161397"/>
              <a:gd name="connsiteX43" fmla="*/ 2534360 w 6884912"/>
              <a:gd name="connsiteY43" fmla="*/ 480064 h 1161397"/>
              <a:gd name="connsiteX44" fmla="*/ 2536691 w 6884912"/>
              <a:gd name="connsiteY44" fmla="*/ 467018 h 1161397"/>
              <a:gd name="connsiteX45" fmla="*/ 2561265 w 6884912"/>
              <a:gd name="connsiteY45" fmla="*/ 450623 h 1161397"/>
              <a:gd name="connsiteX46" fmla="*/ 2594349 w 6884912"/>
              <a:gd name="connsiteY46" fmla="*/ 443884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222191 w 6884912"/>
              <a:gd name="connsiteY52" fmla="*/ 307887 h 1161397"/>
              <a:gd name="connsiteX53" fmla="*/ 3227953 w 6884912"/>
              <a:gd name="connsiteY53" fmla="*/ 297650 h 1161397"/>
              <a:gd name="connsiteX54" fmla="*/ 3510042 w 6884912"/>
              <a:gd name="connsiteY54" fmla="*/ 311820 h 1161397"/>
              <a:gd name="connsiteX55" fmla="*/ 3626773 w 6884912"/>
              <a:gd name="connsiteY55" fmla="*/ 290452 h 1161397"/>
              <a:gd name="connsiteX56" fmla="*/ 3666217 w 6884912"/>
              <a:gd name="connsiteY56" fmla="*/ 273255 h 1161397"/>
              <a:gd name="connsiteX57" fmla="*/ 3732427 w 6884912"/>
              <a:gd name="connsiteY57" fmla="*/ 245039 h 1161397"/>
              <a:gd name="connsiteX58" fmla="*/ 3777022 w 6884912"/>
              <a:gd name="connsiteY58" fmla="*/ 200276 h 1161397"/>
              <a:gd name="connsiteX59" fmla="*/ 3791246 w 6884912"/>
              <a:gd name="connsiteY59" fmla="*/ 189996 h 1161397"/>
              <a:gd name="connsiteX60" fmla="*/ 3819864 w 6884912"/>
              <a:gd name="connsiteY60" fmla="*/ 194605 h 1161397"/>
              <a:gd name="connsiteX61" fmla="*/ 3830398 w 6884912"/>
              <a:gd name="connsiteY61" fmla="*/ 188383 h 1161397"/>
              <a:gd name="connsiteX62" fmla="*/ 3834360 w 6884912"/>
              <a:gd name="connsiteY62" fmla="*/ 188992 h 1161397"/>
              <a:gd name="connsiteX63" fmla="*/ 3843715 w 6884912"/>
              <a:gd name="connsiteY63" fmla="*/ 188752 h 1161397"/>
              <a:gd name="connsiteX64" fmla="*/ 3842609 w 6884912"/>
              <a:gd name="connsiteY64" fmla="*/ 197386 h 1161397"/>
              <a:gd name="connsiteX65" fmla="*/ 3853961 w 6884912"/>
              <a:gd name="connsiteY65" fmla="*/ 213380 h 1161397"/>
              <a:gd name="connsiteX66" fmla="*/ 3907640 w 6884912"/>
              <a:gd name="connsiteY66" fmla="*/ 207568 h 1161397"/>
              <a:gd name="connsiteX67" fmla="*/ 3910449 w 6884912"/>
              <a:gd name="connsiteY67" fmla="*/ 197808 h 1161397"/>
              <a:gd name="connsiteX68" fmla="*/ 3917197 w 6884912"/>
              <a:gd name="connsiteY68" fmla="*/ 196121 h 1161397"/>
              <a:gd name="connsiteX69" fmla="*/ 3922400 w 6884912"/>
              <a:gd name="connsiteY69" fmla="*/ 205056 h 1161397"/>
              <a:gd name="connsiteX70" fmla="*/ 4013061 w 6884912"/>
              <a:gd name="connsiteY70" fmla="*/ 224874 h 1161397"/>
              <a:gd name="connsiteX71" fmla="*/ 4220717 w 6884912"/>
              <a:gd name="connsiteY71" fmla="*/ 192946 h 1161397"/>
              <a:gd name="connsiteX72" fmla="*/ 4228802 w 6884912"/>
              <a:gd name="connsiteY72" fmla="*/ 201468 h 1161397"/>
              <a:gd name="connsiteX73" fmla="*/ 4289361 w 6884912"/>
              <a:gd name="connsiteY73" fmla="*/ 196642 h 1161397"/>
              <a:gd name="connsiteX74" fmla="*/ 4498913 w 6884912"/>
              <a:gd name="connsiteY74" fmla="*/ 118915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844073 w 6884912"/>
              <a:gd name="connsiteY78" fmla="*/ 161768 h 1161397"/>
              <a:gd name="connsiteX79" fmla="*/ 4856454 w 6884912"/>
              <a:gd name="connsiteY79" fmla="*/ 130488 h 1161397"/>
              <a:gd name="connsiteX80" fmla="*/ 4920038 w 6884912"/>
              <a:gd name="connsiteY80" fmla="*/ 140418 h 1161397"/>
              <a:gd name="connsiteX81" fmla="*/ 5016639 w 6884912"/>
              <a:gd name="connsiteY81" fmla="*/ 158905 h 1161397"/>
              <a:gd name="connsiteX82" fmla="*/ 5072009 w 6884912"/>
              <a:gd name="connsiteY82" fmla="*/ 161502 h 1161397"/>
              <a:gd name="connsiteX83" fmla="*/ 5223626 w 6884912"/>
              <a:gd name="connsiteY83" fmla="*/ 177356 h 1161397"/>
              <a:gd name="connsiteX84" fmla="*/ 5375773 w 6884912"/>
              <a:gd name="connsiteY84" fmla="*/ 199913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141123 w 6884912"/>
              <a:gd name="connsiteY93" fmla="*/ 159923 h 1161397"/>
              <a:gd name="connsiteX94" fmla="*/ 6290640 w 6884912"/>
              <a:gd name="connsiteY94" fmla="*/ 167441 h 1161397"/>
              <a:gd name="connsiteX95" fmla="*/ 6322806 w 6884912"/>
              <a:gd name="connsiteY95" fmla="*/ 213293 h 1161397"/>
              <a:gd name="connsiteX96" fmla="*/ 6380420 w 6884912"/>
              <a:gd name="connsiteY96" fmla="*/ 173195 h 1161397"/>
              <a:gd name="connsiteX97" fmla="*/ 6507891 w 6884912"/>
              <a:gd name="connsiteY97" fmla="*/ 118474 h 1161397"/>
              <a:gd name="connsiteX98" fmla="*/ 6571807 w 6884912"/>
              <a:gd name="connsiteY98" fmla="*/ 98636 h 1161397"/>
              <a:gd name="connsiteX99" fmla="*/ 6671880 w 6884912"/>
              <a:gd name="connsiteY99" fmla="*/ 82931 h 1161397"/>
              <a:gd name="connsiteX100" fmla="*/ 6702266 w 6884912"/>
              <a:gd name="connsiteY100" fmla="*/ 75470 h 1161397"/>
              <a:gd name="connsiteX101" fmla="*/ 6845802 w 6884912"/>
              <a:gd name="connsiteY101" fmla="*/ 24496 h 1161397"/>
              <a:gd name="connsiteX102" fmla="*/ 6884912 w 6884912"/>
              <a:gd name="connsiteY10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66947 w 6884912"/>
              <a:gd name="connsiteY16" fmla="*/ 700762 h 1161397"/>
              <a:gd name="connsiteX17" fmla="*/ 1178135 w 6884912"/>
              <a:gd name="connsiteY17" fmla="*/ 698631 h 1161397"/>
              <a:gd name="connsiteX18" fmla="*/ 1178301 w 6884912"/>
              <a:gd name="connsiteY18" fmla="*/ 698094 h 1161397"/>
              <a:gd name="connsiteX19" fmla="*/ 1242716 w 6884912"/>
              <a:gd name="connsiteY19" fmla="*/ 698052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40054 w 6884912"/>
              <a:gd name="connsiteY23" fmla="*/ 614022 h 1161397"/>
              <a:gd name="connsiteX24" fmla="*/ 1391606 w 6884912"/>
              <a:gd name="connsiteY24" fmla="*/ 615229 h 1161397"/>
              <a:gd name="connsiteX25" fmla="*/ 1397565 w 6884912"/>
              <a:gd name="connsiteY25" fmla="*/ 611490 h 1161397"/>
              <a:gd name="connsiteX26" fmla="*/ 1432302 w 6884912"/>
              <a:gd name="connsiteY26" fmla="*/ 617267 h 1161397"/>
              <a:gd name="connsiteX27" fmla="*/ 1449644 w 6884912"/>
              <a:gd name="connsiteY27" fmla="*/ 617591 h 1161397"/>
              <a:gd name="connsiteX28" fmla="*/ 1455793 w 6884912"/>
              <a:gd name="connsiteY28" fmla="*/ 623174 h 1161397"/>
              <a:gd name="connsiteX29" fmla="*/ 1480758 w 6884912"/>
              <a:gd name="connsiteY29" fmla="*/ 620863 h 1161397"/>
              <a:gd name="connsiteX30" fmla="*/ 1483154 w 6884912"/>
              <a:gd name="connsiteY30" fmla="*/ 618527 h 1161397"/>
              <a:gd name="connsiteX31" fmla="*/ 1505495 w 6884912"/>
              <a:gd name="connsiteY31" fmla="*/ 624325 h 1161397"/>
              <a:gd name="connsiteX32" fmla="*/ 1526340 w 6884912"/>
              <a:gd name="connsiteY32" fmla="*/ 638496 h 1161397"/>
              <a:gd name="connsiteX33" fmla="*/ 1731986 w 6884912"/>
              <a:gd name="connsiteY33" fmla="*/ 589682 h 1161397"/>
              <a:gd name="connsiteX34" fmla="*/ 1927935 w 6884912"/>
              <a:gd name="connsiteY34" fmla="*/ 628540 h 1161397"/>
              <a:gd name="connsiteX35" fmla="*/ 2039075 w 6884912"/>
              <a:gd name="connsiteY35" fmla="*/ 599964 h 1161397"/>
              <a:gd name="connsiteX36" fmla="*/ 2066980 w 6884912"/>
              <a:gd name="connsiteY36" fmla="*/ 550413 h 1161397"/>
              <a:gd name="connsiteX37" fmla="*/ 2352236 w 6884912"/>
              <a:gd name="connsiteY37" fmla="*/ 519602 h 1161397"/>
              <a:gd name="connsiteX38" fmla="*/ 2420791 w 6884912"/>
              <a:gd name="connsiteY38" fmla="*/ 492826 h 1161397"/>
              <a:gd name="connsiteX39" fmla="*/ 2489932 w 6884912"/>
              <a:gd name="connsiteY39" fmla="*/ 507864 h 1161397"/>
              <a:gd name="connsiteX40" fmla="*/ 2512917 w 6884912"/>
              <a:gd name="connsiteY40" fmla="*/ 489127 h 1161397"/>
              <a:gd name="connsiteX41" fmla="*/ 2516783 w 6884912"/>
              <a:gd name="connsiteY41" fmla="*/ 485473 h 1161397"/>
              <a:gd name="connsiteX42" fmla="*/ 2534360 w 6884912"/>
              <a:gd name="connsiteY42" fmla="*/ 480064 h 1161397"/>
              <a:gd name="connsiteX43" fmla="*/ 2536691 w 6884912"/>
              <a:gd name="connsiteY43" fmla="*/ 467018 h 1161397"/>
              <a:gd name="connsiteX44" fmla="*/ 2561265 w 6884912"/>
              <a:gd name="connsiteY44" fmla="*/ 450623 h 1161397"/>
              <a:gd name="connsiteX45" fmla="*/ 2594349 w 6884912"/>
              <a:gd name="connsiteY45" fmla="*/ 443884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222191 w 6884912"/>
              <a:gd name="connsiteY51" fmla="*/ 307887 h 1161397"/>
              <a:gd name="connsiteX52" fmla="*/ 3227953 w 6884912"/>
              <a:gd name="connsiteY52" fmla="*/ 297650 h 1161397"/>
              <a:gd name="connsiteX53" fmla="*/ 3510042 w 6884912"/>
              <a:gd name="connsiteY53" fmla="*/ 311820 h 1161397"/>
              <a:gd name="connsiteX54" fmla="*/ 3626773 w 6884912"/>
              <a:gd name="connsiteY54" fmla="*/ 290452 h 1161397"/>
              <a:gd name="connsiteX55" fmla="*/ 3666217 w 6884912"/>
              <a:gd name="connsiteY55" fmla="*/ 273255 h 1161397"/>
              <a:gd name="connsiteX56" fmla="*/ 3732427 w 6884912"/>
              <a:gd name="connsiteY56" fmla="*/ 245039 h 1161397"/>
              <a:gd name="connsiteX57" fmla="*/ 3777022 w 6884912"/>
              <a:gd name="connsiteY57" fmla="*/ 200276 h 1161397"/>
              <a:gd name="connsiteX58" fmla="*/ 3791246 w 6884912"/>
              <a:gd name="connsiteY58" fmla="*/ 189996 h 1161397"/>
              <a:gd name="connsiteX59" fmla="*/ 3819864 w 6884912"/>
              <a:gd name="connsiteY59" fmla="*/ 194605 h 1161397"/>
              <a:gd name="connsiteX60" fmla="*/ 3830398 w 6884912"/>
              <a:gd name="connsiteY60" fmla="*/ 188383 h 1161397"/>
              <a:gd name="connsiteX61" fmla="*/ 3834360 w 6884912"/>
              <a:gd name="connsiteY61" fmla="*/ 188992 h 1161397"/>
              <a:gd name="connsiteX62" fmla="*/ 3843715 w 6884912"/>
              <a:gd name="connsiteY62" fmla="*/ 188752 h 1161397"/>
              <a:gd name="connsiteX63" fmla="*/ 3842609 w 6884912"/>
              <a:gd name="connsiteY63" fmla="*/ 197386 h 1161397"/>
              <a:gd name="connsiteX64" fmla="*/ 3853961 w 6884912"/>
              <a:gd name="connsiteY64" fmla="*/ 213380 h 1161397"/>
              <a:gd name="connsiteX65" fmla="*/ 3907640 w 6884912"/>
              <a:gd name="connsiteY65" fmla="*/ 207568 h 1161397"/>
              <a:gd name="connsiteX66" fmla="*/ 3910449 w 6884912"/>
              <a:gd name="connsiteY66" fmla="*/ 197808 h 1161397"/>
              <a:gd name="connsiteX67" fmla="*/ 3917197 w 6884912"/>
              <a:gd name="connsiteY67" fmla="*/ 196121 h 1161397"/>
              <a:gd name="connsiteX68" fmla="*/ 3922400 w 6884912"/>
              <a:gd name="connsiteY68" fmla="*/ 205056 h 1161397"/>
              <a:gd name="connsiteX69" fmla="*/ 4013061 w 6884912"/>
              <a:gd name="connsiteY69" fmla="*/ 224874 h 1161397"/>
              <a:gd name="connsiteX70" fmla="*/ 4220717 w 6884912"/>
              <a:gd name="connsiteY70" fmla="*/ 192946 h 1161397"/>
              <a:gd name="connsiteX71" fmla="*/ 4228802 w 6884912"/>
              <a:gd name="connsiteY71" fmla="*/ 201468 h 1161397"/>
              <a:gd name="connsiteX72" fmla="*/ 4289361 w 6884912"/>
              <a:gd name="connsiteY72" fmla="*/ 196642 h 1161397"/>
              <a:gd name="connsiteX73" fmla="*/ 4498913 w 6884912"/>
              <a:gd name="connsiteY73" fmla="*/ 118915 h 1161397"/>
              <a:gd name="connsiteX74" fmla="*/ 4617330 w 6884912"/>
              <a:gd name="connsiteY74" fmla="*/ 111163 h 1161397"/>
              <a:gd name="connsiteX75" fmla="*/ 4659778 w 6884912"/>
              <a:gd name="connsiteY75" fmla="*/ 118219 h 1161397"/>
              <a:gd name="connsiteX76" fmla="*/ 4730870 w 6884912"/>
              <a:gd name="connsiteY76" fmla="*/ 129432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375773 w 6884912"/>
              <a:gd name="connsiteY83" fmla="*/ 199913 h 1161397"/>
              <a:gd name="connsiteX84" fmla="*/ 5467502 w 6884912"/>
              <a:gd name="connsiteY84" fmla="*/ 250963 h 1161397"/>
              <a:gd name="connsiteX85" fmla="*/ 5592395 w 6884912"/>
              <a:gd name="connsiteY85" fmla="*/ 265434 h 1161397"/>
              <a:gd name="connsiteX86" fmla="*/ 5613532 w 6884912"/>
              <a:gd name="connsiteY86" fmla="*/ 273379 h 1161397"/>
              <a:gd name="connsiteX87" fmla="*/ 5642173 w 6884912"/>
              <a:gd name="connsiteY87" fmla="*/ 266904 h 1161397"/>
              <a:gd name="connsiteX88" fmla="*/ 5756910 w 6884912"/>
              <a:gd name="connsiteY88" fmla="*/ 239211 h 1161397"/>
              <a:gd name="connsiteX89" fmla="*/ 5846667 w 6884912"/>
              <a:gd name="connsiteY89" fmla="*/ 201786 h 1161397"/>
              <a:gd name="connsiteX90" fmla="*/ 5960732 w 6884912"/>
              <a:gd name="connsiteY90" fmla="*/ 220708 h 1161397"/>
              <a:gd name="connsiteX91" fmla="*/ 6029542 w 6884912"/>
              <a:gd name="connsiteY91" fmla="*/ 210339 h 1161397"/>
              <a:gd name="connsiteX92" fmla="*/ 6141123 w 6884912"/>
              <a:gd name="connsiteY92" fmla="*/ 159923 h 1161397"/>
              <a:gd name="connsiteX93" fmla="*/ 6290640 w 6884912"/>
              <a:gd name="connsiteY93" fmla="*/ 167441 h 1161397"/>
              <a:gd name="connsiteX94" fmla="*/ 6322806 w 6884912"/>
              <a:gd name="connsiteY94" fmla="*/ 213293 h 1161397"/>
              <a:gd name="connsiteX95" fmla="*/ 6380420 w 6884912"/>
              <a:gd name="connsiteY95" fmla="*/ 173195 h 1161397"/>
              <a:gd name="connsiteX96" fmla="*/ 6507891 w 6884912"/>
              <a:gd name="connsiteY96" fmla="*/ 118474 h 1161397"/>
              <a:gd name="connsiteX97" fmla="*/ 6571807 w 6884912"/>
              <a:gd name="connsiteY97" fmla="*/ 98636 h 1161397"/>
              <a:gd name="connsiteX98" fmla="*/ 6671880 w 6884912"/>
              <a:gd name="connsiteY98" fmla="*/ 82931 h 1161397"/>
              <a:gd name="connsiteX99" fmla="*/ 6702266 w 6884912"/>
              <a:gd name="connsiteY99" fmla="*/ 75470 h 1161397"/>
              <a:gd name="connsiteX100" fmla="*/ 6845802 w 6884912"/>
              <a:gd name="connsiteY100" fmla="*/ 24496 h 1161397"/>
              <a:gd name="connsiteX101" fmla="*/ 6884912 w 6884912"/>
              <a:gd name="connsiteY10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78135 w 6884912"/>
              <a:gd name="connsiteY16" fmla="*/ 698631 h 1161397"/>
              <a:gd name="connsiteX17" fmla="*/ 1178301 w 6884912"/>
              <a:gd name="connsiteY17" fmla="*/ 698094 h 1161397"/>
              <a:gd name="connsiteX18" fmla="*/ 1242716 w 6884912"/>
              <a:gd name="connsiteY18" fmla="*/ 698052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40054 w 6884912"/>
              <a:gd name="connsiteY22" fmla="*/ 614022 h 1161397"/>
              <a:gd name="connsiteX23" fmla="*/ 1391606 w 6884912"/>
              <a:gd name="connsiteY23" fmla="*/ 615229 h 1161397"/>
              <a:gd name="connsiteX24" fmla="*/ 1397565 w 6884912"/>
              <a:gd name="connsiteY24" fmla="*/ 611490 h 1161397"/>
              <a:gd name="connsiteX25" fmla="*/ 1432302 w 6884912"/>
              <a:gd name="connsiteY25" fmla="*/ 617267 h 1161397"/>
              <a:gd name="connsiteX26" fmla="*/ 1449644 w 6884912"/>
              <a:gd name="connsiteY26" fmla="*/ 617591 h 1161397"/>
              <a:gd name="connsiteX27" fmla="*/ 1455793 w 6884912"/>
              <a:gd name="connsiteY27" fmla="*/ 623174 h 1161397"/>
              <a:gd name="connsiteX28" fmla="*/ 1480758 w 6884912"/>
              <a:gd name="connsiteY28" fmla="*/ 620863 h 1161397"/>
              <a:gd name="connsiteX29" fmla="*/ 1483154 w 6884912"/>
              <a:gd name="connsiteY29" fmla="*/ 618527 h 1161397"/>
              <a:gd name="connsiteX30" fmla="*/ 1505495 w 6884912"/>
              <a:gd name="connsiteY30" fmla="*/ 624325 h 1161397"/>
              <a:gd name="connsiteX31" fmla="*/ 1526340 w 6884912"/>
              <a:gd name="connsiteY31" fmla="*/ 638496 h 1161397"/>
              <a:gd name="connsiteX32" fmla="*/ 1731986 w 6884912"/>
              <a:gd name="connsiteY32" fmla="*/ 589682 h 1161397"/>
              <a:gd name="connsiteX33" fmla="*/ 1927935 w 6884912"/>
              <a:gd name="connsiteY33" fmla="*/ 628540 h 1161397"/>
              <a:gd name="connsiteX34" fmla="*/ 2039075 w 6884912"/>
              <a:gd name="connsiteY34" fmla="*/ 599964 h 1161397"/>
              <a:gd name="connsiteX35" fmla="*/ 2066980 w 6884912"/>
              <a:gd name="connsiteY35" fmla="*/ 550413 h 1161397"/>
              <a:gd name="connsiteX36" fmla="*/ 2352236 w 6884912"/>
              <a:gd name="connsiteY36" fmla="*/ 519602 h 1161397"/>
              <a:gd name="connsiteX37" fmla="*/ 2420791 w 6884912"/>
              <a:gd name="connsiteY37" fmla="*/ 492826 h 1161397"/>
              <a:gd name="connsiteX38" fmla="*/ 2489932 w 6884912"/>
              <a:gd name="connsiteY38" fmla="*/ 507864 h 1161397"/>
              <a:gd name="connsiteX39" fmla="*/ 2512917 w 6884912"/>
              <a:gd name="connsiteY39" fmla="*/ 489127 h 1161397"/>
              <a:gd name="connsiteX40" fmla="*/ 2516783 w 6884912"/>
              <a:gd name="connsiteY40" fmla="*/ 485473 h 1161397"/>
              <a:gd name="connsiteX41" fmla="*/ 2534360 w 6884912"/>
              <a:gd name="connsiteY41" fmla="*/ 480064 h 1161397"/>
              <a:gd name="connsiteX42" fmla="*/ 2536691 w 6884912"/>
              <a:gd name="connsiteY42" fmla="*/ 467018 h 1161397"/>
              <a:gd name="connsiteX43" fmla="*/ 2561265 w 6884912"/>
              <a:gd name="connsiteY43" fmla="*/ 450623 h 1161397"/>
              <a:gd name="connsiteX44" fmla="*/ 2594349 w 6884912"/>
              <a:gd name="connsiteY44" fmla="*/ 443884 h 1161397"/>
              <a:gd name="connsiteX45" fmla="*/ 2754324 w 6884912"/>
              <a:gd name="connsiteY45" fmla="*/ 424766 h 1161397"/>
              <a:gd name="connsiteX46" fmla="*/ 2848470 w 6884912"/>
              <a:gd name="connsiteY46" fmla="*/ 405966 h 1161397"/>
              <a:gd name="connsiteX47" fmla="*/ 2881772 w 6884912"/>
              <a:gd name="connsiteY47" fmla="*/ 387260 h 1161397"/>
              <a:gd name="connsiteX48" fmla="*/ 2929932 w 6884912"/>
              <a:gd name="connsiteY48" fmla="*/ 368912 h 1161397"/>
              <a:gd name="connsiteX49" fmla="*/ 3013020 w 6884912"/>
              <a:gd name="connsiteY49" fmla="*/ 327578 h 1161397"/>
              <a:gd name="connsiteX50" fmla="*/ 3222191 w 6884912"/>
              <a:gd name="connsiteY50" fmla="*/ 307887 h 1161397"/>
              <a:gd name="connsiteX51" fmla="*/ 3227953 w 6884912"/>
              <a:gd name="connsiteY51" fmla="*/ 297650 h 1161397"/>
              <a:gd name="connsiteX52" fmla="*/ 3510042 w 6884912"/>
              <a:gd name="connsiteY52" fmla="*/ 311820 h 1161397"/>
              <a:gd name="connsiteX53" fmla="*/ 3626773 w 6884912"/>
              <a:gd name="connsiteY53" fmla="*/ 290452 h 1161397"/>
              <a:gd name="connsiteX54" fmla="*/ 3666217 w 6884912"/>
              <a:gd name="connsiteY54" fmla="*/ 273255 h 1161397"/>
              <a:gd name="connsiteX55" fmla="*/ 3732427 w 6884912"/>
              <a:gd name="connsiteY55" fmla="*/ 245039 h 1161397"/>
              <a:gd name="connsiteX56" fmla="*/ 3777022 w 6884912"/>
              <a:gd name="connsiteY56" fmla="*/ 200276 h 1161397"/>
              <a:gd name="connsiteX57" fmla="*/ 3791246 w 6884912"/>
              <a:gd name="connsiteY57" fmla="*/ 189996 h 1161397"/>
              <a:gd name="connsiteX58" fmla="*/ 3819864 w 6884912"/>
              <a:gd name="connsiteY58" fmla="*/ 194605 h 1161397"/>
              <a:gd name="connsiteX59" fmla="*/ 3830398 w 6884912"/>
              <a:gd name="connsiteY59" fmla="*/ 188383 h 1161397"/>
              <a:gd name="connsiteX60" fmla="*/ 3834360 w 6884912"/>
              <a:gd name="connsiteY60" fmla="*/ 188992 h 1161397"/>
              <a:gd name="connsiteX61" fmla="*/ 3843715 w 6884912"/>
              <a:gd name="connsiteY61" fmla="*/ 188752 h 1161397"/>
              <a:gd name="connsiteX62" fmla="*/ 3842609 w 6884912"/>
              <a:gd name="connsiteY62" fmla="*/ 197386 h 1161397"/>
              <a:gd name="connsiteX63" fmla="*/ 3853961 w 6884912"/>
              <a:gd name="connsiteY63" fmla="*/ 213380 h 1161397"/>
              <a:gd name="connsiteX64" fmla="*/ 3907640 w 6884912"/>
              <a:gd name="connsiteY64" fmla="*/ 207568 h 1161397"/>
              <a:gd name="connsiteX65" fmla="*/ 3910449 w 6884912"/>
              <a:gd name="connsiteY65" fmla="*/ 197808 h 1161397"/>
              <a:gd name="connsiteX66" fmla="*/ 3917197 w 6884912"/>
              <a:gd name="connsiteY66" fmla="*/ 196121 h 1161397"/>
              <a:gd name="connsiteX67" fmla="*/ 3922400 w 6884912"/>
              <a:gd name="connsiteY67" fmla="*/ 205056 h 1161397"/>
              <a:gd name="connsiteX68" fmla="*/ 4013061 w 6884912"/>
              <a:gd name="connsiteY68" fmla="*/ 224874 h 1161397"/>
              <a:gd name="connsiteX69" fmla="*/ 4220717 w 6884912"/>
              <a:gd name="connsiteY69" fmla="*/ 192946 h 1161397"/>
              <a:gd name="connsiteX70" fmla="*/ 4228802 w 6884912"/>
              <a:gd name="connsiteY70" fmla="*/ 201468 h 1161397"/>
              <a:gd name="connsiteX71" fmla="*/ 4289361 w 6884912"/>
              <a:gd name="connsiteY71" fmla="*/ 196642 h 1161397"/>
              <a:gd name="connsiteX72" fmla="*/ 4498913 w 6884912"/>
              <a:gd name="connsiteY72" fmla="*/ 118915 h 1161397"/>
              <a:gd name="connsiteX73" fmla="*/ 4617330 w 6884912"/>
              <a:gd name="connsiteY73" fmla="*/ 111163 h 1161397"/>
              <a:gd name="connsiteX74" fmla="*/ 4659778 w 6884912"/>
              <a:gd name="connsiteY74" fmla="*/ 118219 h 1161397"/>
              <a:gd name="connsiteX75" fmla="*/ 4730870 w 6884912"/>
              <a:gd name="connsiteY75" fmla="*/ 129432 h 1161397"/>
              <a:gd name="connsiteX76" fmla="*/ 4844073 w 6884912"/>
              <a:gd name="connsiteY76" fmla="*/ 161768 h 1161397"/>
              <a:gd name="connsiteX77" fmla="*/ 4856454 w 6884912"/>
              <a:gd name="connsiteY77" fmla="*/ 130488 h 1161397"/>
              <a:gd name="connsiteX78" fmla="*/ 4920038 w 6884912"/>
              <a:gd name="connsiteY78" fmla="*/ 140418 h 1161397"/>
              <a:gd name="connsiteX79" fmla="*/ 5016639 w 6884912"/>
              <a:gd name="connsiteY79" fmla="*/ 158905 h 1161397"/>
              <a:gd name="connsiteX80" fmla="*/ 5072009 w 6884912"/>
              <a:gd name="connsiteY80" fmla="*/ 161502 h 1161397"/>
              <a:gd name="connsiteX81" fmla="*/ 5223626 w 6884912"/>
              <a:gd name="connsiteY81" fmla="*/ 177356 h 1161397"/>
              <a:gd name="connsiteX82" fmla="*/ 5375773 w 6884912"/>
              <a:gd name="connsiteY82" fmla="*/ 199913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5960732 w 6884912"/>
              <a:gd name="connsiteY89" fmla="*/ 220708 h 1161397"/>
              <a:gd name="connsiteX90" fmla="*/ 6029542 w 6884912"/>
              <a:gd name="connsiteY90" fmla="*/ 210339 h 1161397"/>
              <a:gd name="connsiteX91" fmla="*/ 6141123 w 6884912"/>
              <a:gd name="connsiteY91" fmla="*/ 159923 h 1161397"/>
              <a:gd name="connsiteX92" fmla="*/ 6290640 w 6884912"/>
              <a:gd name="connsiteY92" fmla="*/ 167441 h 1161397"/>
              <a:gd name="connsiteX93" fmla="*/ 6322806 w 6884912"/>
              <a:gd name="connsiteY93" fmla="*/ 213293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178301 w 6884912"/>
              <a:gd name="connsiteY16" fmla="*/ 698094 h 1161397"/>
              <a:gd name="connsiteX17" fmla="*/ 1242716 w 6884912"/>
              <a:gd name="connsiteY17" fmla="*/ 698052 h 1161397"/>
              <a:gd name="connsiteX18" fmla="*/ 1299977 w 6884912"/>
              <a:gd name="connsiteY18" fmla="*/ 639196 h 1161397"/>
              <a:gd name="connsiteX19" fmla="*/ 1326190 w 6884912"/>
              <a:gd name="connsiteY19" fmla="*/ 625955 h 1161397"/>
              <a:gd name="connsiteX20" fmla="*/ 1339600 w 6884912"/>
              <a:gd name="connsiteY20" fmla="*/ 616295 h 1161397"/>
              <a:gd name="connsiteX21" fmla="*/ 1340054 w 6884912"/>
              <a:gd name="connsiteY21" fmla="*/ 614022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26340 w 6884912"/>
              <a:gd name="connsiteY30" fmla="*/ 638496 h 1161397"/>
              <a:gd name="connsiteX31" fmla="*/ 1731986 w 6884912"/>
              <a:gd name="connsiteY31" fmla="*/ 589682 h 1161397"/>
              <a:gd name="connsiteX32" fmla="*/ 1927935 w 6884912"/>
              <a:gd name="connsiteY32" fmla="*/ 628540 h 1161397"/>
              <a:gd name="connsiteX33" fmla="*/ 2039075 w 6884912"/>
              <a:gd name="connsiteY33" fmla="*/ 599964 h 1161397"/>
              <a:gd name="connsiteX34" fmla="*/ 2066980 w 6884912"/>
              <a:gd name="connsiteY34" fmla="*/ 550413 h 1161397"/>
              <a:gd name="connsiteX35" fmla="*/ 2352236 w 6884912"/>
              <a:gd name="connsiteY35" fmla="*/ 519602 h 1161397"/>
              <a:gd name="connsiteX36" fmla="*/ 2420791 w 6884912"/>
              <a:gd name="connsiteY36" fmla="*/ 492826 h 1161397"/>
              <a:gd name="connsiteX37" fmla="*/ 2489932 w 6884912"/>
              <a:gd name="connsiteY37" fmla="*/ 507864 h 1161397"/>
              <a:gd name="connsiteX38" fmla="*/ 2512917 w 6884912"/>
              <a:gd name="connsiteY38" fmla="*/ 489127 h 1161397"/>
              <a:gd name="connsiteX39" fmla="*/ 2516783 w 6884912"/>
              <a:gd name="connsiteY39" fmla="*/ 485473 h 1161397"/>
              <a:gd name="connsiteX40" fmla="*/ 2534360 w 6884912"/>
              <a:gd name="connsiteY40" fmla="*/ 480064 h 1161397"/>
              <a:gd name="connsiteX41" fmla="*/ 2536691 w 6884912"/>
              <a:gd name="connsiteY41" fmla="*/ 467018 h 1161397"/>
              <a:gd name="connsiteX42" fmla="*/ 2561265 w 6884912"/>
              <a:gd name="connsiteY42" fmla="*/ 450623 h 1161397"/>
              <a:gd name="connsiteX43" fmla="*/ 2594349 w 6884912"/>
              <a:gd name="connsiteY43" fmla="*/ 443884 h 1161397"/>
              <a:gd name="connsiteX44" fmla="*/ 2754324 w 6884912"/>
              <a:gd name="connsiteY44" fmla="*/ 424766 h 1161397"/>
              <a:gd name="connsiteX45" fmla="*/ 2848470 w 6884912"/>
              <a:gd name="connsiteY45" fmla="*/ 405966 h 1161397"/>
              <a:gd name="connsiteX46" fmla="*/ 2881772 w 6884912"/>
              <a:gd name="connsiteY46" fmla="*/ 387260 h 1161397"/>
              <a:gd name="connsiteX47" fmla="*/ 2929932 w 6884912"/>
              <a:gd name="connsiteY47" fmla="*/ 368912 h 1161397"/>
              <a:gd name="connsiteX48" fmla="*/ 3013020 w 6884912"/>
              <a:gd name="connsiteY48" fmla="*/ 327578 h 1161397"/>
              <a:gd name="connsiteX49" fmla="*/ 3222191 w 6884912"/>
              <a:gd name="connsiteY49" fmla="*/ 307887 h 1161397"/>
              <a:gd name="connsiteX50" fmla="*/ 3227953 w 6884912"/>
              <a:gd name="connsiteY50" fmla="*/ 297650 h 1161397"/>
              <a:gd name="connsiteX51" fmla="*/ 3510042 w 6884912"/>
              <a:gd name="connsiteY51" fmla="*/ 311820 h 1161397"/>
              <a:gd name="connsiteX52" fmla="*/ 3626773 w 6884912"/>
              <a:gd name="connsiteY52" fmla="*/ 290452 h 1161397"/>
              <a:gd name="connsiteX53" fmla="*/ 3666217 w 6884912"/>
              <a:gd name="connsiteY53" fmla="*/ 273255 h 1161397"/>
              <a:gd name="connsiteX54" fmla="*/ 3732427 w 6884912"/>
              <a:gd name="connsiteY54" fmla="*/ 245039 h 1161397"/>
              <a:gd name="connsiteX55" fmla="*/ 3777022 w 6884912"/>
              <a:gd name="connsiteY55" fmla="*/ 200276 h 1161397"/>
              <a:gd name="connsiteX56" fmla="*/ 3791246 w 6884912"/>
              <a:gd name="connsiteY56" fmla="*/ 189996 h 1161397"/>
              <a:gd name="connsiteX57" fmla="*/ 3819864 w 6884912"/>
              <a:gd name="connsiteY57" fmla="*/ 194605 h 1161397"/>
              <a:gd name="connsiteX58" fmla="*/ 3830398 w 6884912"/>
              <a:gd name="connsiteY58" fmla="*/ 188383 h 1161397"/>
              <a:gd name="connsiteX59" fmla="*/ 3834360 w 6884912"/>
              <a:gd name="connsiteY59" fmla="*/ 188992 h 1161397"/>
              <a:gd name="connsiteX60" fmla="*/ 3843715 w 6884912"/>
              <a:gd name="connsiteY60" fmla="*/ 188752 h 1161397"/>
              <a:gd name="connsiteX61" fmla="*/ 3842609 w 6884912"/>
              <a:gd name="connsiteY61" fmla="*/ 197386 h 1161397"/>
              <a:gd name="connsiteX62" fmla="*/ 3853961 w 6884912"/>
              <a:gd name="connsiteY62" fmla="*/ 213380 h 1161397"/>
              <a:gd name="connsiteX63" fmla="*/ 3907640 w 6884912"/>
              <a:gd name="connsiteY63" fmla="*/ 207568 h 1161397"/>
              <a:gd name="connsiteX64" fmla="*/ 3910449 w 6884912"/>
              <a:gd name="connsiteY64" fmla="*/ 197808 h 1161397"/>
              <a:gd name="connsiteX65" fmla="*/ 3917197 w 6884912"/>
              <a:gd name="connsiteY65" fmla="*/ 196121 h 1161397"/>
              <a:gd name="connsiteX66" fmla="*/ 3922400 w 6884912"/>
              <a:gd name="connsiteY66" fmla="*/ 205056 h 1161397"/>
              <a:gd name="connsiteX67" fmla="*/ 4013061 w 6884912"/>
              <a:gd name="connsiteY67" fmla="*/ 224874 h 1161397"/>
              <a:gd name="connsiteX68" fmla="*/ 4220717 w 6884912"/>
              <a:gd name="connsiteY68" fmla="*/ 192946 h 1161397"/>
              <a:gd name="connsiteX69" fmla="*/ 4228802 w 6884912"/>
              <a:gd name="connsiteY69" fmla="*/ 201468 h 1161397"/>
              <a:gd name="connsiteX70" fmla="*/ 4289361 w 6884912"/>
              <a:gd name="connsiteY70" fmla="*/ 196642 h 1161397"/>
              <a:gd name="connsiteX71" fmla="*/ 4498913 w 6884912"/>
              <a:gd name="connsiteY71" fmla="*/ 118915 h 1161397"/>
              <a:gd name="connsiteX72" fmla="*/ 4617330 w 6884912"/>
              <a:gd name="connsiteY72" fmla="*/ 111163 h 1161397"/>
              <a:gd name="connsiteX73" fmla="*/ 4659778 w 6884912"/>
              <a:gd name="connsiteY73" fmla="*/ 118219 h 1161397"/>
              <a:gd name="connsiteX74" fmla="*/ 4730870 w 6884912"/>
              <a:gd name="connsiteY74" fmla="*/ 129432 h 1161397"/>
              <a:gd name="connsiteX75" fmla="*/ 4844073 w 6884912"/>
              <a:gd name="connsiteY75" fmla="*/ 161768 h 1161397"/>
              <a:gd name="connsiteX76" fmla="*/ 4856454 w 6884912"/>
              <a:gd name="connsiteY76" fmla="*/ 130488 h 1161397"/>
              <a:gd name="connsiteX77" fmla="*/ 4920038 w 6884912"/>
              <a:gd name="connsiteY77" fmla="*/ 140418 h 1161397"/>
              <a:gd name="connsiteX78" fmla="*/ 5016639 w 6884912"/>
              <a:gd name="connsiteY78" fmla="*/ 158905 h 1161397"/>
              <a:gd name="connsiteX79" fmla="*/ 5072009 w 6884912"/>
              <a:gd name="connsiteY79" fmla="*/ 161502 h 1161397"/>
              <a:gd name="connsiteX80" fmla="*/ 5223626 w 6884912"/>
              <a:gd name="connsiteY80" fmla="*/ 177356 h 1161397"/>
              <a:gd name="connsiteX81" fmla="*/ 5375773 w 6884912"/>
              <a:gd name="connsiteY81" fmla="*/ 199913 h 1161397"/>
              <a:gd name="connsiteX82" fmla="*/ 5467502 w 6884912"/>
              <a:gd name="connsiteY82" fmla="*/ 250963 h 1161397"/>
              <a:gd name="connsiteX83" fmla="*/ 5592395 w 6884912"/>
              <a:gd name="connsiteY83" fmla="*/ 265434 h 1161397"/>
              <a:gd name="connsiteX84" fmla="*/ 5613532 w 6884912"/>
              <a:gd name="connsiteY84" fmla="*/ 273379 h 1161397"/>
              <a:gd name="connsiteX85" fmla="*/ 5642173 w 6884912"/>
              <a:gd name="connsiteY85" fmla="*/ 266904 h 1161397"/>
              <a:gd name="connsiteX86" fmla="*/ 5756910 w 6884912"/>
              <a:gd name="connsiteY86" fmla="*/ 239211 h 1161397"/>
              <a:gd name="connsiteX87" fmla="*/ 5846667 w 6884912"/>
              <a:gd name="connsiteY87" fmla="*/ 201786 h 1161397"/>
              <a:gd name="connsiteX88" fmla="*/ 5960732 w 6884912"/>
              <a:gd name="connsiteY88" fmla="*/ 220708 h 1161397"/>
              <a:gd name="connsiteX89" fmla="*/ 6029542 w 6884912"/>
              <a:gd name="connsiteY89" fmla="*/ 210339 h 1161397"/>
              <a:gd name="connsiteX90" fmla="*/ 6141123 w 6884912"/>
              <a:gd name="connsiteY90" fmla="*/ 159923 h 1161397"/>
              <a:gd name="connsiteX91" fmla="*/ 6290640 w 6884912"/>
              <a:gd name="connsiteY91" fmla="*/ 167441 h 1161397"/>
              <a:gd name="connsiteX92" fmla="*/ 6322806 w 6884912"/>
              <a:gd name="connsiteY92" fmla="*/ 213293 h 1161397"/>
              <a:gd name="connsiteX93" fmla="*/ 6380420 w 6884912"/>
              <a:gd name="connsiteY93" fmla="*/ 173195 h 1161397"/>
              <a:gd name="connsiteX94" fmla="*/ 6507891 w 6884912"/>
              <a:gd name="connsiteY94" fmla="*/ 118474 h 1161397"/>
              <a:gd name="connsiteX95" fmla="*/ 6571807 w 6884912"/>
              <a:gd name="connsiteY95" fmla="*/ 98636 h 1161397"/>
              <a:gd name="connsiteX96" fmla="*/ 6671880 w 6884912"/>
              <a:gd name="connsiteY96" fmla="*/ 82931 h 1161397"/>
              <a:gd name="connsiteX97" fmla="*/ 6702266 w 6884912"/>
              <a:gd name="connsiteY97" fmla="*/ 75470 h 1161397"/>
              <a:gd name="connsiteX98" fmla="*/ 6845802 w 6884912"/>
              <a:gd name="connsiteY98" fmla="*/ 24496 h 1161397"/>
              <a:gd name="connsiteX99" fmla="*/ 6884912 w 6884912"/>
              <a:gd name="connsiteY9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7166 w 6884912"/>
              <a:gd name="connsiteY14" fmla="*/ 744338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884912" h="1161397">
                <a:moveTo>
                  <a:pt x="6884912" y="0"/>
                </a:moveTo>
                <a:lnTo>
                  <a:pt x="6884912" y="1161397"/>
                </a:lnTo>
                <a:lnTo>
                  <a:pt x="0" y="1161397"/>
                </a:lnTo>
                <a:lnTo>
                  <a:pt x="27135" y="1147460"/>
                </a:lnTo>
                <a:cubicBezTo>
                  <a:pt x="57431" y="1167048"/>
                  <a:pt x="61886" y="1088181"/>
                  <a:pt x="115388" y="1111320"/>
                </a:cubicBezTo>
                <a:cubicBezTo>
                  <a:pt x="146435" y="1096221"/>
                  <a:pt x="156823" y="1079485"/>
                  <a:pt x="213420" y="1056868"/>
                </a:cubicBezTo>
                <a:cubicBezTo>
                  <a:pt x="288217" y="1040787"/>
                  <a:pt x="383333" y="1044881"/>
                  <a:pt x="454970" y="1023343"/>
                </a:cubicBezTo>
                <a:cubicBezTo>
                  <a:pt x="440966" y="999969"/>
                  <a:pt x="571419" y="1006841"/>
                  <a:pt x="548162" y="984908"/>
                </a:cubicBezTo>
                <a:cubicBezTo>
                  <a:pt x="561321" y="956563"/>
                  <a:pt x="637415" y="1010272"/>
                  <a:pt x="651408" y="984938"/>
                </a:cubicBezTo>
                <a:cubicBezTo>
                  <a:pt x="671652" y="980952"/>
                  <a:pt x="698726" y="950833"/>
                  <a:pt x="723108" y="941904"/>
                </a:cubicBezTo>
                <a:cubicBezTo>
                  <a:pt x="760262" y="946949"/>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6251" y="768649"/>
                  <a:pt x="1137166" y="744338"/>
                </a:cubicBezTo>
                <a:lnTo>
                  <a:pt x="1207847" y="689087"/>
                </a:lnTo>
                <a:cubicBezTo>
                  <a:pt x="1226429" y="687736"/>
                  <a:pt x="1222409" y="707958"/>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cubicBezTo>
                  <a:pt x="1339751" y="615537"/>
                  <a:pt x="1339903" y="614780"/>
                  <a:pt x="1340054" y="614022"/>
                </a:cubicBez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61730" y="317407"/>
                  <a:pt x="3186369" y="312875"/>
                  <a:pt x="3222191" y="307887"/>
                </a:cubicBezTo>
                <a:cubicBezTo>
                  <a:pt x="3223593" y="304249"/>
                  <a:pt x="3179978" y="296995"/>
                  <a:pt x="3227953" y="297650"/>
                </a:cubicBezTo>
                <a:cubicBezTo>
                  <a:pt x="3275928" y="298306"/>
                  <a:pt x="3443572" y="313020"/>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62781" y="222856"/>
                  <a:pt x="4184760" y="196847"/>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61586" y="136690"/>
                  <a:pt x="4823142" y="161592"/>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7769" y="214252"/>
                  <a:pt x="6349573" y="188998"/>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69BDD38-67A1-0025-B992-DB54E96EFFF8}"/>
              </a:ext>
            </a:extLst>
          </p:cNvPr>
          <p:cNvPicPr>
            <a:picLocks noChangeAspect="1"/>
          </p:cNvPicPr>
          <p:nvPr/>
        </p:nvPicPr>
        <p:blipFill>
          <a:blip r:embed="rId3"/>
          <a:stretch>
            <a:fillRect/>
          </a:stretch>
        </p:blipFill>
        <p:spPr>
          <a:xfrm>
            <a:off x="10655152" y="75251"/>
            <a:ext cx="1390844" cy="1305107"/>
          </a:xfrm>
          <a:prstGeom prst="rect">
            <a:avLst/>
          </a:prstGeom>
        </p:spPr>
      </p:pic>
      <p:sp>
        <p:nvSpPr>
          <p:cNvPr id="8" name="Content Placeholder 26">
            <a:extLst>
              <a:ext uri="{FF2B5EF4-FFF2-40B4-BE49-F238E27FC236}">
                <a16:creationId xmlns:a16="http://schemas.microsoft.com/office/drawing/2014/main" id="{55A3CBD9-847F-E26E-B3F1-A65E9EE4D424}"/>
              </a:ext>
            </a:extLst>
          </p:cNvPr>
          <p:cNvSpPr txBox="1">
            <a:spLocks/>
          </p:cNvSpPr>
          <p:nvPr/>
        </p:nvSpPr>
        <p:spPr>
          <a:xfrm>
            <a:off x="554447" y="383989"/>
            <a:ext cx="9702799" cy="83954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900" b="1" dirty="0"/>
              <a:t>Materials (1/4)</a:t>
            </a:r>
            <a:endParaRPr lang="en-US" b="1" dirty="0"/>
          </a:p>
        </p:txBody>
      </p:sp>
    </p:spTree>
    <p:extLst>
      <p:ext uri="{BB962C8B-B14F-4D97-AF65-F5344CB8AC3E}">
        <p14:creationId xmlns:p14="http://schemas.microsoft.com/office/powerpoint/2010/main" val="42937576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36">
            <a:extLst>
              <a:ext uri="{FF2B5EF4-FFF2-40B4-BE49-F238E27FC236}">
                <a16:creationId xmlns:a16="http://schemas.microsoft.com/office/drawing/2014/main" id="{13EFA6C3-82DC-4131-9929-2523E6FD0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38">
            <a:extLst>
              <a:ext uri="{FF2B5EF4-FFF2-40B4-BE49-F238E27FC236}">
                <a16:creationId xmlns:a16="http://schemas.microsoft.com/office/drawing/2014/main" id="{AEC9469E-14CA-4358-BABC-CBF836A61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69680" cy="767978"/>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Content Placeholder 26">
            <a:extLst>
              <a:ext uri="{FF2B5EF4-FFF2-40B4-BE49-F238E27FC236}">
                <a16:creationId xmlns:a16="http://schemas.microsoft.com/office/drawing/2014/main" id="{3EBE98C7-AC59-FD6A-2D67-4901EB029E8F}"/>
              </a:ext>
            </a:extLst>
          </p:cNvPr>
          <p:cNvSpPr>
            <a:spLocks noGrp="1"/>
          </p:cNvSpPr>
          <p:nvPr>
            <p:ph idx="1"/>
          </p:nvPr>
        </p:nvSpPr>
        <p:spPr>
          <a:xfrm>
            <a:off x="611051" y="1531322"/>
            <a:ext cx="10969897" cy="2436342"/>
          </a:xfrm>
        </p:spPr>
        <p:txBody>
          <a:bodyPr>
            <a:noAutofit/>
          </a:bodyPr>
          <a:lstStyle/>
          <a:p>
            <a:pPr marL="0" indent="0">
              <a:buNone/>
            </a:pPr>
            <a:r>
              <a:rPr lang="en-US" sz="2400" dirty="0"/>
              <a:t>Aluminum 2024-O</a:t>
            </a:r>
            <a:endParaRPr lang="ro-RO" sz="2400" dirty="0"/>
          </a:p>
        </p:txBody>
      </p:sp>
      <p:sp>
        <p:nvSpPr>
          <p:cNvPr id="41" name="Freeform: Shape 40">
            <a:extLst>
              <a:ext uri="{FF2B5EF4-FFF2-40B4-BE49-F238E27FC236}">
                <a16:creationId xmlns:a16="http://schemas.microsoft.com/office/drawing/2014/main" id="{048EB4C9-ACAF-4CCA-BA6E-931443192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5753" y="6027658"/>
            <a:ext cx="7906247" cy="830343"/>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785037 w 6884912"/>
              <a:gd name="connsiteY84" fmla="*/ 161964 h 1161397"/>
              <a:gd name="connsiteX85" fmla="*/ 4844073 w 6884912"/>
              <a:gd name="connsiteY85" fmla="*/ 161768 h 1161397"/>
              <a:gd name="connsiteX86" fmla="*/ 4856454 w 6884912"/>
              <a:gd name="connsiteY86" fmla="*/ 130488 h 1161397"/>
              <a:gd name="connsiteX87" fmla="*/ 4920038 w 6884912"/>
              <a:gd name="connsiteY87" fmla="*/ 140418 h 1161397"/>
              <a:gd name="connsiteX88" fmla="*/ 5016639 w 6884912"/>
              <a:gd name="connsiteY88" fmla="*/ 158905 h 1161397"/>
              <a:gd name="connsiteX89" fmla="*/ 5072009 w 6884912"/>
              <a:gd name="connsiteY89" fmla="*/ 161502 h 1161397"/>
              <a:gd name="connsiteX90" fmla="*/ 5223626 w 6884912"/>
              <a:gd name="connsiteY90" fmla="*/ 177356 h 1161397"/>
              <a:gd name="connsiteX91" fmla="*/ 5375773 w 6884912"/>
              <a:gd name="connsiteY91" fmla="*/ 199913 h 1161397"/>
              <a:gd name="connsiteX92" fmla="*/ 5467502 w 6884912"/>
              <a:gd name="connsiteY92" fmla="*/ 250963 h 1161397"/>
              <a:gd name="connsiteX93" fmla="*/ 5592395 w 6884912"/>
              <a:gd name="connsiteY93" fmla="*/ 265434 h 1161397"/>
              <a:gd name="connsiteX94" fmla="*/ 5613532 w 6884912"/>
              <a:gd name="connsiteY94" fmla="*/ 273379 h 1161397"/>
              <a:gd name="connsiteX95" fmla="*/ 5642173 w 6884912"/>
              <a:gd name="connsiteY95" fmla="*/ 266904 h 1161397"/>
              <a:gd name="connsiteX96" fmla="*/ 5756910 w 6884912"/>
              <a:gd name="connsiteY96" fmla="*/ 239211 h 1161397"/>
              <a:gd name="connsiteX97" fmla="*/ 5846667 w 6884912"/>
              <a:gd name="connsiteY97" fmla="*/ 201786 h 1161397"/>
              <a:gd name="connsiteX98" fmla="*/ 5960732 w 6884912"/>
              <a:gd name="connsiteY98" fmla="*/ 220708 h 1161397"/>
              <a:gd name="connsiteX99" fmla="*/ 6029542 w 6884912"/>
              <a:gd name="connsiteY99" fmla="*/ 210339 h 1161397"/>
              <a:gd name="connsiteX100" fmla="*/ 6141123 w 6884912"/>
              <a:gd name="connsiteY100" fmla="*/ 159923 h 1161397"/>
              <a:gd name="connsiteX101" fmla="*/ 6290640 w 6884912"/>
              <a:gd name="connsiteY101" fmla="*/ 167441 h 1161397"/>
              <a:gd name="connsiteX102" fmla="*/ 6322806 w 6884912"/>
              <a:gd name="connsiteY102" fmla="*/ 213293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844073 w 6884912"/>
              <a:gd name="connsiteY84" fmla="*/ 161768 h 1161397"/>
              <a:gd name="connsiteX85" fmla="*/ 4856454 w 6884912"/>
              <a:gd name="connsiteY85" fmla="*/ 130488 h 1161397"/>
              <a:gd name="connsiteX86" fmla="*/ 4920038 w 6884912"/>
              <a:gd name="connsiteY86" fmla="*/ 140418 h 1161397"/>
              <a:gd name="connsiteX87" fmla="*/ 5016639 w 6884912"/>
              <a:gd name="connsiteY87" fmla="*/ 158905 h 1161397"/>
              <a:gd name="connsiteX88" fmla="*/ 5072009 w 6884912"/>
              <a:gd name="connsiteY88" fmla="*/ 161502 h 1161397"/>
              <a:gd name="connsiteX89" fmla="*/ 5223626 w 6884912"/>
              <a:gd name="connsiteY89" fmla="*/ 177356 h 1161397"/>
              <a:gd name="connsiteX90" fmla="*/ 5375773 w 6884912"/>
              <a:gd name="connsiteY90" fmla="*/ 199913 h 1161397"/>
              <a:gd name="connsiteX91" fmla="*/ 5467502 w 6884912"/>
              <a:gd name="connsiteY91" fmla="*/ 250963 h 1161397"/>
              <a:gd name="connsiteX92" fmla="*/ 5592395 w 6884912"/>
              <a:gd name="connsiteY92" fmla="*/ 265434 h 1161397"/>
              <a:gd name="connsiteX93" fmla="*/ 5613532 w 6884912"/>
              <a:gd name="connsiteY93" fmla="*/ 273379 h 1161397"/>
              <a:gd name="connsiteX94" fmla="*/ 5642173 w 6884912"/>
              <a:gd name="connsiteY94" fmla="*/ 266904 h 1161397"/>
              <a:gd name="connsiteX95" fmla="*/ 5756910 w 6884912"/>
              <a:gd name="connsiteY95" fmla="*/ 239211 h 1161397"/>
              <a:gd name="connsiteX96" fmla="*/ 5846667 w 6884912"/>
              <a:gd name="connsiteY96" fmla="*/ 201786 h 1161397"/>
              <a:gd name="connsiteX97" fmla="*/ 5960732 w 6884912"/>
              <a:gd name="connsiteY97" fmla="*/ 220708 h 1161397"/>
              <a:gd name="connsiteX98" fmla="*/ 6029542 w 6884912"/>
              <a:gd name="connsiteY98" fmla="*/ 210339 h 1161397"/>
              <a:gd name="connsiteX99" fmla="*/ 6141123 w 6884912"/>
              <a:gd name="connsiteY99" fmla="*/ 159923 h 1161397"/>
              <a:gd name="connsiteX100" fmla="*/ 6290640 w 6884912"/>
              <a:gd name="connsiteY100" fmla="*/ 167441 h 1161397"/>
              <a:gd name="connsiteX101" fmla="*/ 6322806 w 6884912"/>
              <a:gd name="connsiteY101" fmla="*/ 213293 h 1161397"/>
              <a:gd name="connsiteX102" fmla="*/ 6380420 w 6884912"/>
              <a:gd name="connsiteY102" fmla="*/ 173195 h 1161397"/>
              <a:gd name="connsiteX103" fmla="*/ 6507891 w 6884912"/>
              <a:gd name="connsiteY103" fmla="*/ 118474 h 1161397"/>
              <a:gd name="connsiteX104" fmla="*/ 6571807 w 6884912"/>
              <a:gd name="connsiteY104" fmla="*/ 98636 h 1161397"/>
              <a:gd name="connsiteX105" fmla="*/ 6671880 w 6884912"/>
              <a:gd name="connsiteY105" fmla="*/ 82931 h 1161397"/>
              <a:gd name="connsiteX106" fmla="*/ 6702266 w 6884912"/>
              <a:gd name="connsiteY106" fmla="*/ 75470 h 1161397"/>
              <a:gd name="connsiteX107" fmla="*/ 6845802 w 6884912"/>
              <a:gd name="connsiteY107" fmla="*/ 24496 h 1161397"/>
              <a:gd name="connsiteX108" fmla="*/ 6884912 w 6884912"/>
              <a:gd name="connsiteY10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12111 w 6884912"/>
              <a:gd name="connsiteY8" fmla="*/ 1085599 h 1161397"/>
              <a:gd name="connsiteX9" fmla="*/ 567875 w 6884912"/>
              <a:gd name="connsiteY9" fmla="*/ 1051976 h 1161397"/>
              <a:gd name="connsiteX10" fmla="*/ 601644 w 6884912"/>
              <a:gd name="connsiteY10" fmla="*/ 1003997 h 1161397"/>
              <a:gd name="connsiteX11" fmla="*/ 651408 w 6884912"/>
              <a:gd name="connsiteY11" fmla="*/ 984938 h 1161397"/>
              <a:gd name="connsiteX12" fmla="*/ 673197 w 6884912"/>
              <a:gd name="connsiteY12" fmla="*/ 1010060 h 1161397"/>
              <a:gd name="connsiteX13" fmla="*/ 723108 w 6884912"/>
              <a:gd name="connsiteY13" fmla="*/ 980081 h 1161397"/>
              <a:gd name="connsiteX14" fmla="*/ 797699 w 6884912"/>
              <a:gd name="connsiteY14" fmla="*/ 931362 h 1161397"/>
              <a:gd name="connsiteX15" fmla="*/ 843359 w 6884912"/>
              <a:gd name="connsiteY15" fmla="*/ 910894 h 1161397"/>
              <a:gd name="connsiteX16" fmla="*/ 965215 w 6884912"/>
              <a:gd name="connsiteY16" fmla="*/ 846701 h 1161397"/>
              <a:gd name="connsiteX17" fmla="*/ 1085080 w 6884912"/>
              <a:gd name="connsiteY17" fmla="*/ 776086 h 1161397"/>
              <a:gd name="connsiteX18" fmla="*/ 1131224 w 6884912"/>
              <a:gd name="connsiteY18" fmla="*/ 706160 h 1161397"/>
              <a:gd name="connsiteX19" fmla="*/ 1138051 w 6884912"/>
              <a:gd name="connsiteY19" fmla="*/ 70203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26340 w 6884912"/>
              <a:gd name="connsiteY38" fmla="*/ 638496 h 1161397"/>
              <a:gd name="connsiteX39" fmla="*/ 1731986 w 6884912"/>
              <a:gd name="connsiteY39" fmla="*/ 589682 h 1161397"/>
              <a:gd name="connsiteX40" fmla="*/ 1927935 w 6884912"/>
              <a:gd name="connsiteY40" fmla="*/ 628540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222191 w 6884912"/>
              <a:gd name="connsiteY57" fmla="*/ 307887 h 1161397"/>
              <a:gd name="connsiteX58" fmla="*/ 3227953 w 6884912"/>
              <a:gd name="connsiteY58" fmla="*/ 297650 h 1161397"/>
              <a:gd name="connsiteX59" fmla="*/ 3510042 w 6884912"/>
              <a:gd name="connsiteY59" fmla="*/ 311820 h 1161397"/>
              <a:gd name="connsiteX60" fmla="*/ 3626773 w 6884912"/>
              <a:gd name="connsiteY60" fmla="*/ 290452 h 1161397"/>
              <a:gd name="connsiteX61" fmla="*/ 3666217 w 6884912"/>
              <a:gd name="connsiteY61" fmla="*/ 273255 h 1161397"/>
              <a:gd name="connsiteX62" fmla="*/ 3732427 w 6884912"/>
              <a:gd name="connsiteY62" fmla="*/ 245039 h 1161397"/>
              <a:gd name="connsiteX63" fmla="*/ 3777022 w 6884912"/>
              <a:gd name="connsiteY63" fmla="*/ 200276 h 1161397"/>
              <a:gd name="connsiteX64" fmla="*/ 3791246 w 6884912"/>
              <a:gd name="connsiteY64" fmla="*/ 189996 h 1161397"/>
              <a:gd name="connsiteX65" fmla="*/ 3819864 w 6884912"/>
              <a:gd name="connsiteY65" fmla="*/ 194605 h 1161397"/>
              <a:gd name="connsiteX66" fmla="*/ 3830398 w 6884912"/>
              <a:gd name="connsiteY66" fmla="*/ 188383 h 1161397"/>
              <a:gd name="connsiteX67" fmla="*/ 3834360 w 6884912"/>
              <a:gd name="connsiteY67" fmla="*/ 188992 h 1161397"/>
              <a:gd name="connsiteX68" fmla="*/ 3843715 w 6884912"/>
              <a:gd name="connsiteY68" fmla="*/ 188752 h 1161397"/>
              <a:gd name="connsiteX69" fmla="*/ 3842609 w 6884912"/>
              <a:gd name="connsiteY69" fmla="*/ 197386 h 1161397"/>
              <a:gd name="connsiteX70" fmla="*/ 3853961 w 6884912"/>
              <a:gd name="connsiteY70" fmla="*/ 213380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3922400 w 6884912"/>
              <a:gd name="connsiteY74" fmla="*/ 205056 h 1161397"/>
              <a:gd name="connsiteX75" fmla="*/ 4013061 w 6884912"/>
              <a:gd name="connsiteY75" fmla="*/ 224874 h 1161397"/>
              <a:gd name="connsiteX76" fmla="*/ 4220717 w 6884912"/>
              <a:gd name="connsiteY76" fmla="*/ 192946 h 1161397"/>
              <a:gd name="connsiteX77" fmla="*/ 4228802 w 6884912"/>
              <a:gd name="connsiteY77" fmla="*/ 201468 h 1161397"/>
              <a:gd name="connsiteX78" fmla="*/ 4289361 w 6884912"/>
              <a:gd name="connsiteY78" fmla="*/ 196642 h 1161397"/>
              <a:gd name="connsiteX79" fmla="*/ 4498913 w 6884912"/>
              <a:gd name="connsiteY79" fmla="*/ 118915 h 1161397"/>
              <a:gd name="connsiteX80" fmla="*/ 4617330 w 6884912"/>
              <a:gd name="connsiteY80" fmla="*/ 111163 h 1161397"/>
              <a:gd name="connsiteX81" fmla="*/ 4659778 w 6884912"/>
              <a:gd name="connsiteY81" fmla="*/ 118219 h 1161397"/>
              <a:gd name="connsiteX82" fmla="*/ 4730870 w 6884912"/>
              <a:gd name="connsiteY82" fmla="*/ 129432 h 1161397"/>
              <a:gd name="connsiteX83" fmla="*/ 4844073 w 6884912"/>
              <a:gd name="connsiteY83" fmla="*/ 161768 h 1161397"/>
              <a:gd name="connsiteX84" fmla="*/ 4856454 w 6884912"/>
              <a:gd name="connsiteY84" fmla="*/ 130488 h 1161397"/>
              <a:gd name="connsiteX85" fmla="*/ 4920038 w 6884912"/>
              <a:gd name="connsiteY85" fmla="*/ 140418 h 1161397"/>
              <a:gd name="connsiteX86" fmla="*/ 5016639 w 6884912"/>
              <a:gd name="connsiteY86" fmla="*/ 158905 h 1161397"/>
              <a:gd name="connsiteX87" fmla="*/ 5072009 w 6884912"/>
              <a:gd name="connsiteY87" fmla="*/ 161502 h 1161397"/>
              <a:gd name="connsiteX88" fmla="*/ 5223626 w 6884912"/>
              <a:gd name="connsiteY88" fmla="*/ 177356 h 1161397"/>
              <a:gd name="connsiteX89" fmla="*/ 5375773 w 6884912"/>
              <a:gd name="connsiteY89" fmla="*/ 199913 h 1161397"/>
              <a:gd name="connsiteX90" fmla="*/ 5467502 w 6884912"/>
              <a:gd name="connsiteY90" fmla="*/ 250963 h 1161397"/>
              <a:gd name="connsiteX91" fmla="*/ 5592395 w 6884912"/>
              <a:gd name="connsiteY91" fmla="*/ 265434 h 1161397"/>
              <a:gd name="connsiteX92" fmla="*/ 5613532 w 6884912"/>
              <a:gd name="connsiteY92" fmla="*/ 273379 h 1161397"/>
              <a:gd name="connsiteX93" fmla="*/ 5642173 w 6884912"/>
              <a:gd name="connsiteY93" fmla="*/ 266904 h 1161397"/>
              <a:gd name="connsiteX94" fmla="*/ 5756910 w 6884912"/>
              <a:gd name="connsiteY94" fmla="*/ 239211 h 1161397"/>
              <a:gd name="connsiteX95" fmla="*/ 5846667 w 6884912"/>
              <a:gd name="connsiteY95" fmla="*/ 201786 h 1161397"/>
              <a:gd name="connsiteX96" fmla="*/ 5960732 w 6884912"/>
              <a:gd name="connsiteY96" fmla="*/ 220708 h 1161397"/>
              <a:gd name="connsiteX97" fmla="*/ 6029542 w 6884912"/>
              <a:gd name="connsiteY97" fmla="*/ 210339 h 1161397"/>
              <a:gd name="connsiteX98" fmla="*/ 6141123 w 6884912"/>
              <a:gd name="connsiteY98" fmla="*/ 159923 h 1161397"/>
              <a:gd name="connsiteX99" fmla="*/ 6290640 w 6884912"/>
              <a:gd name="connsiteY99" fmla="*/ 167441 h 1161397"/>
              <a:gd name="connsiteX100" fmla="*/ 6322806 w 6884912"/>
              <a:gd name="connsiteY100" fmla="*/ 213293 h 1161397"/>
              <a:gd name="connsiteX101" fmla="*/ 6380420 w 6884912"/>
              <a:gd name="connsiteY101" fmla="*/ 173195 h 1161397"/>
              <a:gd name="connsiteX102" fmla="*/ 6507891 w 6884912"/>
              <a:gd name="connsiteY102" fmla="*/ 118474 h 1161397"/>
              <a:gd name="connsiteX103" fmla="*/ 6571807 w 6884912"/>
              <a:gd name="connsiteY103" fmla="*/ 98636 h 1161397"/>
              <a:gd name="connsiteX104" fmla="*/ 6671880 w 6884912"/>
              <a:gd name="connsiteY104" fmla="*/ 82931 h 1161397"/>
              <a:gd name="connsiteX105" fmla="*/ 6702266 w 6884912"/>
              <a:gd name="connsiteY105" fmla="*/ 75470 h 1161397"/>
              <a:gd name="connsiteX106" fmla="*/ 6845802 w 6884912"/>
              <a:gd name="connsiteY106" fmla="*/ 24496 h 1161397"/>
              <a:gd name="connsiteX107" fmla="*/ 6884912 w 6884912"/>
              <a:gd name="connsiteY10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12111 w 6884912"/>
              <a:gd name="connsiteY7" fmla="*/ 1085599 h 1161397"/>
              <a:gd name="connsiteX8" fmla="*/ 567875 w 6884912"/>
              <a:gd name="connsiteY8" fmla="*/ 1051976 h 1161397"/>
              <a:gd name="connsiteX9" fmla="*/ 601644 w 6884912"/>
              <a:gd name="connsiteY9" fmla="*/ 1003997 h 1161397"/>
              <a:gd name="connsiteX10" fmla="*/ 651408 w 6884912"/>
              <a:gd name="connsiteY10" fmla="*/ 984938 h 1161397"/>
              <a:gd name="connsiteX11" fmla="*/ 673197 w 6884912"/>
              <a:gd name="connsiteY11" fmla="*/ 1010060 h 1161397"/>
              <a:gd name="connsiteX12" fmla="*/ 723108 w 6884912"/>
              <a:gd name="connsiteY12" fmla="*/ 980081 h 1161397"/>
              <a:gd name="connsiteX13" fmla="*/ 797699 w 6884912"/>
              <a:gd name="connsiteY13" fmla="*/ 931362 h 1161397"/>
              <a:gd name="connsiteX14" fmla="*/ 843359 w 6884912"/>
              <a:gd name="connsiteY14" fmla="*/ 910894 h 1161397"/>
              <a:gd name="connsiteX15" fmla="*/ 965215 w 6884912"/>
              <a:gd name="connsiteY15" fmla="*/ 846701 h 1161397"/>
              <a:gd name="connsiteX16" fmla="*/ 1085080 w 6884912"/>
              <a:gd name="connsiteY16" fmla="*/ 776086 h 1161397"/>
              <a:gd name="connsiteX17" fmla="*/ 1131224 w 6884912"/>
              <a:gd name="connsiteY17" fmla="*/ 706160 h 1161397"/>
              <a:gd name="connsiteX18" fmla="*/ 1138051 w 6884912"/>
              <a:gd name="connsiteY18" fmla="*/ 702034 h 1161397"/>
              <a:gd name="connsiteX19" fmla="*/ 1158800 w 6884912"/>
              <a:gd name="connsiteY19" fmla="*/ 700004 h 1161397"/>
              <a:gd name="connsiteX20" fmla="*/ 1166947 w 6884912"/>
              <a:gd name="connsiteY20" fmla="*/ 700762 h 1161397"/>
              <a:gd name="connsiteX21" fmla="*/ 1178135 w 6884912"/>
              <a:gd name="connsiteY21" fmla="*/ 698631 h 1161397"/>
              <a:gd name="connsiteX22" fmla="*/ 1178301 w 6884912"/>
              <a:gd name="connsiteY22" fmla="*/ 698094 h 1161397"/>
              <a:gd name="connsiteX23" fmla="*/ 1188995 w 6884912"/>
              <a:gd name="connsiteY23" fmla="*/ 697048 h 1161397"/>
              <a:gd name="connsiteX24" fmla="*/ 1242716 w 6884912"/>
              <a:gd name="connsiteY24" fmla="*/ 698052 h 1161397"/>
              <a:gd name="connsiteX25" fmla="*/ 1299977 w 6884912"/>
              <a:gd name="connsiteY25" fmla="*/ 639196 h 1161397"/>
              <a:gd name="connsiteX26" fmla="*/ 1326190 w 6884912"/>
              <a:gd name="connsiteY26" fmla="*/ 625955 h 1161397"/>
              <a:gd name="connsiteX27" fmla="*/ 1339600 w 6884912"/>
              <a:gd name="connsiteY27" fmla="*/ 616295 h 1161397"/>
              <a:gd name="connsiteX28" fmla="*/ 1340054 w 6884912"/>
              <a:gd name="connsiteY28" fmla="*/ 614022 h 1161397"/>
              <a:gd name="connsiteX29" fmla="*/ 1391606 w 6884912"/>
              <a:gd name="connsiteY29" fmla="*/ 615229 h 1161397"/>
              <a:gd name="connsiteX30" fmla="*/ 1397565 w 6884912"/>
              <a:gd name="connsiteY30" fmla="*/ 611490 h 1161397"/>
              <a:gd name="connsiteX31" fmla="*/ 1432302 w 6884912"/>
              <a:gd name="connsiteY31" fmla="*/ 617267 h 1161397"/>
              <a:gd name="connsiteX32" fmla="*/ 1449644 w 6884912"/>
              <a:gd name="connsiteY32" fmla="*/ 617591 h 1161397"/>
              <a:gd name="connsiteX33" fmla="*/ 1455793 w 6884912"/>
              <a:gd name="connsiteY33" fmla="*/ 623174 h 1161397"/>
              <a:gd name="connsiteX34" fmla="*/ 1480758 w 6884912"/>
              <a:gd name="connsiteY34" fmla="*/ 620863 h 1161397"/>
              <a:gd name="connsiteX35" fmla="*/ 1483154 w 6884912"/>
              <a:gd name="connsiteY35" fmla="*/ 618527 h 1161397"/>
              <a:gd name="connsiteX36" fmla="*/ 1505495 w 6884912"/>
              <a:gd name="connsiteY36" fmla="*/ 624325 h 1161397"/>
              <a:gd name="connsiteX37" fmla="*/ 1526340 w 6884912"/>
              <a:gd name="connsiteY37" fmla="*/ 638496 h 1161397"/>
              <a:gd name="connsiteX38" fmla="*/ 1731986 w 6884912"/>
              <a:gd name="connsiteY38" fmla="*/ 589682 h 1161397"/>
              <a:gd name="connsiteX39" fmla="*/ 1927935 w 6884912"/>
              <a:gd name="connsiteY39" fmla="*/ 628540 h 1161397"/>
              <a:gd name="connsiteX40" fmla="*/ 2039075 w 6884912"/>
              <a:gd name="connsiteY40" fmla="*/ 599964 h 1161397"/>
              <a:gd name="connsiteX41" fmla="*/ 2066980 w 6884912"/>
              <a:gd name="connsiteY41" fmla="*/ 550413 h 1161397"/>
              <a:gd name="connsiteX42" fmla="*/ 2352236 w 6884912"/>
              <a:gd name="connsiteY42" fmla="*/ 519602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222191 w 6884912"/>
              <a:gd name="connsiteY56" fmla="*/ 307887 h 1161397"/>
              <a:gd name="connsiteX57" fmla="*/ 3227953 w 6884912"/>
              <a:gd name="connsiteY57" fmla="*/ 297650 h 1161397"/>
              <a:gd name="connsiteX58" fmla="*/ 3510042 w 6884912"/>
              <a:gd name="connsiteY58" fmla="*/ 311820 h 1161397"/>
              <a:gd name="connsiteX59" fmla="*/ 3626773 w 6884912"/>
              <a:gd name="connsiteY59" fmla="*/ 290452 h 1161397"/>
              <a:gd name="connsiteX60" fmla="*/ 3666217 w 6884912"/>
              <a:gd name="connsiteY60" fmla="*/ 273255 h 1161397"/>
              <a:gd name="connsiteX61" fmla="*/ 3732427 w 6884912"/>
              <a:gd name="connsiteY61" fmla="*/ 245039 h 1161397"/>
              <a:gd name="connsiteX62" fmla="*/ 3777022 w 6884912"/>
              <a:gd name="connsiteY62" fmla="*/ 200276 h 1161397"/>
              <a:gd name="connsiteX63" fmla="*/ 3791246 w 6884912"/>
              <a:gd name="connsiteY63" fmla="*/ 189996 h 1161397"/>
              <a:gd name="connsiteX64" fmla="*/ 3819864 w 6884912"/>
              <a:gd name="connsiteY64" fmla="*/ 194605 h 1161397"/>
              <a:gd name="connsiteX65" fmla="*/ 3830398 w 6884912"/>
              <a:gd name="connsiteY65" fmla="*/ 188383 h 1161397"/>
              <a:gd name="connsiteX66" fmla="*/ 3834360 w 6884912"/>
              <a:gd name="connsiteY66" fmla="*/ 188992 h 1161397"/>
              <a:gd name="connsiteX67" fmla="*/ 3843715 w 6884912"/>
              <a:gd name="connsiteY67" fmla="*/ 188752 h 1161397"/>
              <a:gd name="connsiteX68" fmla="*/ 3842609 w 6884912"/>
              <a:gd name="connsiteY68" fmla="*/ 197386 h 1161397"/>
              <a:gd name="connsiteX69" fmla="*/ 3853961 w 6884912"/>
              <a:gd name="connsiteY69" fmla="*/ 213380 h 1161397"/>
              <a:gd name="connsiteX70" fmla="*/ 3907640 w 6884912"/>
              <a:gd name="connsiteY70" fmla="*/ 207568 h 1161397"/>
              <a:gd name="connsiteX71" fmla="*/ 3910449 w 6884912"/>
              <a:gd name="connsiteY71" fmla="*/ 197808 h 1161397"/>
              <a:gd name="connsiteX72" fmla="*/ 3917197 w 6884912"/>
              <a:gd name="connsiteY72" fmla="*/ 196121 h 1161397"/>
              <a:gd name="connsiteX73" fmla="*/ 3922400 w 6884912"/>
              <a:gd name="connsiteY73" fmla="*/ 205056 h 1161397"/>
              <a:gd name="connsiteX74" fmla="*/ 4013061 w 6884912"/>
              <a:gd name="connsiteY74" fmla="*/ 224874 h 1161397"/>
              <a:gd name="connsiteX75" fmla="*/ 4220717 w 6884912"/>
              <a:gd name="connsiteY75" fmla="*/ 192946 h 1161397"/>
              <a:gd name="connsiteX76" fmla="*/ 4228802 w 6884912"/>
              <a:gd name="connsiteY76" fmla="*/ 201468 h 1161397"/>
              <a:gd name="connsiteX77" fmla="*/ 4289361 w 6884912"/>
              <a:gd name="connsiteY77" fmla="*/ 196642 h 1161397"/>
              <a:gd name="connsiteX78" fmla="*/ 4498913 w 6884912"/>
              <a:gd name="connsiteY78" fmla="*/ 118915 h 1161397"/>
              <a:gd name="connsiteX79" fmla="*/ 4617330 w 6884912"/>
              <a:gd name="connsiteY79" fmla="*/ 111163 h 1161397"/>
              <a:gd name="connsiteX80" fmla="*/ 4659778 w 6884912"/>
              <a:gd name="connsiteY80" fmla="*/ 118219 h 1161397"/>
              <a:gd name="connsiteX81" fmla="*/ 4730870 w 6884912"/>
              <a:gd name="connsiteY81" fmla="*/ 129432 h 1161397"/>
              <a:gd name="connsiteX82" fmla="*/ 4844073 w 6884912"/>
              <a:gd name="connsiteY82" fmla="*/ 161768 h 1161397"/>
              <a:gd name="connsiteX83" fmla="*/ 4856454 w 6884912"/>
              <a:gd name="connsiteY83" fmla="*/ 130488 h 1161397"/>
              <a:gd name="connsiteX84" fmla="*/ 4920038 w 6884912"/>
              <a:gd name="connsiteY84" fmla="*/ 140418 h 1161397"/>
              <a:gd name="connsiteX85" fmla="*/ 5016639 w 6884912"/>
              <a:gd name="connsiteY85" fmla="*/ 158905 h 1161397"/>
              <a:gd name="connsiteX86" fmla="*/ 5072009 w 6884912"/>
              <a:gd name="connsiteY86" fmla="*/ 161502 h 1161397"/>
              <a:gd name="connsiteX87" fmla="*/ 5223626 w 6884912"/>
              <a:gd name="connsiteY87" fmla="*/ 177356 h 1161397"/>
              <a:gd name="connsiteX88" fmla="*/ 5375773 w 6884912"/>
              <a:gd name="connsiteY88" fmla="*/ 199913 h 1161397"/>
              <a:gd name="connsiteX89" fmla="*/ 5467502 w 6884912"/>
              <a:gd name="connsiteY89" fmla="*/ 250963 h 1161397"/>
              <a:gd name="connsiteX90" fmla="*/ 5592395 w 6884912"/>
              <a:gd name="connsiteY90" fmla="*/ 265434 h 1161397"/>
              <a:gd name="connsiteX91" fmla="*/ 5613532 w 6884912"/>
              <a:gd name="connsiteY91" fmla="*/ 273379 h 1161397"/>
              <a:gd name="connsiteX92" fmla="*/ 5642173 w 6884912"/>
              <a:gd name="connsiteY92" fmla="*/ 266904 h 1161397"/>
              <a:gd name="connsiteX93" fmla="*/ 5756910 w 6884912"/>
              <a:gd name="connsiteY93" fmla="*/ 239211 h 1161397"/>
              <a:gd name="connsiteX94" fmla="*/ 5846667 w 6884912"/>
              <a:gd name="connsiteY94" fmla="*/ 201786 h 1161397"/>
              <a:gd name="connsiteX95" fmla="*/ 5960732 w 6884912"/>
              <a:gd name="connsiteY95" fmla="*/ 220708 h 1161397"/>
              <a:gd name="connsiteX96" fmla="*/ 6029542 w 6884912"/>
              <a:gd name="connsiteY96" fmla="*/ 210339 h 1161397"/>
              <a:gd name="connsiteX97" fmla="*/ 6141123 w 6884912"/>
              <a:gd name="connsiteY97" fmla="*/ 159923 h 1161397"/>
              <a:gd name="connsiteX98" fmla="*/ 6290640 w 6884912"/>
              <a:gd name="connsiteY98" fmla="*/ 167441 h 1161397"/>
              <a:gd name="connsiteX99" fmla="*/ 6322806 w 6884912"/>
              <a:gd name="connsiteY99" fmla="*/ 213293 h 1161397"/>
              <a:gd name="connsiteX100" fmla="*/ 6380420 w 6884912"/>
              <a:gd name="connsiteY100" fmla="*/ 173195 h 1161397"/>
              <a:gd name="connsiteX101" fmla="*/ 6507891 w 6884912"/>
              <a:gd name="connsiteY101" fmla="*/ 118474 h 1161397"/>
              <a:gd name="connsiteX102" fmla="*/ 6571807 w 6884912"/>
              <a:gd name="connsiteY102" fmla="*/ 98636 h 1161397"/>
              <a:gd name="connsiteX103" fmla="*/ 6671880 w 6884912"/>
              <a:gd name="connsiteY103" fmla="*/ 82931 h 1161397"/>
              <a:gd name="connsiteX104" fmla="*/ 6702266 w 6884912"/>
              <a:gd name="connsiteY104" fmla="*/ 75470 h 1161397"/>
              <a:gd name="connsiteX105" fmla="*/ 6845802 w 6884912"/>
              <a:gd name="connsiteY105" fmla="*/ 24496 h 1161397"/>
              <a:gd name="connsiteX106" fmla="*/ 6884912 w 6884912"/>
              <a:gd name="connsiteY10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67875 w 6884912"/>
              <a:gd name="connsiteY7" fmla="*/ 1051976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213420 w 6884912"/>
              <a:gd name="connsiteY6" fmla="*/ 1056868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242716 w 6884912"/>
              <a:gd name="connsiteY20" fmla="*/ 698052 h 1161397"/>
              <a:gd name="connsiteX21" fmla="*/ 1299977 w 6884912"/>
              <a:gd name="connsiteY21" fmla="*/ 639196 h 1161397"/>
              <a:gd name="connsiteX22" fmla="*/ 1326190 w 6884912"/>
              <a:gd name="connsiteY22" fmla="*/ 625955 h 1161397"/>
              <a:gd name="connsiteX23" fmla="*/ 1339600 w 6884912"/>
              <a:gd name="connsiteY23" fmla="*/ 616295 h 1161397"/>
              <a:gd name="connsiteX24" fmla="*/ 1340054 w 6884912"/>
              <a:gd name="connsiteY24" fmla="*/ 614022 h 1161397"/>
              <a:gd name="connsiteX25" fmla="*/ 1391606 w 6884912"/>
              <a:gd name="connsiteY25" fmla="*/ 615229 h 1161397"/>
              <a:gd name="connsiteX26" fmla="*/ 1397565 w 6884912"/>
              <a:gd name="connsiteY26" fmla="*/ 611490 h 1161397"/>
              <a:gd name="connsiteX27" fmla="*/ 1432302 w 6884912"/>
              <a:gd name="connsiteY27" fmla="*/ 617267 h 1161397"/>
              <a:gd name="connsiteX28" fmla="*/ 1449644 w 6884912"/>
              <a:gd name="connsiteY28" fmla="*/ 617591 h 1161397"/>
              <a:gd name="connsiteX29" fmla="*/ 1455793 w 6884912"/>
              <a:gd name="connsiteY29" fmla="*/ 623174 h 1161397"/>
              <a:gd name="connsiteX30" fmla="*/ 1480758 w 6884912"/>
              <a:gd name="connsiteY30" fmla="*/ 620863 h 1161397"/>
              <a:gd name="connsiteX31" fmla="*/ 1483154 w 6884912"/>
              <a:gd name="connsiteY31" fmla="*/ 618527 h 1161397"/>
              <a:gd name="connsiteX32" fmla="*/ 1505495 w 6884912"/>
              <a:gd name="connsiteY32" fmla="*/ 624325 h 1161397"/>
              <a:gd name="connsiteX33" fmla="*/ 1526340 w 6884912"/>
              <a:gd name="connsiteY33" fmla="*/ 638496 h 1161397"/>
              <a:gd name="connsiteX34" fmla="*/ 1731986 w 6884912"/>
              <a:gd name="connsiteY34" fmla="*/ 589682 h 1161397"/>
              <a:gd name="connsiteX35" fmla="*/ 1927935 w 6884912"/>
              <a:gd name="connsiteY35" fmla="*/ 628540 h 1161397"/>
              <a:gd name="connsiteX36" fmla="*/ 2039075 w 6884912"/>
              <a:gd name="connsiteY36" fmla="*/ 599964 h 1161397"/>
              <a:gd name="connsiteX37" fmla="*/ 2066980 w 6884912"/>
              <a:gd name="connsiteY37" fmla="*/ 550413 h 1161397"/>
              <a:gd name="connsiteX38" fmla="*/ 2352236 w 6884912"/>
              <a:gd name="connsiteY38" fmla="*/ 519602 h 1161397"/>
              <a:gd name="connsiteX39" fmla="*/ 2420791 w 6884912"/>
              <a:gd name="connsiteY39" fmla="*/ 492826 h 1161397"/>
              <a:gd name="connsiteX40" fmla="*/ 2489932 w 6884912"/>
              <a:gd name="connsiteY40" fmla="*/ 507864 h 1161397"/>
              <a:gd name="connsiteX41" fmla="*/ 2512917 w 6884912"/>
              <a:gd name="connsiteY41" fmla="*/ 489127 h 1161397"/>
              <a:gd name="connsiteX42" fmla="*/ 2516783 w 6884912"/>
              <a:gd name="connsiteY42" fmla="*/ 485473 h 1161397"/>
              <a:gd name="connsiteX43" fmla="*/ 2534360 w 6884912"/>
              <a:gd name="connsiteY43" fmla="*/ 480064 h 1161397"/>
              <a:gd name="connsiteX44" fmla="*/ 2536691 w 6884912"/>
              <a:gd name="connsiteY44" fmla="*/ 467018 h 1161397"/>
              <a:gd name="connsiteX45" fmla="*/ 2561265 w 6884912"/>
              <a:gd name="connsiteY45" fmla="*/ 450623 h 1161397"/>
              <a:gd name="connsiteX46" fmla="*/ 2594349 w 6884912"/>
              <a:gd name="connsiteY46" fmla="*/ 443884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222191 w 6884912"/>
              <a:gd name="connsiteY52" fmla="*/ 307887 h 1161397"/>
              <a:gd name="connsiteX53" fmla="*/ 3227953 w 6884912"/>
              <a:gd name="connsiteY53" fmla="*/ 297650 h 1161397"/>
              <a:gd name="connsiteX54" fmla="*/ 3510042 w 6884912"/>
              <a:gd name="connsiteY54" fmla="*/ 311820 h 1161397"/>
              <a:gd name="connsiteX55" fmla="*/ 3626773 w 6884912"/>
              <a:gd name="connsiteY55" fmla="*/ 290452 h 1161397"/>
              <a:gd name="connsiteX56" fmla="*/ 3666217 w 6884912"/>
              <a:gd name="connsiteY56" fmla="*/ 273255 h 1161397"/>
              <a:gd name="connsiteX57" fmla="*/ 3732427 w 6884912"/>
              <a:gd name="connsiteY57" fmla="*/ 245039 h 1161397"/>
              <a:gd name="connsiteX58" fmla="*/ 3777022 w 6884912"/>
              <a:gd name="connsiteY58" fmla="*/ 200276 h 1161397"/>
              <a:gd name="connsiteX59" fmla="*/ 3791246 w 6884912"/>
              <a:gd name="connsiteY59" fmla="*/ 189996 h 1161397"/>
              <a:gd name="connsiteX60" fmla="*/ 3819864 w 6884912"/>
              <a:gd name="connsiteY60" fmla="*/ 194605 h 1161397"/>
              <a:gd name="connsiteX61" fmla="*/ 3830398 w 6884912"/>
              <a:gd name="connsiteY61" fmla="*/ 188383 h 1161397"/>
              <a:gd name="connsiteX62" fmla="*/ 3834360 w 6884912"/>
              <a:gd name="connsiteY62" fmla="*/ 188992 h 1161397"/>
              <a:gd name="connsiteX63" fmla="*/ 3843715 w 6884912"/>
              <a:gd name="connsiteY63" fmla="*/ 188752 h 1161397"/>
              <a:gd name="connsiteX64" fmla="*/ 3842609 w 6884912"/>
              <a:gd name="connsiteY64" fmla="*/ 197386 h 1161397"/>
              <a:gd name="connsiteX65" fmla="*/ 3853961 w 6884912"/>
              <a:gd name="connsiteY65" fmla="*/ 213380 h 1161397"/>
              <a:gd name="connsiteX66" fmla="*/ 3907640 w 6884912"/>
              <a:gd name="connsiteY66" fmla="*/ 207568 h 1161397"/>
              <a:gd name="connsiteX67" fmla="*/ 3910449 w 6884912"/>
              <a:gd name="connsiteY67" fmla="*/ 197808 h 1161397"/>
              <a:gd name="connsiteX68" fmla="*/ 3917197 w 6884912"/>
              <a:gd name="connsiteY68" fmla="*/ 196121 h 1161397"/>
              <a:gd name="connsiteX69" fmla="*/ 3922400 w 6884912"/>
              <a:gd name="connsiteY69" fmla="*/ 205056 h 1161397"/>
              <a:gd name="connsiteX70" fmla="*/ 4013061 w 6884912"/>
              <a:gd name="connsiteY70" fmla="*/ 224874 h 1161397"/>
              <a:gd name="connsiteX71" fmla="*/ 4220717 w 6884912"/>
              <a:gd name="connsiteY71" fmla="*/ 192946 h 1161397"/>
              <a:gd name="connsiteX72" fmla="*/ 4228802 w 6884912"/>
              <a:gd name="connsiteY72" fmla="*/ 201468 h 1161397"/>
              <a:gd name="connsiteX73" fmla="*/ 4289361 w 6884912"/>
              <a:gd name="connsiteY73" fmla="*/ 196642 h 1161397"/>
              <a:gd name="connsiteX74" fmla="*/ 4498913 w 6884912"/>
              <a:gd name="connsiteY74" fmla="*/ 118915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844073 w 6884912"/>
              <a:gd name="connsiteY78" fmla="*/ 161768 h 1161397"/>
              <a:gd name="connsiteX79" fmla="*/ 4856454 w 6884912"/>
              <a:gd name="connsiteY79" fmla="*/ 130488 h 1161397"/>
              <a:gd name="connsiteX80" fmla="*/ 4920038 w 6884912"/>
              <a:gd name="connsiteY80" fmla="*/ 140418 h 1161397"/>
              <a:gd name="connsiteX81" fmla="*/ 5016639 w 6884912"/>
              <a:gd name="connsiteY81" fmla="*/ 158905 h 1161397"/>
              <a:gd name="connsiteX82" fmla="*/ 5072009 w 6884912"/>
              <a:gd name="connsiteY82" fmla="*/ 161502 h 1161397"/>
              <a:gd name="connsiteX83" fmla="*/ 5223626 w 6884912"/>
              <a:gd name="connsiteY83" fmla="*/ 177356 h 1161397"/>
              <a:gd name="connsiteX84" fmla="*/ 5375773 w 6884912"/>
              <a:gd name="connsiteY84" fmla="*/ 199913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141123 w 6884912"/>
              <a:gd name="connsiteY93" fmla="*/ 159923 h 1161397"/>
              <a:gd name="connsiteX94" fmla="*/ 6290640 w 6884912"/>
              <a:gd name="connsiteY94" fmla="*/ 167441 h 1161397"/>
              <a:gd name="connsiteX95" fmla="*/ 6322806 w 6884912"/>
              <a:gd name="connsiteY95" fmla="*/ 213293 h 1161397"/>
              <a:gd name="connsiteX96" fmla="*/ 6380420 w 6884912"/>
              <a:gd name="connsiteY96" fmla="*/ 173195 h 1161397"/>
              <a:gd name="connsiteX97" fmla="*/ 6507891 w 6884912"/>
              <a:gd name="connsiteY97" fmla="*/ 118474 h 1161397"/>
              <a:gd name="connsiteX98" fmla="*/ 6571807 w 6884912"/>
              <a:gd name="connsiteY98" fmla="*/ 98636 h 1161397"/>
              <a:gd name="connsiteX99" fmla="*/ 6671880 w 6884912"/>
              <a:gd name="connsiteY99" fmla="*/ 82931 h 1161397"/>
              <a:gd name="connsiteX100" fmla="*/ 6702266 w 6884912"/>
              <a:gd name="connsiteY100" fmla="*/ 75470 h 1161397"/>
              <a:gd name="connsiteX101" fmla="*/ 6845802 w 6884912"/>
              <a:gd name="connsiteY101" fmla="*/ 24496 h 1161397"/>
              <a:gd name="connsiteX102" fmla="*/ 6884912 w 6884912"/>
              <a:gd name="connsiteY10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66947 w 6884912"/>
              <a:gd name="connsiteY16" fmla="*/ 700762 h 1161397"/>
              <a:gd name="connsiteX17" fmla="*/ 1178135 w 6884912"/>
              <a:gd name="connsiteY17" fmla="*/ 698631 h 1161397"/>
              <a:gd name="connsiteX18" fmla="*/ 1178301 w 6884912"/>
              <a:gd name="connsiteY18" fmla="*/ 698094 h 1161397"/>
              <a:gd name="connsiteX19" fmla="*/ 1242716 w 6884912"/>
              <a:gd name="connsiteY19" fmla="*/ 698052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40054 w 6884912"/>
              <a:gd name="connsiteY23" fmla="*/ 614022 h 1161397"/>
              <a:gd name="connsiteX24" fmla="*/ 1391606 w 6884912"/>
              <a:gd name="connsiteY24" fmla="*/ 615229 h 1161397"/>
              <a:gd name="connsiteX25" fmla="*/ 1397565 w 6884912"/>
              <a:gd name="connsiteY25" fmla="*/ 611490 h 1161397"/>
              <a:gd name="connsiteX26" fmla="*/ 1432302 w 6884912"/>
              <a:gd name="connsiteY26" fmla="*/ 617267 h 1161397"/>
              <a:gd name="connsiteX27" fmla="*/ 1449644 w 6884912"/>
              <a:gd name="connsiteY27" fmla="*/ 617591 h 1161397"/>
              <a:gd name="connsiteX28" fmla="*/ 1455793 w 6884912"/>
              <a:gd name="connsiteY28" fmla="*/ 623174 h 1161397"/>
              <a:gd name="connsiteX29" fmla="*/ 1480758 w 6884912"/>
              <a:gd name="connsiteY29" fmla="*/ 620863 h 1161397"/>
              <a:gd name="connsiteX30" fmla="*/ 1483154 w 6884912"/>
              <a:gd name="connsiteY30" fmla="*/ 618527 h 1161397"/>
              <a:gd name="connsiteX31" fmla="*/ 1505495 w 6884912"/>
              <a:gd name="connsiteY31" fmla="*/ 624325 h 1161397"/>
              <a:gd name="connsiteX32" fmla="*/ 1526340 w 6884912"/>
              <a:gd name="connsiteY32" fmla="*/ 638496 h 1161397"/>
              <a:gd name="connsiteX33" fmla="*/ 1731986 w 6884912"/>
              <a:gd name="connsiteY33" fmla="*/ 589682 h 1161397"/>
              <a:gd name="connsiteX34" fmla="*/ 1927935 w 6884912"/>
              <a:gd name="connsiteY34" fmla="*/ 628540 h 1161397"/>
              <a:gd name="connsiteX35" fmla="*/ 2039075 w 6884912"/>
              <a:gd name="connsiteY35" fmla="*/ 599964 h 1161397"/>
              <a:gd name="connsiteX36" fmla="*/ 2066980 w 6884912"/>
              <a:gd name="connsiteY36" fmla="*/ 550413 h 1161397"/>
              <a:gd name="connsiteX37" fmla="*/ 2352236 w 6884912"/>
              <a:gd name="connsiteY37" fmla="*/ 519602 h 1161397"/>
              <a:gd name="connsiteX38" fmla="*/ 2420791 w 6884912"/>
              <a:gd name="connsiteY38" fmla="*/ 492826 h 1161397"/>
              <a:gd name="connsiteX39" fmla="*/ 2489932 w 6884912"/>
              <a:gd name="connsiteY39" fmla="*/ 507864 h 1161397"/>
              <a:gd name="connsiteX40" fmla="*/ 2512917 w 6884912"/>
              <a:gd name="connsiteY40" fmla="*/ 489127 h 1161397"/>
              <a:gd name="connsiteX41" fmla="*/ 2516783 w 6884912"/>
              <a:gd name="connsiteY41" fmla="*/ 485473 h 1161397"/>
              <a:gd name="connsiteX42" fmla="*/ 2534360 w 6884912"/>
              <a:gd name="connsiteY42" fmla="*/ 480064 h 1161397"/>
              <a:gd name="connsiteX43" fmla="*/ 2536691 w 6884912"/>
              <a:gd name="connsiteY43" fmla="*/ 467018 h 1161397"/>
              <a:gd name="connsiteX44" fmla="*/ 2561265 w 6884912"/>
              <a:gd name="connsiteY44" fmla="*/ 450623 h 1161397"/>
              <a:gd name="connsiteX45" fmla="*/ 2594349 w 6884912"/>
              <a:gd name="connsiteY45" fmla="*/ 443884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222191 w 6884912"/>
              <a:gd name="connsiteY51" fmla="*/ 307887 h 1161397"/>
              <a:gd name="connsiteX52" fmla="*/ 3227953 w 6884912"/>
              <a:gd name="connsiteY52" fmla="*/ 297650 h 1161397"/>
              <a:gd name="connsiteX53" fmla="*/ 3510042 w 6884912"/>
              <a:gd name="connsiteY53" fmla="*/ 311820 h 1161397"/>
              <a:gd name="connsiteX54" fmla="*/ 3626773 w 6884912"/>
              <a:gd name="connsiteY54" fmla="*/ 290452 h 1161397"/>
              <a:gd name="connsiteX55" fmla="*/ 3666217 w 6884912"/>
              <a:gd name="connsiteY55" fmla="*/ 273255 h 1161397"/>
              <a:gd name="connsiteX56" fmla="*/ 3732427 w 6884912"/>
              <a:gd name="connsiteY56" fmla="*/ 245039 h 1161397"/>
              <a:gd name="connsiteX57" fmla="*/ 3777022 w 6884912"/>
              <a:gd name="connsiteY57" fmla="*/ 200276 h 1161397"/>
              <a:gd name="connsiteX58" fmla="*/ 3791246 w 6884912"/>
              <a:gd name="connsiteY58" fmla="*/ 189996 h 1161397"/>
              <a:gd name="connsiteX59" fmla="*/ 3819864 w 6884912"/>
              <a:gd name="connsiteY59" fmla="*/ 194605 h 1161397"/>
              <a:gd name="connsiteX60" fmla="*/ 3830398 w 6884912"/>
              <a:gd name="connsiteY60" fmla="*/ 188383 h 1161397"/>
              <a:gd name="connsiteX61" fmla="*/ 3834360 w 6884912"/>
              <a:gd name="connsiteY61" fmla="*/ 188992 h 1161397"/>
              <a:gd name="connsiteX62" fmla="*/ 3843715 w 6884912"/>
              <a:gd name="connsiteY62" fmla="*/ 188752 h 1161397"/>
              <a:gd name="connsiteX63" fmla="*/ 3842609 w 6884912"/>
              <a:gd name="connsiteY63" fmla="*/ 197386 h 1161397"/>
              <a:gd name="connsiteX64" fmla="*/ 3853961 w 6884912"/>
              <a:gd name="connsiteY64" fmla="*/ 213380 h 1161397"/>
              <a:gd name="connsiteX65" fmla="*/ 3907640 w 6884912"/>
              <a:gd name="connsiteY65" fmla="*/ 207568 h 1161397"/>
              <a:gd name="connsiteX66" fmla="*/ 3910449 w 6884912"/>
              <a:gd name="connsiteY66" fmla="*/ 197808 h 1161397"/>
              <a:gd name="connsiteX67" fmla="*/ 3917197 w 6884912"/>
              <a:gd name="connsiteY67" fmla="*/ 196121 h 1161397"/>
              <a:gd name="connsiteX68" fmla="*/ 3922400 w 6884912"/>
              <a:gd name="connsiteY68" fmla="*/ 205056 h 1161397"/>
              <a:gd name="connsiteX69" fmla="*/ 4013061 w 6884912"/>
              <a:gd name="connsiteY69" fmla="*/ 224874 h 1161397"/>
              <a:gd name="connsiteX70" fmla="*/ 4220717 w 6884912"/>
              <a:gd name="connsiteY70" fmla="*/ 192946 h 1161397"/>
              <a:gd name="connsiteX71" fmla="*/ 4228802 w 6884912"/>
              <a:gd name="connsiteY71" fmla="*/ 201468 h 1161397"/>
              <a:gd name="connsiteX72" fmla="*/ 4289361 w 6884912"/>
              <a:gd name="connsiteY72" fmla="*/ 196642 h 1161397"/>
              <a:gd name="connsiteX73" fmla="*/ 4498913 w 6884912"/>
              <a:gd name="connsiteY73" fmla="*/ 118915 h 1161397"/>
              <a:gd name="connsiteX74" fmla="*/ 4617330 w 6884912"/>
              <a:gd name="connsiteY74" fmla="*/ 111163 h 1161397"/>
              <a:gd name="connsiteX75" fmla="*/ 4659778 w 6884912"/>
              <a:gd name="connsiteY75" fmla="*/ 118219 h 1161397"/>
              <a:gd name="connsiteX76" fmla="*/ 4730870 w 6884912"/>
              <a:gd name="connsiteY76" fmla="*/ 129432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375773 w 6884912"/>
              <a:gd name="connsiteY83" fmla="*/ 199913 h 1161397"/>
              <a:gd name="connsiteX84" fmla="*/ 5467502 w 6884912"/>
              <a:gd name="connsiteY84" fmla="*/ 250963 h 1161397"/>
              <a:gd name="connsiteX85" fmla="*/ 5592395 w 6884912"/>
              <a:gd name="connsiteY85" fmla="*/ 265434 h 1161397"/>
              <a:gd name="connsiteX86" fmla="*/ 5613532 w 6884912"/>
              <a:gd name="connsiteY86" fmla="*/ 273379 h 1161397"/>
              <a:gd name="connsiteX87" fmla="*/ 5642173 w 6884912"/>
              <a:gd name="connsiteY87" fmla="*/ 266904 h 1161397"/>
              <a:gd name="connsiteX88" fmla="*/ 5756910 w 6884912"/>
              <a:gd name="connsiteY88" fmla="*/ 239211 h 1161397"/>
              <a:gd name="connsiteX89" fmla="*/ 5846667 w 6884912"/>
              <a:gd name="connsiteY89" fmla="*/ 201786 h 1161397"/>
              <a:gd name="connsiteX90" fmla="*/ 5960732 w 6884912"/>
              <a:gd name="connsiteY90" fmla="*/ 220708 h 1161397"/>
              <a:gd name="connsiteX91" fmla="*/ 6029542 w 6884912"/>
              <a:gd name="connsiteY91" fmla="*/ 210339 h 1161397"/>
              <a:gd name="connsiteX92" fmla="*/ 6141123 w 6884912"/>
              <a:gd name="connsiteY92" fmla="*/ 159923 h 1161397"/>
              <a:gd name="connsiteX93" fmla="*/ 6290640 w 6884912"/>
              <a:gd name="connsiteY93" fmla="*/ 167441 h 1161397"/>
              <a:gd name="connsiteX94" fmla="*/ 6322806 w 6884912"/>
              <a:gd name="connsiteY94" fmla="*/ 213293 h 1161397"/>
              <a:gd name="connsiteX95" fmla="*/ 6380420 w 6884912"/>
              <a:gd name="connsiteY95" fmla="*/ 173195 h 1161397"/>
              <a:gd name="connsiteX96" fmla="*/ 6507891 w 6884912"/>
              <a:gd name="connsiteY96" fmla="*/ 118474 h 1161397"/>
              <a:gd name="connsiteX97" fmla="*/ 6571807 w 6884912"/>
              <a:gd name="connsiteY97" fmla="*/ 98636 h 1161397"/>
              <a:gd name="connsiteX98" fmla="*/ 6671880 w 6884912"/>
              <a:gd name="connsiteY98" fmla="*/ 82931 h 1161397"/>
              <a:gd name="connsiteX99" fmla="*/ 6702266 w 6884912"/>
              <a:gd name="connsiteY99" fmla="*/ 75470 h 1161397"/>
              <a:gd name="connsiteX100" fmla="*/ 6845802 w 6884912"/>
              <a:gd name="connsiteY100" fmla="*/ 24496 h 1161397"/>
              <a:gd name="connsiteX101" fmla="*/ 6884912 w 6884912"/>
              <a:gd name="connsiteY10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78135 w 6884912"/>
              <a:gd name="connsiteY16" fmla="*/ 698631 h 1161397"/>
              <a:gd name="connsiteX17" fmla="*/ 1178301 w 6884912"/>
              <a:gd name="connsiteY17" fmla="*/ 698094 h 1161397"/>
              <a:gd name="connsiteX18" fmla="*/ 1242716 w 6884912"/>
              <a:gd name="connsiteY18" fmla="*/ 698052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40054 w 6884912"/>
              <a:gd name="connsiteY22" fmla="*/ 614022 h 1161397"/>
              <a:gd name="connsiteX23" fmla="*/ 1391606 w 6884912"/>
              <a:gd name="connsiteY23" fmla="*/ 615229 h 1161397"/>
              <a:gd name="connsiteX24" fmla="*/ 1397565 w 6884912"/>
              <a:gd name="connsiteY24" fmla="*/ 611490 h 1161397"/>
              <a:gd name="connsiteX25" fmla="*/ 1432302 w 6884912"/>
              <a:gd name="connsiteY25" fmla="*/ 617267 h 1161397"/>
              <a:gd name="connsiteX26" fmla="*/ 1449644 w 6884912"/>
              <a:gd name="connsiteY26" fmla="*/ 617591 h 1161397"/>
              <a:gd name="connsiteX27" fmla="*/ 1455793 w 6884912"/>
              <a:gd name="connsiteY27" fmla="*/ 623174 h 1161397"/>
              <a:gd name="connsiteX28" fmla="*/ 1480758 w 6884912"/>
              <a:gd name="connsiteY28" fmla="*/ 620863 h 1161397"/>
              <a:gd name="connsiteX29" fmla="*/ 1483154 w 6884912"/>
              <a:gd name="connsiteY29" fmla="*/ 618527 h 1161397"/>
              <a:gd name="connsiteX30" fmla="*/ 1505495 w 6884912"/>
              <a:gd name="connsiteY30" fmla="*/ 624325 h 1161397"/>
              <a:gd name="connsiteX31" fmla="*/ 1526340 w 6884912"/>
              <a:gd name="connsiteY31" fmla="*/ 638496 h 1161397"/>
              <a:gd name="connsiteX32" fmla="*/ 1731986 w 6884912"/>
              <a:gd name="connsiteY32" fmla="*/ 589682 h 1161397"/>
              <a:gd name="connsiteX33" fmla="*/ 1927935 w 6884912"/>
              <a:gd name="connsiteY33" fmla="*/ 628540 h 1161397"/>
              <a:gd name="connsiteX34" fmla="*/ 2039075 w 6884912"/>
              <a:gd name="connsiteY34" fmla="*/ 599964 h 1161397"/>
              <a:gd name="connsiteX35" fmla="*/ 2066980 w 6884912"/>
              <a:gd name="connsiteY35" fmla="*/ 550413 h 1161397"/>
              <a:gd name="connsiteX36" fmla="*/ 2352236 w 6884912"/>
              <a:gd name="connsiteY36" fmla="*/ 519602 h 1161397"/>
              <a:gd name="connsiteX37" fmla="*/ 2420791 w 6884912"/>
              <a:gd name="connsiteY37" fmla="*/ 492826 h 1161397"/>
              <a:gd name="connsiteX38" fmla="*/ 2489932 w 6884912"/>
              <a:gd name="connsiteY38" fmla="*/ 507864 h 1161397"/>
              <a:gd name="connsiteX39" fmla="*/ 2512917 w 6884912"/>
              <a:gd name="connsiteY39" fmla="*/ 489127 h 1161397"/>
              <a:gd name="connsiteX40" fmla="*/ 2516783 w 6884912"/>
              <a:gd name="connsiteY40" fmla="*/ 485473 h 1161397"/>
              <a:gd name="connsiteX41" fmla="*/ 2534360 w 6884912"/>
              <a:gd name="connsiteY41" fmla="*/ 480064 h 1161397"/>
              <a:gd name="connsiteX42" fmla="*/ 2536691 w 6884912"/>
              <a:gd name="connsiteY42" fmla="*/ 467018 h 1161397"/>
              <a:gd name="connsiteX43" fmla="*/ 2561265 w 6884912"/>
              <a:gd name="connsiteY43" fmla="*/ 450623 h 1161397"/>
              <a:gd name="connsiteX44" fmla="*/ 2594349 w 6884912"/>
              <a:gd name="connsiteY44" fmla="*/ 443884 h 1161397"/>
              <a:gd name="connsiteX45" fmla="*/ 2754324 w 6884912"/>
              <a:gd name="connsiteY45" fmla="*/ 424766 h 1161397"/>
              <a:gd name="connsiteX46" fmla="*/ 2848470 w 6884912"/>
              <a:gd name="connsiteY46" fmla="*/ 405966 h 1161397"/>
              <a:gd name="connsiteX47" fmla="*/ 2881772 w 6884912"/>
              <a:gd name="connsiteY47" fmla="*/ 387260 h 1161397"/>
              <a:gd name="connsiteX48" fmla="*/ 2929932 w 6884912"/>
              <a:gd name="connsiteY48" fmla="*/ 368912 h 1161397"/>
              <a:gd name="connsiteX49" fmla="*/ 3013020 w 6884912"/>
              <a:gd name="connsiteY49" fmla="*/ 327578 h 1161397"/>
              <a:gd name="connsiteX50" fmla="*/ 3222191 w 6884912"/>
              <a:gd name="connsiteY50" fmla="*/ 307887 h 1161397"/>
              <a:gd name="connsiteX51" fmla="*/ 3227953 w 6884912"/>
              <a:gd name="connsiteY51" fmla="*/ 297650 h 1161397"/>
              <a:gd name="connsiteX52" fmla="*/ 3510042 w 6884912"/>
              <a:gd name="connsiteY52" fmla="*/ 311820 h 1161397"/>
              <a:gd name="connsiteX53" fmla="*/ 3626773 w 6884912"/>
              <a:gd name="connsiteY53" fmla="*/ 290452 h 1161397"/>
              <a:gd name="connsiteX54" fmla="*/ 3666217 w 6884912"/>
              <a:gd name="connsiteY54" fmla="*/ 273255 h 1161397"/>
              <a:gd name="connsiteX55" fmla="*/ 3732427 w 6884912"/>
              <a:gd name="connsiteY55" fmla="*/ 245039 h 1161397"/>
              <a:gd name="connsiteX56" fmla="*/ 3777022 w 6884912"/>
              <a:gd name="connsiteY56" fmla="*/ 200276 h 1161397"/>
              <a:gd name="connsiteX57" fmla="*/ 3791246 w 6884912"/>
              <a:gd name="connsiteY57" fmla="*/ 189996 h 1161397"/>
              <a:gd name="connsiteX58" fmla="*/ 3819864 w 6884912"/>
              <a:gd name="connsiteY58" fmla="*/ 194605 h 1161397"/>
              <a:gd name="connsiteX59" fmla="*/ 3830398 w 6884912"/>
              <a:gd name="connsiteY59" fmla="*/ 188383 h 1161397"/>
              <a:gd name="connsiteX60" fmla="*/ 3834360 w 6884912"/>
              <a:gd name="connsiteY60" fmla="*/ 188992 h 1161397"/>
              <a:gd name="connsiteX61" fmla="*/ 3843715 w 6884912"/>
              <a:gd name="connsiteY61" fmla="*/ 188752 h 1161397"/>
              <a:gd name="connsiteX62" fmla="*/ 3842609 w 6884912"/>
              <a:gd name="connsiteY62" fmla="*/ 197386 h 1161397"/>
              <a:gd name="connsiteX63" fmla="*/ 3853961 w 6884912"/>
              <a:gd name="connsiteY63" fmla="*/ 213380 h 1161397"/>
              <a:gd name="connsiteX64" fmla="*/ 3907640 w 6884912"/>
              <a:gd name="connsiteY64" fmla="*/ 207568 h 1161397"/>
              <a:gd name="connsiteX65" fmla="*/ 3910449 w 6884912"/>
              <a:gd name="connsiteY65" fmla="*/ 197808 h 1161397"/>
              <a:gd name="connsiteX66" fmla="*/ 3917197 w 6884912"/>
              <a:gd name="connsiteY66" fmla="*/ 196121 h 1161397"/>
              <a:gd name="connsiteX67" fmla="*/ 3922400 w 6884912"/>
              <a:gd name="connsiteY67" fmla="*/ 205056 h 1161397"/>
              <a:gd name="connsiteX68" fmla="*/ 4013061 w 6884912"/>
              <a:gd name="connsiteY68" fmla="*/ 224874 h 1161397"/>
              <a:gd name="connsiteX69" fmla="*/ 4220717 w 6884912"/>
              <a:gd name="connsiteY69" fmla="*/ 192946 h 1161397"/>
              <a:gd name="connsiteX70" fmla="*/ 4228802 w 6884912"/>
              <a:gd name="connsiteY70" fmla="*/ 201468 h 1161397"/>
              <a:gd name="connsiteX71" fmla="*/ 4289361 w 6884912"/>
              <a:gd name="connsiteY71" fmla="*/ 196642 h 1161397"/>
              <a:gd name="connsiteX72" fmla="*/ 4498913 w 6884912"/>
              <a:gd name="connsiteY72" fmla="*/ 118915 h 1161397"/>
              <a:gd name="connsiteX73" fmla="*/ 4617330 w 6884912"/>
              <a:gd name="connsiteY73" fmla="*/ 111163 h 1161397"/>
              <a:gd name="connsiteX74" fmla="*/ 4659778 w 6884912"/>
              <a:gd name="connsiteY74" fmla="*/ 118219 h 1161397"/>
              <a:gd name="connsiteX75" fmla="*/ 4730870 w 6884912"/>
              <a:gd name="connsiteY75" fmla="*/ 129432 h 1161397"/>
              <a:gd name="connsiteX76" fmla="*/ 4844073 w 6884912"/>
              <a:gd name="connsiteY76" fmla="*/ 161768 h 1161397"/>
              <a:gd name="connsiteX77" fmla="*/ 4856454 w 6884912"/>
              <a:gd name="connsiteY77" fmla="*/ 130488 h 1161397"/>
              <a:gd name="connsiteX78" fmla="*/ 4920038 w 6884912"/>
              <a:gd name="connsiteY78" fmla="*/ 140418 h 1161397"/>
              <a:gd name="connsiteX79" fmla="*/ 5016639 w 6884912"/>
              <a:gd name="connsiteY79" fmla="*/ 158905 h 1161397"/>
              <a:gd name="connsiteX80" fmla="*/ 5072009 w 6884912"/>
              <a:gd name="connsiteY80" fmla="*/ 161502 h 1161397"/>
              <a:gd name="connsiteX81" fmla="*/ 5223626 w 6884912"/>
              <a:gd name="connsiteY81" fmla="*/ 177356 h 1161397"/>
              <a:gd name="connsiteX82" fmla="*/ 5375773 w 6884912"/>
              <a:gd name="connsiteY82" fmla="*/ 199913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5960732 w 6884912"/>
              <a:gd name="connsiteY89" fmla="*/ 220708 h 1161397"/>
              <a:gd name="connsiteX90" fmla="*/ 6029542 w 6884912"/>
              <a:gd name="connsiteY90" fmla="*/ 210339 h 1161397"/>
              <a:gd name="connsiteX91" fmla="*/ 6141123 w 6884912"/>
              <a:gd name="connsiteY91" fmla="*/ 159923 h 1161397"/>
              <a:gd name="connsiteX92" fmla="*/ 6290640 w 6884912"/>
              <a:gd name="connsiteY92" fmla="*/ 167441 h 1161397"/>
              <a:gd name="connsiteX93" fmla="*/ 6322806 w 6884912"/>
              <a:gd name="connsiteY93" fmla="*/ 213293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178301 w 6884912"/>
              <a:gd name="connsiteY16" fmla="*/ 698094 h 1161397"/>
              <a:gd name="connsiteX17" fmla="*/ 1242716 w 6884912"/>
              <a:gd name="connsiteY17" fmla="*/ 698052 h 1161397"/>
              <a:gd name="connsiteX18" fmla="*/ 1299977 w 6884912"/>
              <a:gd name="connsiteY18" fmla="*/ 639196 h 1161397"/>
              <a:gd name="connsiteX19" fmla="*/ 1326190 w 6884912"/>
              <a:gd name="connsiteY19" fmla="*/ 625955 h 1161397"/>
              <a:gd name="connsiteX20" fmla="*/ 1339600 w 6884912"/>
              <a:gd name="connsiteY20" fmla="*/ 616295 h 1161397"/>
              <a:gd name="connsiteX21" fmla="*/ 1340054 w 6884912"/>
              <a:gd name="connsiteY21" fmla="*/ 614022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26340 w 6884912"/>
              <a:gd name="connsiteY30" fmla="*/ 638496 h 1161397"/>
              <a:gd name="connsiteX31" fmla="*/ 1731986 w 6884912"/>
              <a:gd name="connsiteY31" fmla="*/ 589682 h 1161397"/>
              <a:gd name="connsiteX32" fmla="*/ 1927935 w 6884912"/>
              <a:gd name="connsiteY32" fmla="*/ 628540 h 1161397"/>
              <a:gd name="connsiteX33" fmla="*/ 2039075 w 6884912"/>
              <a:gd name="connsiteY33" fmla="*/ 599964 h 1161397"/>
              <a:gd name="connsiteX34" fmla="*/ 2066980 w 6884912"/>
              <a:gd name="connsiteY34" fmla="*/ 550413 h 1161397"/>
              <a:gd name="connsiteX35" fmla="*/ 2352236 w 6884912"/>
              <a:gd name="connsiteY35" fmla="*/ 519602 h 1161397"/>
              <a:gd name="connsiteX36" fmla="*/ 2420791 w 6884912"/>
              <a:gd name="connsiteY36" fmla="*/ 492826 h 1161397"/>
              <a:gd name="connsiteX37" fmla="*/ 2489932 w 6884912"/>
              <a:gd name="connsiteY37" fmla="*/ 507864 h 1161397"/>
              <a:gd name="connsiteX38" fmla="*/ 2512917 w 6884912"/>
              <a:gd name="connsiteY38" fmla="*/ 489127 h 1161397"/>
              <a:gd name="connsiteX39" fmla="*/ 2516783 w 6884912"/>
              <a:gd name="connsiteY39" fmla="*/ 485473 h 1161397"/>
              <a:gd name="connsiteX40" fmla="*/ 2534360 w 6884912"/>
              <a:gd name="connsiteY40" fmla="*/ 480064 h 1161397"/>
              <a:gd name="connsiteX41" fmla="*/ 2536691 w 6884912"/>
              <a:gd name="connsiteY41" fmla="*/ 467018 h 1161397"/>
              <a:gd name="connsiteX42" fmla="*/ 2561265 w 6884912"/>
              <a:gd name="connsiteY42" fmla="*/ 450623 h 1161397"/>
              <a:gd name="connsiteX43" fmla="*/ 2594349 w 6884912"/>
              <a:gd name="connsiteY43" fmla="*/ 443884 h 1161397"/>
              <a:gd name="connsiteX44" fmla="*/ 2754324 w 6884912"/>
              <a:gd name="connsiteY44" fmla="*/ 424766 h 1161397"/>
              <a:gd name="connsiteX45" fmla="*/ 2848470 w 6884912"/>
              <a:gd name="connsiteY45" fmla="*/ 405966 h 1161397"/>
              <a:gd name="connsiteX46" fmla="*/ 2881772 w 6884912"/>
              <a:gd name="connsiteY46" fmla="*/ 387260 h 1161397"/>
              <a:gd name="connsiteX47" fmla="*/ 2929932 w 6884912"/>
              <a:gd name="connsiteY47" fmla="*/ 368912 h 1161397"/>
              <a:gd name="connsiteX48" fmla="*/ 3013020 w 6884912"/>
              <a:gd name="connsiteY48" fmla="*/ 327578 h 1161397"/>
              <a:gd name="connsiteX49" fmla="*/ 3222191 w 6884912"/>
              <a:gd name="connsiteY49" fmla="*/ 307887 h 1161397"/>
              <a:gd name="connsiteX50" fmla="*/ 3227953 w 6884912"/>
              <a:gd name="connsiteY50" fmla="*/ 297650 h 1161397"/>
              <a:gd name="connsiteX51" fmla="*/ 3510042 w 6884912"/>
              <a:gd name="connsiteY51" fmla="*/ 311820 h 1161397"/>
              <a:gd name="connsiteX52" fmla="*/ 3626773 w 6884912"/>
              <a:gd name="connsiteY52" fmla="*/ 290452 h 1161397"/>
              <a:gd name="connsiteX53" fmla="*/ 3666217 w 6884912"/>
              <a:gd name="connsiteY53" fmla="*/ 273255 h 1161397"/>
              <a:gd name="connsiteX54" fmla="*/ 3732427 w 6884912"/>
              <a:gd name="connsiteY54" fmla="*/ 245039 h 1161397"/>
              <a:gd name="connsiteX55" fmla="*/ 3777022 w 6884912"/>
              <a:gd name="connsiteY55" fmla="*/ 200276 h 1161397"/>
              <a:gd name="connsiteX56" fmla="*/ 3791246 w 6884912"/>
              <a:gd name="connsiteY56" fmla="*/ 189996 h 1161397"/>
              <a:gd name="connsiteX57" fmla="*/ 3819864 w 6884912"/>
              <a:gd name="connsiteY57" fmla="*/ 194605 h 1161397"/>
              <a:gd name="connsiteX58" fmla="*/ 3830398 w 6884912"/>
              <a:gd name="connsiteY58" fmla="*/ 188383 h 1161397"/>
              <a:gd name="connsiteX59" fmla="*/ 3834360 w 6884912"/>
              <a:gd name="connsiteY59" fmla="*/ 188992 h 1161397"/>
              <a:gd name="connsiteX60" fmla="*/ 3843715 w 6884912"/>
              <a:gd name="connsiteY60" fmla="*/ 188752 h 1161397"/>
              <a:gd name="connsiteX61" fmla="*/ 3842609 w 6884912"/>
              <a:gd name="connsiteY61" fmla="*/ 197386 h 1161397"/>
              <a:gd name="connsiteX62" fmla="*/ 3853961 w 6884912"/>
              <a:gd name="connsiteY62" fmla="*/ 213380 h 1161397"/>
              <a:gd name="connsiteX63" fmla="*/ 3907640 w 6884912"/>
              <a:gd name="connsiteY63" fmla="*/ 207568 h 1161397"/>
              <a:gd name="connsiteX64" fmla="*/ 3910449 w 6884912"/>
              <a:gd name="connsiteY64" fmla="*/ 197808 h 1161397"/>
              <a:gd name="connsiteX65" fmla="*/ 3917197 w 6884912"/>
              <a:gd name="connsiteY65" fmla="*/ 196121 h 1161397"/>
              <a:gd name="connsiteX66" fmla="*/ 3922400 w 6884912"/>
              <a:gd name="connsiteY66" fmla="*/ 205056 h 1161397"/>
              <a:gd name="connsiteX67" fmla="*/ 4013061 w 6884912"/>
              <a:gd name="connsiteY67" fmla="*/ 224874 h 1161397"/>
              <a:gd name="connsiteX68" fmla="*/ 4220717 w 6884912"/>
              <a:gd name="connsiteY68" fmla="*/ 192946 h 1161397"/>
              <a:gd name="connsiteX69" fmla="*/ 4228802 w 6884912"/>
              <a:gd name="connsiteY69" fmla="*/ 201468 h 1161397"/>
              <a:gd name="connsiteX70" fmla="*/ 4289361 w 6884912"/>
              <a:gd name="connsiteY70" fmla="*/ 196642 h 1161397"/>
              <a:gd name="connsiteX71" fmla="*/ 4498913 w 6884912"/>
              <a:gd name="connsiteY71" fmla="*/ 118915 h 1161397"/>
              <a:gd name="connsiteX72" fmla="*/ 4617330 w 6884912"/>
              <a:gd name="connsiteY72" fmla="*/ 111163 h 1161397"/>
              <a:gd name="connsiteX73" fmla="*/ 4659778 w 6884912"/>
              <a:gd name="connsiteY73" fmla="*/ 118219 h 1161397"/>
              <a:gd name="connsiteX74" fmla="*/ 4730870 w 6884912"/>
              <a:gd name="connsiteY74" fmla="*/ 129432 h 1161397"/>
              <a:gd name="connsiteX75" fmla="*/ 4844073 w 6884912"/>
              <a:gd name="connsiteY75" fmla="*/ 161768 h 1161397"/>
              <a:gd name="connsiteX76" fmla="*/ 4856454 w 6884912"/>
              <a:gd name="connsiteY76" fmla="*/ 130488 h 1161397"/>
              <a:gd name="connsiteX77" fmla="*/ 4920038 w 6884912"/>
              <a:gd name="connsiteY77" fmla="*/ 140418 h 1161397"/>
              <a:gd name="connsiteX78" fmla="*/ 5016639 w 6884912"/>
              <a:gd name="connsiteY78" fmla="*/ 158905 h 1161397"/>
              <a:gd name="connsiteX79" fmla="*/ 5072009 w 6884912"/>
              <a:gd name="connsiteY79" fmla="*/ 161502 h 1161397"/>
              <a:gd name="connsiteX80" fmla="*/ 5223626 w 6884912"/>
              <a:gd name="connsiteY80" fmla="*/ 177356 h 1161397"/>
              <a:gd name="connsiteX81" fmla="*/ 5375773 w 6884912"/>
              <a:gd name="connsiteY81" fmla="*/ 199913 h 1161397"/>
              <a:gd name="connsiteX82" fmla="*/ 5467502 w 6884912"/>
              <a:gd name="connsiteY82" fmla="*/ 250963 h 1161397"/>
              <a:gd name="connsiteX83" fmla="*/ 5592395 w 6884912"/>
              <a:gd name="connsiteY83" fmla="*/ 265434 h 1161397"/>
              <a:gd name="connsiteX84" fmla="*/ 5613532 w 6884912"/>
              <a:gd name="connsiteY84" fmla="*/ 273379 h 1161397"/>
              <a:gd name="connsiteX85" fmla="*/ 5642173 w 6884912"/>
              <a:gd name="connsiteY85" fmla="*/ 266904 h 1161397"/>
              <a:gd name="connsiteX86" fmla="*/ 5756910 w 6884912"/>
              <a:gd name="connsiteY86" fmla="*/ 239211 h 1161397"/>
              <a:gd name="connsiteX87" fmla="*/ 5846667 w 6884912"/>
              <a:gd name="connsiteY87" fmla="*/ 201786 h 1161397"/>
              <a:gd name="connsiteX88" fmla="*/ 5960732 w 6884912"/>
              <a:gd name="connsiteY88" fmla="*/ 220708 h 1161397"/>
              <a:gd name="connsiteX89" fmla="*/ 6029542 w 6884912"/>
              <a:gd name="connsiteY89" fmla="*/ 210339 h 1161397"/>
              <a:gd name="connsiteX90" fmla="*/ 6141123 w 6884912"/>
              <a:gd name="connsiteY90" fmla="*/ 159923 h 1161397"/>
              <a:gd name="connsiteX91" fmla="*/ 6290640 w 6884912"/>
              <a:gd name="connsiteY91" fmla="*/ 167441 h 1161397"/>
              <a:gd name="connsiteX92" fmla="*/ 6322806 w 6884912"/>
              <a:gd name="connsiteY92" fmla="*/ 213293 h 1161397"/>
              <a:gd name="connsiteX93" fmla="*/ 6380420 w 6884912"/>
              <a:gd name="connsiteY93" fmla="*/ 173195 h 1161397"/>
              <a:gd name="connsiteX94" fmla="*/ 6507891 w 6884912"/>
              <a:gd name="connsiteY94" fmla="*/ 118474 h 1161397"/>
              <a:gd name="connsiteX95" fmla="*/ 6571807 w 6884912"/>
              <a:gd name="connsiteY95" fmla="*/ 98636 h 1161397"/>
              <a:gd name="connsiteX96" fmla="*/ 6671880 w 6884912"/>
              <a:gd name="connsiteY96" fmla="*/ 82931 h 1161397"/>
              <a:gd name="connsiteX97" fmla="*/ 6702266 w 6884912"/>
              <a:gd name="connsiteY97" fmla="*/ 75470 h 1161397"/>
              <a:gd name="connsiteX98" fmla="*/ 6845802 w 6884912"/>
              <a:gd name="connsiteY98" fmla="*/ 24496 h 1161397"/>
              <a:gd name="connsiteX99" fmla="*/ 6884912 w 6884912"/>
              <a:gd name="connsiteY9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7166 w 6884912"/>
              <a:gd name="connsiteY14" fmla="*/ 744338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884912" h="1161397">
                <a:moveTo>
                  <a:pt x="6884912" y="0"/>
                </a:moveTo>
                <a:lnTo>
                  <a:pt x="6884912" y="1161397"/>
                </a:lnTo>
                <a:lnTo>
                  <a:pt x="0" y="1161397"/>
                </a:lnTo>
                <a:lnTo>
                  <a:pt x="27135" y="1147460"/>
                </a:lnTo>
                <a:cubicBezTo>
                  <a:pt x="57431" y="1167048"/>
                  <a:pt x="61886" y="1088181"/>
                  <a:pt x="115388" y="1111320"/>
                </a:cubicBezTo>
                <a:cubicBezTo>
                  <a:pt x="146435" y="1096221"/>
                  <a:pt x="156823" y="1079485"/>
                  <a:pt x="213420" y="1056868"/>
                </a:cubicBezTo>
                <a:cubicBezTo>
                  <a:pt x="288217" y="1040787"/>
                  <a:pt x="383333" y="1044881"/>
                  <a:pt x="454970" y="1023343"/>
                </a:cubicBezTo>
                <a:cubicBezTo>
                  <a:pt x="440966" y="999969"/>
                  <a:pt x="571419" y="1006841"/>
                  <a:pt x="548162" y="984908"/>
                </a:cubicBezTo>
                <a:cubicBezTo>
                  <a:pt x="561321" y="956563"/>
                  <a:pt x="637415" y="1010272"/>
                  <a:pt x="651408" y="984938"/>
                </a:cubicBezTo>
                <a:cubicBezTo>
                  <a:pt x="671652" y="980952"/>
                  <a:pt x="698726" y="950833"/>
                  <a:pt x="723108" y="941904"/>
                </a:cubicBezTo>
                <a:cubicBezTo>
                  <a:pt x="760262" y="946949"/>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6251" y="768649"/>
                  <a:pt x="1137166" y="744338"/>
                </a:cubicBezTo>
                <a:lnTo>
                  <a:pt x="1207847" y="689087"/>
                </a:lnTo>
                <a:cubicBezTo>
                  <a:pt x="1226429" y="687736"/>
                  <a:pt x="1222409" y="707958"/>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cubicBezTo>
                  <a:pt x="1339751" y="615537"/>
                  <a:pt x="1339903" y="614780"/>
                  <a:pt x="1340054" y="614022"/>
                </a:cubicBez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61730" y="317407"/>
                  <a:pt x="3186369" y="312875"/>
                  <a:pt x="3222191" y="307887"/>
                </a:cubicBezTo>
                <a:cubicBezTo>
                  <a:pt x="3223593" y="304249"/>
                  <a:pt x="3179978" y="296995"/>
                  <a:pt x="3227953" y="297650"/>
                </a:cubicBezTo>
                <a:cubicBezTo>
                  <a:pt x="3275928" y="298306"/>
                  <a:pt x="3443572" y="313020"/>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62781" y="222856"/>
                  <a:pt x="4184760" y="196847"/>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61586" y="136690"/>
                  <a:pt x="4823142" y="161592"/>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7769" y="214252"/>
                  <a:pt x="6349573" y="188998"/>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69BDD38-67A1-0025-B992-DB54E96EFFF8}"/>
              </a:ext>
            </a:extLst>
          </p:cNvPr>
          <p:cNvPicPr>
            <a:picLocks noChangeAspect="1"/>
          </p:cNvPicPr>
          <p:nvPr/>
        </p:nvPicPr>
        <p:blipFill>
          <a:blip r:embed="rId2"/>
          <a:stretch>
            <a:fillRect/>
          </a:stretch>
        </p:blipFill>
        <p:spPr>
          <a:xfrm>
            <a:off x="10655152" y="75251"/>
            <a:ext cx="1390844" cy="1305107"/>
          </a:xfrm>
          <a:prstGeom prst="rect">
            <a:avLst/>
          </a:prstGeom>
        </p:spPr>
      </p:pic>
      <p:sp>
        <p:nvSpPr>
          <p:cNvPr id="8" name="Content Placeholder 26">
            <a:extLst>
              <a:ext uri="{FF2B5EF4-FFF2-40B4-BE49-F238E27FC236}">
                <a16:creationId xmlns:a16="http://schemas.microsoft.com/office/drawing/2014/main" id="{55A3CBD9-847F-E26E-B3F1-A65E9EE4D424}"/>
              </a:ext>
            </a:extLst>
          </p:cNvPr>
          <p:cNvSpPr txBox="1">
            <a:spLocks/>
          </p:cNvSpPr>
          <p:nvPr/>
        </p:nvSpPr>
        <p:spPr>
          <a:xfrm>
            <a:off x="554447" y="383989"/>
            <a:ext cx="9702799" cy="83954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900" b="1" dirty="0"/>
              <a:t>Materials (2/4)</a:t>
            </a:r>
            <a:endParaRPr lang="en-US" b="1" dirty="0"/>
          </a:p>
        </p:txBody>
      </p:sp>
      <p:pic>
        <p:nvPicPr>
          <p:cNvPr id="2" name="Picture 1" descr="A screenshot of a computer&#10;&#10;Description automatically generated">
            <a:extLst>
              <a:ext uri="{FF2B5EF4-FFF2-40B4-BE49-F238E27FC236}">
                <a16:creationId xmlns:a16="http://schemas.microsoft.com/office/drawing/2014/main" id="{6C399C02-87ED-A58F-2E40-2A6816506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963" y="1972192"/>
            <a:ext cx="3773862" cy="3357268"/>
          </a:xfrm>
          <a:prstGeom prst="rect">
            <a:avLst/>
          </a:prstGeom>
        </p:spPr>
      </p:pic>
      <p:pic>
        <p:nvPicPr>
          <p:cNvPr id="3" name="Picture 2" descr="A screenshot of a graph&#10;&#10;Description automatically generated">
            <a:extLst>
              <a:ext uri="{FF2B5EF4-FFF2-40B4-BE49-F238E27FC236}">
                <a16:creationId xmlns:a16="http://schemas.microsoft.com/office/drawing/2014/main" id="{110A7F8B-4E68-955C-CF2F-846B06CF6D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1415" y="1972190"/>
            <a:ext cx="3780000" cy="3367100"/>
          </a:xfrm>
          <a:prstGeom prst="rect">
            <a:avLst/>
          </a:prstGeom>
        </p:spPr>
      </p:pic>
      <p:pic>
        <p:nvPicPr>
          <p:cNvPr id="4" name="Picture 3" descr="A screenshot of a computer&#10;&#10;Description automatically generated">
            <a:extLst>
              <a:ext uri="{FF2B5EF4-FFF2-40B4-BE49-F238E27FC236}">
                <a16:creationId xmlns:a16="http://schemas.microsoft.com/office/drawing/2014/main" id="{6F7E544D-BF08-9798-3DDF-3BFA3B6AC5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9356" y="1972190"/>
            <a:ext cx="3780000" cy="3357270"/>
          </a:xfrm>
          <a:prstGeom prst="rect">
            <a:avLst/>
          </a:prstGeom>
        </p:spPr>
      </p:pic>
    </p:spTree>
    <p:extLst>
      <p:ext uri="{BB962C8B-B14F-4D97-AF65-F5344CB8AC3E}">
        <p14:creationId xmlns:p14="http://schemas.microsoft.com/office/powerpoint/2010/main" val="22482579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36">
            <a:extLst>
              <a:ext uri="{FF2B5EF4-FFF2-40B4-BE49-F238E27FC236}">
                <a16:creationId xmlns:a16="http://schemas.microsoft.com/office/drawing/2014/main" id="{13EFA6C3-82DC-4131-9929-2523E6FD0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38">
            <a:extLst>
              <a:ext uri="{FF2B5EF4-FFF2-40B4-BE49-F238E27FC236}">
                <a16:creationId xmlns:a16="http://schemas.microsoft.com/office/drawing/2014/main" id="{AEC9469E-14CA-4358-BABC-CBF836A61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69680" cy="767978"/>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Content Placeholder 26">
            <a:extLst>
              <a:ext uri="{FF2B5EF4-FFF2-40B4-BE49-F238E27FC236}">
                <a16:creationId xmlns:a16="http://schemas.microsoft.com/office/drawing/2014/main" id="{3EBE98C7-AC59-FD6A-2D67-4901EB029E8F}"/>
              </a:ext>
            </a:extLst>
          </p:cNvPr>
          <p:cNvSpPr>
            <a:spLocks noGrp="1"/>
          </p:cNvSpPr>
          <p:nvPr>
            <p:ph idx="1"/>
          </p:nvPr>
        </p:nvSpPr>
        <p:spPr>
          <a:xfrm>
            <a:off x="611051" y="1531322"/>
            <a:ext cx="10969897" cy="2436342"/>
          </a:xfrm>
        </p:spPr>
        <p:txBody>
          <a:bodyPr>
            <a:noAutofit/>
          </a:bodyPr>
          <a:lstStyle/>
          <a:p>
            <a:pPr marL="0" indent="0">
              <a:buNone/>
            </a:pPr>
            <a:r>
              <a:rPr lang="en-US" sz="2400" dirty="0"/>
              <a:t>Rubber (Urethane)</a:t>
            </a:r>
            <a:endParaRPr lang="ro-RO" sz="2400" dirty="0"/>
          </a:p>
        </p:txBody>
      </p:sp>
      <p:sp>
        <p:nvSpPr>
          <p:cNvPr id="41" name="Freeform: Shape 40">
            <a:extLst>
              <a:ext uri="{FF2B5EF4-FFF2-40B4-BE49-F238E27FC236}">
                <a16:creationId xmlns:a16="http://schemas.microsoft.com/office/drawing/2014/main" id="{048EB4C9-ACAF-4CCA-BA6E-931443192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5753" y="6027658"/>
            <a:ext cx="7906247" cy="830343"/>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785037 w 6884912"/>
              <a:gd name="connsiteY84" fmla="*/ 161964 h 1161397"/>
              <a:gd name="connsiteX85" fmla="*/ 4844073 w 6884912"/>
              <a:gd name="connsiteY85" fmla="*/ 161768 h 1161397"/>
              <a:gd name="connsiteX86" fmla="*/ 4856454 w 6884912"/>
              <a:gd name="connsiteY86" fmla="*/ 130488 h 1161397"/>
              <a:gd name="connsiteX87" fmla="*/ 4920038 w 6884912"/>
              <a:gd name="connsiteY87" fmla="*/ 140418 h 1161397"/>
              <a:gd name="connsiteX88" fmla="*/ 5016639 w 6884912"/>
              <a:gd name="connsiteY88" fmla="*/ 158905 h 1161397"/>
              <a:gd name="connsiteX89" fmla="*/ 5072009 w 6884912"/>
              <a:gd name="connsiteY89" fmla="*/ 161502 h 1161397"/>
              <a:gd name="connsiteX90" fmla="*/ 5223626 w 6884912"/>
              <a:gd name="connsiteY90" fmla="*/ 177356 h 1161397"/>
              <a:gd name="connsiteX91" fmla="*/ 5375773 w 6884912"/>
              <a:gd name="connsiteY91" fmla="*/ 199913 h 1161397"/>
              <a:gd name="connsiteX92" fmla="*/ 5467502 w 6884912"/>
              <a:gd name="connsiteY92" fmla="*/ 250963 h 1161397"/>
              <a:gd name="connsiteX93" fmla="*/ 5592395 w 6884912"/>
              <a:gd name="connsiteY93" fmla="*/ 265434 h 1161397"/>
              <a:gd name="connsiteX94" fmla="*/ 5613532 w 6884912"/>
              <a:gd name="connsiteY94" fmla="*/ 273379 h 1161397"/>
              <a:gd name="connsiteX95" fmla="*/ 5642173 w 6884912"/>
              <a:gd name="connsiteY95" fmla="*/ 266904 h 1161397"/>
              <a:gd name="connsiteX96" fmla="*/ 5756910 w 6884912"/>
              <a:gd name="connsiteY96" fmla="*/ 239211 h 1161397"/>
              <a:gd name="connsiteX97" fmla="*/ 5846667 w 6884912"/>
              <a:gd name="connsiteY97" fmla="*/ 201786 h 1161397"/>
              <a:gd name="connsiteX98" fmla="*/ 5960732 w 6884912"/>
              <a:gd name="connsiteY98" fmla="*/ 220708 h 1161397"/>
              <a:gd name="connsiteX99" fmla="*/ 6029542 w 6884912"/>
              <a:gd name="connsiteY99" fmla="*/ 210339 h 1161397"/>
              <a:gd name="connsiteX100" fmla="*/ 6141123 w 6884912"/>
              <a:gd name="connsiteY100" fmla="*/ 159923 h 1161397"/>
              <a:gd name="connsiteX101" fmla="*/ 6290640 w 6884912"/>
              <a:gd name="connsiteY101" fmla="*/ 167441 h 1161397"/>
              <a:gd name="connsiteX102" fmla="*/ 6322806 w 6884912"/>
              <a:gd name="connsiteY102" fmla="*/ 213293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844073 w 6884912"/>
              <a:gd name="connsiteY84" fmla="*/ 161768 h 1161397"/>
              <a:gd name="connsiteX85" fmla="*/ 4856454 w 6884912"/>
              <a:gd name="connsiteY85" fmla="*/ 130488 h 1161397"/>
              <a:gd name="connsiteX86" fmla="*/ 4920038 w 6884912"/>
              <a:gd name="connsiteY86" fmla="*/ 140418 h 1161397"/>
              <a:gd name="connsiteX87" fmla="*/ 5016639 w 6884912"/>
              <a:gd name="connsiteY87" fmla="*/ 158905 h 1161397"/>
              <a:gd name="connsiteX88" fmla="*/ 5072009 w 6884912"/>
              <a:gd name="connsiteY88" fmla="*/ 161502 h 1161397"/>
              <a:gd name="connsiteX89" fmla="*/ 5223626 w 6884912"/>
              <a:gd name="connsiteY89" fmla="*/ 177356 h 1161397"/>
              <a:gd name="connsiteX90" fmla="*/ 5375773 w 6884912"/>
              <a:gd name="connsiteY90" fmla="*/ 199913 h 1161397"/>
              <a:gd name="connsiteX91" fmla="*/ 5467502 w 6884912"/>
              <a:gd name="connsiteY91" fmla="*/ 250963 h 1161397"/>
              <a:gd name="connsiteX92" fmla="*/ 5592395 w 6884912"/>
              <a:gd name="connsiteY92" fmla="*/ 265434 h 1161397"/>
              <a:gd name="connsiteX93" fmla="*/ 5613532 w 6884912"/>
              <a:gd name="connsiteY93" fmla="*/ 273379 h 1161397"/>
              <a:gd name="connsiteX94" fmla="*/ 5642173 w 6884912"/>
              <a:gd name="connsiteY94" fmla="*/ 266904 h 1161397"/>
              <a:gd name="connsiteX95" fmla="*/ 5756910 w 6884912"/>
              <a:gd name="connsiteY95" fmla="*/ 239211 h 1161397"/>
              <a:gd name="connsiteX96" fmla="*/ 5846667 w 6884912"/>
              <a:gd name="connsiteY96" fmla="*/ 201786 h 1161397"/>
              <a:gd name="connsiteX97" fmla="*/ 5960732 w 6884912"/>
              <a:gd name="connsiteY97" fmla="*/ 220708 h 1161397"/>
              <a:gd name="connsiteX98" fmla="*/ 6029542 w 6884912"/>
              <a:gd name="connsiteY98" fmla="*/ 210339 h 1161397"/>
              <a:gd name="connsiteX99" fmla="*/ 6141123 w 6884912"/>
              <a:gd name="connsiteY99" fmla="*/ 159923 h 1161397"/>
              <a:gd name="connsiteX100" fmla="*/ 6290640 w 6884912"/>
              <a:gd name="connsiteY100" fmla="*/ 167441 h 1161397"/>
              <a:gd name="connsiteX101" fmla="*/ 6322806 w 6884912"/>
              <a:gd name="connsiteY101" fmla="*/ 213293 h 1161397"/>
              <a:gd name="connsiteX102" fmla="*/ 6380420 w 6884912"/>
              <a:gd name="connsiteY102" fmla="*/ 173195 h 1161397"/>
              <a:gd name="connsiteX103" fmla="*/ 6507891 w 6884912"/>
              <a:gd name="connsiteY103" fmla="*/ 118474 h 1161397"/>
              <a:gd name="connsiteX104" fmla="*/ 6571807 w 6884912"/>
              <a:gd name="connsiteY104" fmla="*/ 98636 h 1161397"/>
              <a:gd name="connsiteX105" fmla="*/ 6671880 w 6884912"/>
              <a:gd name="connsiteY105" fmla="*/ 82931 h 1161397"/>
              <a:gd name="connsiteX106" fmla="*/ 6702266 w 6884912"/>
              <a:gd name="connsiteY106" fmla="*/ 75470 h 1161397"/>
              <a:gd name="connsiteX107" fmla="*/ 6845802 w 6884912"/>
              <a:gd name="connsiteY107" fmla="*/ 24496 h 1161397"/>
              <a:gd name="connsiteX108" fmla="*/ 6884912 w 6884912"/>
              <a:gd name="connsiteY10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12111 w 6884912"/>
              <a:gd name="connsiteY8" fmla="*/ 1085599 h 1161397"/>
              <a:gd name="connsiteX9" fmla="*/ 567875 w 6884912"/>
              <a:gd name="connsiteY9" fmla="*/ 1051976 h 1161397"/>
              <a:gd name="connsiteX10" fmla="*/ 601644 w 6884912"/>
              <a:gd name="connsiteY10" fmla="*/ 1003997 h 1161397"/>
              <a:gd name="connsiteX11" fmla="*/ 651408 w 6884912"/>
              <a:gd name="connsiteY11" fmla="*/ 984938 h 1161397"/>
              <a:gd name="connsiteX12" fmla="*/ 673197 w 6884912"/>
              <a:gd name="connsiteY12" fmla="*/ 1010060 h 1161397"/>
              <a:gd name="connsiteX13" fmla="*/ 723108 w 6884912"/>
              <a:gd name="connsiteY13" fmla="*/ 980081 h 1161397"/>
              <a:gd name="connsiteX14" fmla="*/ 797699 w 6884912"/>
              <a:gd name="connsiteY14" fmla="*/ 931362 h 1161397"/>
              <a:gd name="connsiteX15" fmla="*/ 843359 w 6884912"/>
              <a:gd name="connsiteY15" fmla="*/ 910894 h 1161397"/>
              <a:gd name="connsiteX16" fmla="*/ 965215 w 6884912"/>
              <a:gd name="connsiteY16" fmla="*/ 846701 h 1161397"/>
              <a:gd name="connsiteX17" fmla="*/ 1085080 w 6884912"/>
              <a:gd name="connsiteY17" fmla="*/ 776086 h 1161397"/>
              <a:gd name="connsiteX18" fmla="*/ 1131224 w 6884912"/>
              <a:gd name="connsiteY18" fmla="*/ 706160 h 1161397"/>
              <a:gd name="connsiteX19" fmla="*/ 1138051 w 6884912"/>
              <a:gd name="connsiteY19" fmla="*/ 70203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26340 w 6884912"/>
              <a:gd name="connsiteY38" fmla="*/ 638496 h 1161397"/>
              <a:gd name="connsiteX39" fmla="*/ 1731986 w 6884912"/>
              <a:gd name="connsiteY39" fmla="*/ 589682 h 1161397"/>
              <a:gd name="connsiteX40" fmla="*/ 1927935 w 6884912"/>
              <a:gd name="connsiteY40" fmla="*/ 628540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222191 w 6884912"/>
              <a:gd name="connsiteY57" fmla="*/ 307887 h 1161397"/>
              <a:gd name="connsiteX58" fmla="*/ 3227953 w 6884912"/>
              <a:gd name="connsiteY58" fmla="*/ 297650 h 1161397"/>
              <a:gd name="connsiteX59" fmla="*/ 3510042 w 6884912"/>
              <a:gd name="connsiteY59" fmla="*/ 311820 h 1161397"/>
              <a:gd name="connsiteX60" fmla="*/ 3626773 w 6884912"/>
              <a:gd name="connsiteY60" fmla="*/ 290452 h 1161397"/>
              <a:gd name="connsiteX61" fmla="*/ 3666217 w 6884912"/>
              <a:gd name="connsiteY61" fmla="*/ 273255 h 1161397"/>
              <a:gd name="connsiteX62" fmla="*/ 3732427 w 6884912"/>
              <a:gd name="connsiteY62" fmla="*/ 245039 h 1161397"/>
              <a:gd name="connsiteX63" fmla="*/ 3777022 w 6884912"/>
              <a:gd name="connsiteY63" fmla="*/ 200276 h 1161397"/>
              <a:gd name="connsiteX64" fmla="*/ 3791246 w 6884912"/>
              <a:gd name="connsiteY64" fmla="*/ 189996 h 1161397"/>
              <a:gd name="connsiteX65" fmla="*/ 3819864 w 6884912"/>
              <a:gd name="connsiteY65" fmla="*/ 194605 h 1161397"/>
              <a:gd name="connsiteX66" fmla="*/ 3830398 w 6884912"/>
              <a:gd name="connsiteY66" fmla="*/ 188383 h 1161397"/>
              <a:gd name="connsiteX67" fmla="*/ 3834360 w 6884912"/>
              <a:gd name="connsiteY67" fmla="*/ 188992 h 1161397"/>
              <a:gd name="connsiteX68" fmla="*/ 3843715 w 6884912"/>
              <a:gd name="connsiteY68" fmla="*/ 188752 h 1161397"/>
              <a:gd name="connsiteX69" fmla="*/ 3842609 w 6884912"/>
              <a:gd name="connsiteY69" fmla="*/ 197386 h 1161397"/>
              <a:gd name="connsiteX70" fmla="*/ 3853961 w 6884912"/>
              <a:gd name="connsiteY70" fmla="*/ 213380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3922400 w 6884912"/>
              <a:gd name="connsiteY74" fmla="*/ 205056 h 1161397"/>
              <a:gd name="connsiteX75" fmla="*/ 4013061 w 6884912"/>
              <a:gd name="connsiteY75" fmla="*/ 224874 h 1161397"/>
              <a:gd name="connsiteX76" fmla="*/ 4220717 w 6884912"/>
              <a:gd name="connsiteY76" fmla="*/ 192946 h 1161397"/>
              <a:gd name="connsiteX77" fmla="*/ 4228802 w 6884912"/>
              <a:gd name="connsiteY77" fmla="*/ 201468 h 1161397"/>
              <a:gd name="connsiteX78" fmla="*/ 4289361 w 6884912"/>
              <a:gd name="connsiteY78" fmla="*/ 196642 h 1161397"/>
              <a:gd name="connsiteX79" fmla="*/ 4498913 w 6884912"/>
              <a:gd name="connsiteY79" fmla="*/ 118915 h 1161397"/>
              <a:gd name="connsiteX80" fmla="*/ 4617330 w 6884912"/>
              <a:gd name="connsiteY80" fmla="*/ 111163 h 1161397"/>
              <a:gd name="connsiteX81" fmla="*/ 4659778 w 6884912"/>
              <a:gd name="connsiteY81" fmla="*/ 118219 h 1161397"/>
              <a:gd name="connsiteX82" fmla="*/ 4730870 w 6884912"/>
              <a:gd name="connsiteY82" fmla="*/ 129432 h 1161397"/>
              <a:gd name="connsiteX83" fmla="*/ 4844073 w 6884912"/>
              <a:gd name="connsiteY83" fmla="*/ 161768 h 1161397"/>
              <a:gd name="connsiteX84" fmla="*/ 4856454 w 6884912"/>
              <a:gd name="connsiteY84" fmla="*/ 130488 h 1161397"/>
              <a:gd name="connsiteX85" fmla="*/ 4920038 w 6884912"/>
              <a:gd name="connsiteY85" fmla="*/ 140418 h 1161397"/>
              <a:gd name="connsiteX86" fmla="*/ 5016639 w 6884912"/>
              <a:gd name="connsiteY86" fmla="*/ 158905 h 1161397"/>
              <a:gd name="connsiteX87" fmla="*/ 5072009 w 6884912"/>
              <a:gd name="connsiteY87" fmla="*/ 161502 h 1161397"/>
              <a:gd name="connsiteX88" fmla="*/ 5223626 w 6884912"/>
              <a:gd name="connsiteY88" fmla="*/ 177356 h 1161397"/>
              <a:gd name="connsiteX89" fmla="*/ 5375773 w 6884912"/>
              <a:gd name="connsiteY89" fmla="*/ 199913 h 1161397"/>
              <a:gd name="connsiteX90" fmla="*/ 5467502 w 6884912"/>
              <a:gd name="connsiteY90" fmla="*/ 250963 h 1161397"/>
              <a:gd name="connsiteX91" fmla="*/ 5592395 w 6884912"/>
              <a:gd name="connsiteY91" fmla="*/ 265434 h 1161397"/>
              <a:gd name="connsiteX92" fmla="*/ 5613532 w 6884912"/>
              <a:gd name="connsiteY92" fmla="*/ 273379 h 1161397"/>
              <a:gd name="connsiteX93" fmla="*/ 5642173 w 6884912"/>
              <a:gd name="connsiteY93" fmla="*/ 266904 h 1161397"/>
              <a:gd name="connsiteX94" fmla="*/ 5756910 w 6884912"/>
              <a:gd name="connsiteY94" fmla="*/ 239211 h 1161397"/>
              <a:gd name="connsiteX95" fmla="*/ 5846667 w 6884912"/>
              <a:gd name="connsiteY95" fmla="*/ 201786 h 1161397"/>
              <a:gd name="connsiteX96" fmla="*/ 5960732 w 6884912"/>
              <a:gd name="connsiteY96" fmla="*/ 220708 h 1161397"/>
              <a:gd name="connsiteX97" fmla="*/ 6029542 w 6884912"/>
              <a:gd name="connsiteY97" fmla="*/ 210339 h 1161397"/>
              <a:gd name="connsiteX98" fmla="*/ 6141123 w 6884912"/>
              <a:gd name="connsiteY98" fmla="*/ 159923 h 1161397"/>
              <a:gd name="connsiteX99" fmla="*/ 6290640 w 6884912"/>
              <a:gd name="connsiteY99" fmla="*/ 167441 h 1161397"/>
              <a:gd name="connsiteX100" fmla="*/ 6322806 w 6884912"/>
              <a:gd name="connsiteY100" fmla="*/ 213293 h 1161397"/>
              <a:gd name="connsiteX101" fmla="*/ 6380420 w 6884912"/>
              <a:gd name="connsiteY101" fmla="*/ 173195 h 1161397"/>
              <a:gd name="connsiteX102" fmla="*/ 6507891 w 6884912"/>
              <a:gd name="connsiteY102" fmla="*/ 118474 h 1161397"/>
              <a:gd name="connsiteX103" fmla="*/ 6571807 w 6884912"/>
              <a:gd name="connsiteY103" fmla="*/ 98636 h 1161397"/>
              <a:gd name="connsiteX104" fmla="*/ 6671880 w 6884912"/>
              <a:gd name="connsiteY104" fmla="*/ 82931 h 1161397"/>
              <a:gd name="connsiteX105" fmla="*/ 6702266 w 6884912"/>
              <a:gd name="connsiteY105" fmla="*/ 75470 h 1161397"/>
              <a:gd name="connsiteX106" fmla="*/ 6845802 w 6884912"/>
              <a:gd name="connsiteY106" fmla="*/ 24496 h 1161397"/>
              <a:gd name="connsiteX107" fmla="*/ 6884912 w 6884912"/>
              <a:gd name="connsiteY10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12111 w 6884912"/>
              <a:gd name="connsiteY7" fmla="*/ 1085599 h 1161397"/>
              <a:gd name="connsiteX8" fmla="*/ 567875 w 6884912"/>
              <a:gd name="connsiteY8" fmla="*/ 1051976 h 1161397"/>
              <a:gd name="connsiteX9" fmla="*/ 601644 w 6884912"/>
              <a:gd name="connsiteY9" fmla="*/ 1003997 h 1161397"/>
              <a:gd name="connsiteX10" fmla="*/ 651408 w 6884912"/>
              <a:gd name="connsiteY10" fmla="*/ 984938 h 1161397"/>
              <a:gd name="connsiteX11" fmla="*/ 673197 w 6884912"/>
              <a:gd name="connsiteY11" fmla="*/ 1010060 h 1161397"/>
              <a:gd name="connsiteX12" fmla="*/ 723108 w 6884912"/>
              <a:gd name="connsiteY12" fmla="*/ 980081 h 1161397"/>
              <a:gd name="connsiteX13" fmla="*/ 797699 w 6884912"/>
              <a:gd name="connsiteY13" fmla="*/ 931362 h 1161397"/>
              <a:gd name="connsiteX14" fmla="*/ 843359 w 6884912"/>
              <a:gd name="connsiteY14" fmla="*/ 910894 h 1161397"/>
              <a:gd name="connsiteX15" fmla="*/ 965215 w 6884912"/>
              <a:gd name="connsiteY15" fmla="*/ 846701 h 1161397"/>
              <a:gd name="connsiteX16" fmla="*/ 1085080 w 6884912"/>
              <a:gd name="connsiteY16" fmla="*/ 776086 h 1161397"/>
              <a:gd name="connsiteX17" fmla="*/ 1131224 w 6884912"/>
              <a:gd name="connsiteY17" fmla="*/ 706160 h 1161397"/>
              <a:gd name="connsiteX18" fmla="*/ 1138051 w 6884912"/>
              <a:gd name="connsiteY18" fmla="*/ 702034 h 1161397"/>
              <a:gd name="connsiteX19" fmla="*/ 1158800 w 6884912"/>
              <a:gd name="connsiteY19" fmla="*/ 700004 h 1161397"/>
              <a:gd name="connsiteX20" fmla="*/ 1166947 w 6884912"/>
              <a:gd name="connsiteY20" fmla="*/ 700762 h 1161397"/>
              <a:gd name="connsiteX21" fmla="*/ 1178135 w 6884912"/>
              <a:gd name="connsiteY21" fmla="*/ 698631 h 1161397"/>
              <a:gd name="connsiteX22" fmla="*/ 1178301 w 6884912"/>
              <a:gd name="connsiteY22" fmla="*/ 698094 h 1161397"/>
              <a:gd name="connsiteX23" fmla="*/ 1188995 w 6884912"/>
              <a:gd name="connsiteY23" fmla="*/ 697048 h 1161397"/>
              <a:gd name="connsiteX24" fmla="*/ 1242716 w 6884912"/>
              <a:gd name="connsiteY24" fmla="*/ 698052 h 1161397"/>
              <a:gd name="connsiteX25" fmla="*/ 1299977 w 6884912"/>
              <a:gd name="connsiteY25" fmla="*/ 639196 h 1161397"/>
              <a:gd name="connsiteX26" fmla="*/ 1326190 w 6884912"/>
              <a:gd name="connsiteY26" fmla="*/ 625955 h 1161397"/>
              <a:gd name="connsiteX27" fmla="*/ 1339600 w 6884912"/>
              <a:gd name="connsiteY27" fmla="*/ 616295 h 1161397"/>
              <a:gd name="connsiteX28" fmla="*/ 1340054 w 6884912"/>
              <a:gd name="connsiteY28" fmla="*/ 614022 h 1161397"/>
              <a:gd name="connsiteX29" fmla="*/ 1391606 w 6884912"/>
              <a:gd name="connsiteY29" fmla="*/ 615229 h 1161397"/>
              <a:gd name="connsiteX30" fmla="*/ 1397565 w 6884912"/>
              <a:gd name="connsiteY30" fmla="*/ 611490 h 1161397"/>
              <a:gd name="connsiteX31" fmla="*/ 1432302 w 6884912"/>
              <a:gd name="connsiteY31" fmla="*/ 617267 h 1161397"/>
              <a:gd name="connsiteX32" fmla="*/ 1449644 w 6884912"/>
              <a:gd name="connsiteY32" fmla="*/ 617591 h 1161397"/>
              <a:gd name="connsiteX33" fmla="*/ 1455793 w 6884912"/>
              <a:gd name="connsiteY33" fmla="*/ 623174 h 1161397"/>
              <a:gd name="connsiteX34" fmla="*/ 1480758 w 6884912"/>
              <a:gd name="connsiteY34" fmla="*/ 620863 h 1161397"/>
              <a:gd name="connsiteX35" fmla="*/ 1483154 w 6884912"/>
              <a:gd name="connsiteY35" fmla="*/ 618527 h 1161397"/>
              <a:gd name="connsiteX36" fmla="*/ 1505495 w 6884912"/>
              <a:gd name="connsiteY36" fmla="*/ 624325 h 1161397"/>
              <a:gd name="connsiteX37" fmla="*/ 1526340 w 6884912"/>
              <a:gd name="connsiteY37" fmla="*/ 638496 h 1161397"/>
              <a:gd name="connsiteX38" fmla="*/ 1731986 w 6884912"/>
              <a:gd name="connsiteY38" fmla="*/ 589682 h 1161397"/>
              <a:gd name="connsiteX39" fmla="*/ 1927935 w 6884912"/>
              <a:gd name="connsiteY39" fmla="*/ 628540 h 1161397"/>
              <a:gd name="connsiteX40" fmla="*/ 2039075 w 6884912"/>
              <a:gd name="connsiteY40" fmla="*/ 599964 h 1161397"/>
              <a:gd name="connsiteX41" fmla="*/ 2066980 w 6884912"/>
              <a:gd name="connsiteY41" fmla="*/ 550413 h 1161397"/>
              <a:gd name="connsiteX42" fmla="*/ 2352236 w 6884912"/>
              <a:gd name="connsiteY42" fmla="*/ 519602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222191 w 6884912"/>
              <a:gd name="connsiteY56" fmla="*/ 307887 h 1161397"/>
              <a:gd name="connsiteX57" fmla="*/ 3227953 w 6884912"/>
              <a:gd name="connsiteY57" fmla="*/ 297650 h 1161397"/>
              <a:gd name="connsiteX58" fmla="*/ 3510042 w 6884912"/>
              <a:gd name="connsiteY58" fmla="*/ 311820 h 1161397"/>
              <a:gd name="connsiteX59" fmla="*/ 3626773 w 6884912"/>
              <a:gd name="connsiteY59" fmla="*/ 290452 h 1161397"/>
              <a:gd name="connsiteX60" fmla="*/ 3666217 w 6884912"/>
              <a:gd name="connsiteY60" fmla="*/ 273255 h 1161397"/>
              <a:gd name="connsiteX61" fmla="*/ 3732427 w 6884912"/>
              <a:gd name="connsiteY61" fmla="*/ 245039 h 1161397"/>
              <a:gd name="connsiteX62" fmla="*/ 3777022 w 6884912"/>
              <a:gd name="connsiteY62" fmla="*/ 200276 h 1161397"/>
              <a:gd name="connsiteX63" fmla="*/ 3791246 w 6884912"/>
              <a:gd name="connsiteY63" fmla="*/ 189996 h 1161397"/>
              <a:gd name="connsiteX64" fmla="*/ 3819864 w 6884912"/>
              <a:gd name="connsiteY64" fmla="*/ 194605 h 1161397"/>
              <a:gd name="connsiteX65" fmla="*/ 3830398 w 6884912"/>
              <a:gd name="connsiteY65" fmla="*/ 188383 h 1161397"/>
              <a:gd name="connsiteX66" fmla="*/ 3834360 w 6884912"/>
              <a:gd name="connsiteY66" fmla="*/ 188992 h 1161397"/>
              <a:gd name="connsiteX67" fmla="*/ 3843715 w 6884912"/>
              <a:gd name="connsiteY67" fmla="*/ 188752 h 1161397"/>
              <a:gd name="connsiteX68" fmla="*/ 3842609 w 6884912"/>
              <a:gd name="connsiteY68" fmla="*/ 197386 h 1161397"/>
              <a:gd name="connsiteX69" fmla="*/ 3853961 w 6884912"/>
              <a:gd name="connsiteY69" fmla="*/ 213380 h 1161397"/>
              <a:gd name="connsiteX70" fmla="*/ 3907640 w 6884912"/>
              <a:gd name="connsiteY70" fmla="*/ 207568 h 1161397"/>
              <a:gd name="connsiteX71" fmla="*/ 3910449 w 6884912"/>
              <a:gd name="connsiteY71" fmla="*/ 197808 h 1161397"/>
              <a:gd name="connsiteX72" fmla="*/ 3917197 w 6884912"/>
              <a:gd name="connsiteY72" fmla="*/ 196121 h 1161397"/>
              <a:gd name="connsiteX73" fmla="*/ 3922400 w 6884912"/>
              <a:gd name="connsiteY73" fmla="*/ 205056 h 1161397"/>
              <a:gd name="connsiteX74" fmla="*/ 4013061 w 6884912"/>
              <a:gd name="connsiteY74" fmla="*/ 224874 h 1161397"/>
              <a:gd name="connsiteX75" fmla="*/ 4220717 w 6884912"/>
              <a:gd name="connsiteY75" fmla="*/ 192946 h 1161397"/>
              <a:gd name="connsiteX76" fmla="*/ 4228802 w 6884912"/>
              <a:gd name="connsiteY76" fmla="*/ 201468 h 1161397"/>
              <a:gd name="connsiteX77" fmla="*/ 4289361 w 6884912"/>
              <a:gd name="connsiteY77" fmla="*/ 196642 h 1161397"/>
              <a:gd name="connsiteX78" fmla="*/ 4498913 w 6884912"/>
              <a:gd name="connsiteY78" fmla="*/ 118915 h 1161397"/>
              <a:gd name="connsiteX79" fmla="*/ 4617330 w 6884912"/>
              <a:gd name="connsiteY79" fmla="*/ 111163 h 1161397"/>
              <a:gd name="connsiteX80" fmla="*/ 4659778 w 6884912"/>
              <a:gd name="connsiteY80" fmla="*/ 118219 h 1161397"/>
              <a:gd name="connsiteX81" fmla="*/ 4730870 w 6884912"/>
              <a:gd name="connsiteY81" fmla="*/ 129432 h 1161397"/>
              <a:gd name="connsiteX82" fmla="*/ 4844073 w 6884912"/>
              <a:gd name="connsiteY82" fmla="*/ 161768 h 1161397"/>
              <a:gd name="connsiteX83" fmla="*/ 4856454 w 6884912"/>
              <a:gd name="connsiteY83" fmla="*/ 130488 h 1161397"/>
              <a:gd name="connsiteX84" fmla="*/ 4920038 w 6884912"/>
              <a:gd name="connsiteY84" fmla="*/ 140418 h 1161397"/>
              <a:gd name="connsiteX85" fmla="*/ 5016639 w 6884912"/>
              <a:gd name="connsiteY85" fmla="*/ 158905 h 1161397"/>
              <a:gd name="connsiteX86" fmla="*/ 5072009 w 6884912"/>
              <a:gd name="connsiteY86" fmla="*/ 161502 h 1161397"/>
              <a:gd name="connsiteX87" fmla="*/ 5223626 w 6884912"/>
              <a:gd name="connsiteY87" fmla="*/ 177356 h 1161397"/>
              <a:gd name="connsiteX88" fmla="*/ 5375773 w 6884912"/>
              <a:gd name="connsiteY88" fmla="*/ 199913 h 1161397"/>
              <a:gd name="connsiteX89" fmla="*/ 5467502 w 6884912"/>
              <a:gd name="connsiteY89" fmla="*/ 250963 h 1161397"/>
              <a:gd name="connsiteX90" fmla="*/ 5592395 w 6884912"/>
              <a:gd name="connsiteY90" fmla="*/ 265434 h 1161397"/>
              <a:gd name="connsiteX91" fmla="*/ 5613532 w 6884912"/>
              <a:gd name="connsiteY91" fmla="*/ 273379 h 1161397"/>
              <a:gd name="connsiteX92" fmla="*/ 5642173 w 6884912"/>
              <a:gd name="connsiteY92" fmla="*/ 266904 h 1161397"/>
              <a:gd name="connsiteX93" fmla="*/ 5756910 w 6884912"/>
              <a:gd name="connsiteY93" fmla="*/ 239211 h 1161397"/>
              <a:gd name="connsiteX94" fmla="*/ 5846667 w 6884912"/>
              <a:gd name="connsiteY94" fmla="*/ 201786 h 1161397"/>
              <a:gd name="connsiteX95" fmla="*/ 5960732 w 6884912"/>
              <a:gd name="connsiteY95" fmla="*/ 220708 h 1161397"/>
              <a:gd name="connsiteX96" fmla="*/ 6029542 w 6884912"/>
              <a:gd name="connsiteY96" fmla="*/ 210339 h 1161397"/>
              <a:gd name="connsiteX97" fmla="*/ 6141123 w 6884912"/>
              <a:gd name="connsiteY97" fmla="*/ 159923 h 1161397"/>
              <a:gd name="connsiteX98" fmla="*/ 6290640 w 6884912"/>
              <a:gd name="connsiteY98" fmla="*/ 167441 h 1161397"/>
              <a:gd name="connsiteX99" fmla="*/ 6322806 w 6884912"/>
              <a:gd name="connsiteY99" fmla="*/ 213293 h 1161397"/>
              <a:gd name="connsiteX100" fmla="*/ 6380420 w 6884912"/>
              <a:gd name="connsiteY100" fmla="*/ 173195 h 1161397"/>
              <a:gd name="connsiteX101" fmla="*/ 6507891 w 6884912"/>
              <a:gd name="connsiteY101" fmla="*/ 118474 h 1161397"/>
              <a:gd name="connsiteX102" fmla="*/ 6571807 w 6884912"/>
              <a:gd name="connsiteY102" fmla="*/ 98636 h 1161397"/>
              <a:gd name="connsiteX103" fmla="*/ 6671880 w 6884912"/>
              <a:gd name="connsiteY103" fmla="*/ 82931 h 1161397"/>
              <a:gd name="connsiteX104" fmla="*/ 6702266 w 6884912"/>
              <a:gd name="connsiteY104" fmla="*/ 75470 h 1161397"/>
              <a:gd name="connsiteX105" fmla="*/ 6845802 w 6884912"/>
              <a:gd name="connsiteY105" fmla="*/ 24496 h 1161397"/>
              <a:gd name="connsiteX106" fmla="*/ 6884912 w 6884912"/>
              <a:gd name="connsiteY10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67875 w 6884912"/>
              <a:gd name="connsiteY7" fmla="*/ 1051976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213420 w 6884912"/>
              <a:gd name="connsiteY6" fmla="*/ 1056868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242716 w 6884912"/>
              <a:gd name="connsiteY20" fmla="*/ 698052 h 1161397"/>
              <a:gd name="connsiteX21" fmla="*/ 1299977 w 6884912"/>
              <a:gd name="connsiteY21" fmla="*/ 639196 h 1161397"/>
              <a:gd name="connsiteX22" fmla="*/ 1326190 w 6884912"/>
              <a:gd name="connsiteY22" fmla="*/ 625955 h 1161397"/>
              <a:gd name="connsiteX23" fmla="*/ 1339600 w 6884912"/>
              <a:gd name="connsiteY23" fmla="*/ 616295 h 1161397"/>
              <a:gd name="connsiteX24" fmla="*/ 1340054 w 6884912"/>
              <a:gd name="connsiteY24" fmla="*/ 614022 h 1161397"/>
              <a:gd name="connsiteX25" fmla="*/ 1391606 w 6884912"/>
              <a:gd name="connsiteY25" fmla="*/ 615229 h 1161397"/>
              <a:gd name="connsiteX26" fmla="*/ 1397565 w 6884912"/>
              <a:gd name="connsiteY26" fmla="*/ 611490 h 1161397"/>
              <a:gd name="connsiteX27" fmla="*/ 1432302 w 6884912"/>
              <a:gd name="connsiteY27" fmla="*/ 617267 h 1161397"/>
              <a:gd name="connsiteX28" fmla="*/ 1449644 w 6884912"/>
              <a:gd name="connsiteY28" fmla="*/ 617591 h 1161397"/>
              <a:gd name="connsiteX29" fmla="*/ 1455793 w 6884912"/>
              <a:gd name="connsiteY29" fmla="*/ 623174 h 1161397"/>
              <a:gd name="connsiteX30" fmla="*/ 1480758 w 6884912"/>
              <a:gd name="connsiteY30" fmla="*/ 620863 h 1161397"/>
              <a:gd name="connsiteX31" fmla="*/ 1483154 w 6884912"/>
              <a:gd name="connsiteY31" fmla="*/ 618527 h 1161397"/>
              <a:gd name="connsiteX32" fmla="*/ 1505495 w 6884912"/>
              <a:gd name="connsiteY32" fmla="*/ 624325 h 1161397"/>
              <a:gd name="connsiteX33" fmla="*/ 1526340 w 6884912"/>
              <a:gd name="connsiteY33" fmla="*/ 638496 h 1161397"/>
              <a:gd name="connsiteX34" fmla="*/ 1731986 w 6884912"/>
              <a:gd name="connsiteY34" fmla="*/ 589682 h 1161397"/>
              <a:gd name="connsiteX35" fmla="*/ 1927935 w 6884912"/>
              <a:gd name="connsiteY35" fmla="*/ 628540 h 1161397"/>
              <a:gd name="connsiteX36" fmla="*/ 2039075 w 6884912"/>
              <a:gd name="connsiteY36" fmla="*/ 599964 h 1161397"/>
              <a:gd name="connsiteX37" fmla="*/ 2066980 w 6884912"/>
              <a:gd name="connsiteY37" fmla="*/ 550413 h 1161397"/>
              <a:gd name="connsiteX38" fmla="*/ 2352236 w 6884912"/>
              <a:gd name="connsiteY38" fmla="*/ 519602 h 1161397"/>
              <a:gd name="connsiteX39" fmla="*/ 2420791 w 6884912"/>
              <a:gd name="connsiteY39" fmla="*/ 492826 h 1161397"/>
              <a:gd name="connsiteX40" fmla="*/ 2489932 w 6884912"/>
              <a:gd name="connsiteY40" fmla="*/ 507864 h 1161397"/>
              <a:gd name="connsiteX41" fmla="*/ 2512917 w 6884912"/>
              <a:gd name="connsiteY41" fmla="*/ 489127 h 1161397"/>
              <a:gd name="connsiteX42" fmla="*/ 2516783 w 6884912"/>
              <a:gd name="connsiteY42" fmla="*/ 485473 h 1161397"/>
              <a:gd name="connsiteX43" fmla="*/ 2534360 w 6884912"/>
              <a:gd name="connsiteY43" fmla="*/ 480064 h 1161397"/>
              <a:gd name="connsiteX44" fmla="*/ 2536691 w 6884912"/>
              <a:gd name="connsiteY44" fmla="*/ 467018 h 1161397"/>
              <a:gd name="connsiteX45" fmla="*/ 2561265 w 6884912"/>
              <a:gd name="connsiteY45" fmla="*/ 450623 h 1161397"/>
              <a:gd name="connsiteX46" fmla="*/ 2594349 w 6884912"/>
              <a:gd name="connsiteY46" fmla="*/ 443884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222191 w 6884912"/>
              <a:gd name="connsiteY52" fmla="*/ 307887 h 1161397"/>
              <a:gd name="connsiteX53" fmla="*/ 3227953 w 6884912"/>
              <a:gd name="connsiteY53" fmla="*/ 297650 h 1161397"/>
              <a:gd name="connsiteX54" fmla="*/ 3510042 w 6884912"/>
              <a:gd name="connsiteY54" fmla="*/ 311820 h 1161397"/>
              <a:gd name="connsiteX55" fmla="*/ 3626773 w 6884912"/>
              <a:gd name="connsiteY55" fmla="*/ 290452 h 1161397"/>
              <a:gd name="connsiteX56" fmla="*/ 3666217 w 6884912"/>
              <a:gd name="connsiteY56" fmla="*/ 273255 h 1161397"/>
              <a:gd name="connsiteX57" fmla="*/ 3732427 w 6884912"/>
              <a:gd name="connsiteY57" fmla="*/ 245039 h 1161397"/>
              <a:gd name="connsiteX58" fmla="*/ 3777022 w 6884912"/>
              <a:gd name="connsiteY58" fmla="*/ 200276 h 1161397"/>
              <a:gd name="connsiteX59" fmla="*/ 3791246 w 6884912"/>
              <a:gd name="connsiteY59" fmla="*/ 189996 h 1161397"/>
              <a:gd name="connsiteX60" fmla="*/ 3819864 w 6884912"/>
              <a:gd name="connsiteY60" fmla="*/ 194605 h 1161397"/>
              <a:gd name="connsiteX61" fmla="*/ 3830398 w 6884912"/>
              <a:gd name="connsiteY61" fmla="*/ 188383 h 1161397"/>
              <a:gd name="connsiteX62" fmla="*/ 3834360 w 6884912"/>
              <a:gd name="connsiteY62" fmla="*/ 188992 h 1161397"/>
              <a:gd name="connsiteX63" fmla="*/ 3843715 w 6884912"/>
              <a:gd name="connsiteY63" fmla="*/ 188752 h 1161397"/>
              <a:gd name="connsiteX64" fmla="*/ 3842609 w 6884912"/>
              <a:gd name="connsiteY64" fmla="*/ 197386 h 1161397"/>
              <a:gd name="connsiteX65" fmla="*/ 3853961 w 6884912"/>
              <a:gd name="connsiteY65" fmla="*/ 213380 h 1161397"/>
              <a:gd name="connsiteX66" fmla="*/ 3907640 w 6884912"/>
              <a:gd name="connsiteY66" fmla="*/ 207568 h 1161397"/>
              <a:gd name="connsiteX67" fmla="*/ 3910449 w 6884912"/>
              <a:gd name="connsiteY67" fmla="*/ 197808 h 1161397"/>
              <a:gd name="connsiteX68" fmla="*/ 3917197 w 6884912"/>
              <a:gd name="connsiteY68" fmla="*/ 196121 h 1161397"/>
              <a:gd name="connsiteX69" fmla="*/ 3922400 w 6884912"/>
              <a:gd name="connsiteY69" fmla="*/ 205056 h 1161397"/>
              <a:gd name="connsiteX70" fmla="*/ 4013061 w 6884912"/>
              <a:gd name="connsiteY70" fmla="*/ 224874 h 1161397"/>
              <a:gd name="connsiteX71" fmla="*/ 4220717 w 6884912"/>
              <a:gd name="connsiteY71" fmla="*/ 192946 h 1161397"/>
              <a:gd name="connsiteX72" fmla="*/ 4228802 w 6884912"/>
              <a:gd name="connsiteY72" fmla="*/ 201468 h 1161397"/>
              <a:gd name="connsiteX73" fmla="*/ 4289361 w 6884912"/>
              <a:gd name="connsiteY73" fmla="*/ 196642 h 1161397"/>
              <a:gd name="connsiteX74" fmla="*/ 4498913 w 6884912"/>
              <a:gd name="connsiteY74" fmla="*/ 118915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844073 w 6884912"/>
              <a:gd name="connsiteY78" fmla="*/ 161768 h 1161397"/>
              <a:gd name="connsiteX79" fmla="*/ 4856454 w 6884912"/>
              <a:gd name="connsiteY79" fmla="*/ 130488 h 1161397"/>
              <a:gd name="connsiteX80" fmla="*/ 4920038 w 6884912"/>
              <a:gd name="connsiteY80" fmla="*/ 140418 h 1161397"/>
              <a:gd name="connsiteX81" fmla="*/ 5016639 w 6884912"/>
              <a:gd name="connsiteY81" fmla="*/ 158905 h 1161397"/>
              <a:gd name="connsiteX82" fmla="*/ 5072009 w 6884912"/>
              <a:gd name="connsiteY82" fmla="*/ 161502 h 1161397"/>
              <a:gd name="connsiteX83" fmla="*/ 5223626 w 6884912"/>
              <a:gd name="connsiteY83" fmla="*/ 177356 h 1161397"/>
              <a:gd name="connsiteX84" fmla="*/ 5375773 w 6884912"/>
              <a:gd name="connsiteY84" fmla="*/ 199913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141123 w 6884912"/>
              <a:gd name="connsiteY93" fmla="*/ 159923 h 1161397"/>
              <a:gd name="connsiteX94" fmla="*/ 6290640 w 6884912"/>
              <a:gd name="connsiteY94" fmla="*/ 167441 h 1161397"/>
              <a:gd name="connsiteX95" fmla="*/ 6322806 w 6884912"/>
              <a:gd name="connsiteY95" fmla="*/ 213293 h 1161397"/>
              <a:gd name="connsiteX96" fmla="*/ 6380420 w 6884912"/>
              <a:gd name="connsiteY96" fmla="*/ 173195 h 1161397"/>
              <a:gd name="connsiteX97" fmla="*/ 6507891 w 6884912"/>
              <a:gd name="connsiteY97" fmla="*/ 118474 h 1161397"/>
              <a:gd name="connsiteX98" fmla="*/ 6571807 w 6884912"/>
              <a:gd name="connsiteY98" fmla="*/ 98636 h 1161397"/>
              <a:gd name="connsiteX99" fmla="*/ 6671880 w 6884912"/>
              <a:gd name="connsiteY99" fmla="*/ 82931 h 1161397"/>
              <a:gd name="connsiteX100" fmla="*/ 6702266 w 6884912"/>
              <a:gd name="connsiteY100" fmla="*/ 75470 h 1161397"/>
              <a:gd name="connsiteX101" fmla="*/ 6845802 w 6884912"/>
              <a:gd name="connsiteY101" fmla="*/ 24496 h 1161397"/>
              <a:gd name="connsiteX102" fmla="*/ 6884912 w 6884912"/>
              <a:gd name="connsiteY10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66947 w 6884912"/>
              <a:gd name="connsiteY16" fmla="*/ 700762 h 1161397"/>
              <a:gd name="connsiteX17" fmla="*/ 1178135 w 6884912"/>
              <a:gd name="connsiteY17" fmla="*/ 698631 h 1161397"/>
              <a:gd name="connsiteX18" fmla="*/ 1178301 w 6884912"/>
              <a:gd name="connsiteY18" fmla="*/ 698094 h 1161397"/>
              <a:gd name="connsiteX19" fmla="*/ 1242716 w 6884912"/>
              <a:gd name="connsiteY19" fmla="*/ 698052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40054 w 6884912"/>
              <a:gd name="connsiteY23" fmla="*/ 614022 h 1161397"/>
              <a:gd name="connsiteX24" fmla="*/ 1391606 w 6884912"/>
              <a:gd name="connsiteY24" fmla="*/ 615229 h 1161397"/>
              <a:gd name="connsiteX25" fmla="*/ 1397565 w 6884912"/>
              <a:gd name="connsiteY25" fmla="*/ 611490 h 1161397"/>
              <a:gd name="connsiteX26" fmla="*/ 1432302 w 6884912"/>
              <a:gd name="connsiteY26" fmla="*/ 617267 h 1161397"/>
              <a:gd name="connsiteX27" fmla="*/ 1449644 w 6884912"/>
              <a:gd name="connsiteY27" fmla="*/ 617591 h 1161397"/>
              <a:gd name="connsiteX28" fmla="*/ 1455793 w 6884912"/>
              <a:gd name="connsiteY28" fmla="*/ 623174 h 1161397"/>
              <a:gd name="connsiteX29" fmla="*/ 1480758 w 6884912"/>
              <a:gd name="connsiteY29" fmla="*/ 620863 h 1161397"/>
              <a:gd name="connsiteX30" fmla="*/ 1483154 w 6884912"/>
              <a:gd name="connsiteY30" fmla="*/ 618527 h 1161397"/>
              <a:gd name="connsiteX31" fmla="*/ 1505495 w 6884912"/>
              <a:gd name="connsiteY31" fmla="*/ 624325 h 1161397"/>
              <a:gd name="connsiteX32" fmla="*/ 1526340 w 6884912"/>
              <a:gd name="connsiteY32" fmla="*/ 638496 h 1161397"/>
              <a:gd name="connsiteX33" fmla="*/ 1731986 w 6884912"/>
              <a:gd name="connsiteY33" fmla="*/ 589682 h 1161397"/>
              <a:gd name="connsiteX34" fmla="*/ 1927935 w 6884912"/>
              <a:gd name="connsiteY34" fmla="*/ 628540 h 1161397"/>
              <a:gd name="connsiteX35" fmla="*/ 2039075 w 6884912"/>
              <a:gd name="connsiteY35" fmla="*/ 599964 h 1161397"/>
              <a:gd name="connsiteX36" fmla="*/ 2066980 w 6884912"/>
              <a:gd name="connsiteY36" fmla="*/ 550413 h 1161397"/>
              <a:gd name="connsiteX37" fmla="*/ 2352236 w 6884912"/>
              <a:gd name="connsiteY37" fmla="*/ 519602 h 1161397"/>
              <a:gd name="connsiteX38" fmla="*/ 2420791 w 6884912"/>
              <a:gd name="connsiteY38" fmla="*/ 492826 h 1161397"/>
              <a:gd name="connsiteX39" fmla="*/ 2489932 w 6884912"/>
              <a:gd name="connsiteY39" fmla="*/ 507864 h 1161397"/>
              <a:gd name="connsiteX40" fmla="*/ 2512917 w 6884912"/>
              <a:gd name="connsiteY40" fmla="*/ 489127 h 1161397"/>
              <a:gd name="connsiteX41" fmla="*/ 2516783 w 6884912"/>
              <a:gd name="connsiteY41" fmla="*/ 485473 h 1161397"/>
              <a:gd name="connsiteX42" fmla="*/ 2534360 w 6884912"/>
              <a:gd name="connsiteY42" fmla="*/ 480064 h 1161397"/>
              <a:gd name="connsiteX43" fmla="*/ 2536691 w 6884912"/>
              <a:gd name="connsiteY43" fmla="*/ 467018 h 1161397"/>
              <a:gd name="connsiteX44" fmla="*/ 2561265 w 6884912"/>
              <a:gd name="connsiteY44" fmla="*/ 450623 h 1161397"/>
              <a:gd name="connsiteX45" fmla="*/ 2594349 w 6884912"/>
              <a:gd name="connsiteY45" fmla="*/ 443884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222191 w 6884912"/>
              <a:gd name="connsiteY51" fmla="*/ 307887 h 1161397"/>
              <a:gd name="connsiteX52" fmla="*/ 3227953 w 6884912"/>
              <a:gd name="connsiteY52" fmla="*/ 297650 h 1161397"/>
              <a:gd name="connsiteX53" fmla="*/ 3510042 w 6884912"/>
              <a:gd name="connsiteY53" fmla="*/ 311820 h 1161397"/>
              <a:gd name="connsiteX54" fmla="*/ 3626773 w 6884912"/>
              <a:gd name="connsiteY54" fmla="*/ 290452 h 1161397"/>
              <a:gd name="connsiteX55" fmla="*/ 3666217 w 6884912"/>
              <a:gd name="connsiteY55" fmla="*/ 273255 h 1161397"/>
              <a:gd name="connsiteX56" fmla="*/ 3732427 w 6884912"/>
              <a:gd name="connsiteY56" fmla="*/ 245039 h 1161397"/>
              <a:gd name="connsiteX57" fmla="*/ 3777022 w 6884912"/>
              <a:gd name="connsiteY57" fmla="*/ 200276 h 1161397"/>
              <a:gd name="connsiteX58" fmla="*/ 3791246 w 6884912"/>
              <a:gd name="connsiteY58" fmla="*/ 189996 h 1161397"/>
              <a:gd name="connsiteX59" fmla="*/ 3819864 w 6884912"/>
              <a:gd name="connsiteY59" fmla="*/ 194605 h 1161397"/>
              <a:gd name="connsiteX60" fmla="*/ 3830398 w 6884912"/>
              <a:gd name="connsiteY60" fmla="*/ 188383 h 1161397"/>
              <a:gd name="connsiteX61" fmla="*/ 3834360 w 6884912"/>
              <a:gd name="connsiteY61" fmla="*/ 188992 h 1161397"/>
              <a:gd name="connsiteX62" fmla="*/ 3843715 w 6884912"/>
              <a:gd name="connsiteY62" fmla="*/ 188752 h 1161397"/>
              <a:gd name="connsiteX63" fmla="*/ 3842609 w 6884912"/>
              <a:gd name="connsiteY63" fmla="*/ 197386 h 1161397"/>
              <a:gd name="connsiteX64" fmla="*/ 3853961 w 6884912"/>
              <a:gd name="connsiteY64" fmla="*/ 213380 h 1161397"/>
              <a:gd name="connsiteX65" fmla="*/ 3907640 w 6884912"/>
              <a:gd name="connsiteY65" fmla="*/ 207568 h 1161397"/>
              <a:gd name="connsiteX66" fmla="*/ 3910449 w 6884912"/>
              <a:gd name="connsiteY66" fmla="*/ 197808 h 1161397"/>
              <a:gd name="connsiteX67" fmla="*/ 3917197 w 6884912"/>
              <a:gd name="connsiteY67" fmla="*/ 196121 h 1161397"/>
              <a:gd name="connsiteX68" fmla="*/ 3922400 w 6884912"/>
              <a:gd name="connsiteY68" fmla="*/ 205056 h 1161397"/>
              <a:gd name="connsiteX69" fmla="*/ 4013061 w 6884912"/>
              <a:gd name="connsiteY69" fmla="*/ 224874 h 1161397"/>
              <a:gd name="connsiteX70" fmla="*/ 4220717 w 6884912"/>
              <a:gd name="connsiteY70" fmla="*/ 192946 h 1161397"/>
              <a:gd name="connsiteX71" fmla="*/ 4228802 w 6884912"/>
              <a:gd name="connsiteY71" fmla="*/ 201468 h 1161397"/>
              <a:gd name="connsiteX72" fmla="*/ 4289361 w 6884912"/>
              <a:gd name="connsiteY72" fmla="*/ 196642 h 1161397"/>
              <a:gd name="connsiteX73" fmla="*/ 4498913 w 6884912"/>
              <a:gd name="connsiteY73" fmla="*/ 118915 h 1161397"/>
              <a:gd name="connsiteX74" fmla="*/ 4617330 w 6884912"/>
              <a:gd name="connsiteY74" fmla="*/ 111163 h 1161397"/>
              <a:gd name="connsiteX75" fmla="*/ 4659778 w 6884912"/>
              <a:gd name="connsiteY75" fmla="*/ 118219 h 1161397"/>
              <a:gd name="connsiteX76" fmla="*/ 4730870 w 6884912"/>
              <a:gd name="connsiteY76" fmla="*/ 129432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375773 w 6884912"/>
              <a:gd name="connsiteY83" fmla="*/ 199913 h 1161397"/>
              <a:gd name="connsiteX84" fmla="*/ 5467502 w 6884912"/>
              <a:gd name="connsiteY84" fmla="*/ 250963 h 1161397"/>
              <a:gd name="connsiteX85" fmla="*/ 5592395 w 6884912"/>
              <a:gd name="connsiteY85" fmla="*/ 265434 h 1161397"/>
              <a:gd name="connsiteX86" fmla="*/ 5613532 w 6884912"/>
              <a:gd name="connsiteY86" fmla="*/ 273379 h 1161397"/>
              <a:gd name="connsiteX87" fmla="*/ 5642173 w 6884912"/>
              <a:gd name="connsiteY87" fmla="*/ 266904 h 1161397"/>
              <a:gd name="connsiteX88" fmla="*/ 5756910 w 6884912"/>
              <a:gd name="connsiteY88" fmla="*/ 239211 h 1161397"/>
              <a:gd name="connsiteX89" fmla="*/ 5846667 w 6884912"/>
              <a:gd name="connsiteY89" fmla="*/ 201786 h 1161397"/>
              <a:gd name="connsiteX90" fmla="*/ 5960732 w 6884912"/>
              <a:gd name="connsiteY90" fmla="*/ 220708 h 1161397"/>
              <a:gd name="connsiteX91" fmla="*/ 6029542 w 6884912"/>
              <a:gd name="connsiteY91" fmla="*/ 210339 h 1161397"/>
              <a:gd name="connsiteX92" fmla="*/ 6141123 w 6884912"/>
              <a:gd name="connsiteY92" fmla="*/ 159923 h 1161397"/>
              <a:gd name="connsiteX93" fmla="*/ 6290640 w 6884912"/>
              <a:gd name="connsiteY93" fmla="*/ 167441 h 1161397"/>
              <a:gd name="connsiteX94" fmla="*/ 6322806 w 6884912"/>
              <a:gd name="connsiteY94" fmla="*/ 213293 h 1161397"/>
              <a:gd name="connsiteX95" fmla="*/ 6380420 w 6884912"/>
              <a:gd name="connsiteY95" fmla="*/ 173195 h 1161397"/>
              <a:gd name="connsiteX96" fmla="*/ 6507891 w 6884912"/>
              <a:gd name="connsiteY96" fmla="*/ 118474 h 1161397"/>
              <a:gd name="connsiteX97" fmla="*/ 6571807 w 6884912"/>
              <a:gd name="connsiteY97" fmla="*/ 98636 h 1161397"/>
              <a:gd name="connsiteX98" fmla="*/ 6671880 w 6884912"/>
              <a:gd name="connsiteY98" fmla="*/ 82931 h 1161397"/>
              <a:gd name="connsiteX99" fmla="*/ 6702266 w 6884912"/>
              <a:gd name="connsiteY99" fmla="*/ 75470 h 1161397"/>
              <a:gd name="connsiteX100" fmla="*/ 6845802 w 6884912"/>
              <a:gd name="connsiteY100" fmla="*/ 24496 h 1161397"/>
              <a:gd name="connsiteX101" fmla="*/ 6884912 w 6884912"/>
              <a:gd name="connsiteY10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78135 w 6884912"/>
              <a:gd name="connsiteY16" fmla="*/ 698631 h 1161397"/>
              <a:gd name="connsiteX17" fmla="*/ 1178301 w 6884912"/>
              <a:gd name="connsiteY17" fmla="*/ 698094 h 1161397"/>
              <a:gd name="connsiteX18" fmla="*/ 1242716 w 6884912"/>
              <a:gd name="connsiteY18" fmla="*/ 698052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40054 w 6884912"/>
              <a:gd name="connsiteY22" fmla="*/ 614022 h 1161397"/>
              <a:gd name="connsiteX23" fmla="*/ 1391606 w 6884912"/>
              <a:gd name="connsiteY23" fmla="*/ 615229 h 1161397"/>
              <a:gd name="connsiteX24" fmla="*/ 1397565 w 6884912"/>
              <a:gd name="connsiteY24" fmla="*/ 611490 h 1161397"/>
              <a:gd name="connsiteX25" fmla="*/ 1432302 w 6884912"/>
              <a:gd name="connsiteY25" fmla="*/ 617267 h 1161397"/>
              <a:gd name="connsiteX26" fmla="*/ 1449644 w 6884912"/>
              <a:gd name="connsiteY26" fmla="*/ 617591 h 1161397"/>
              <a:gd name="connsiteX27" fmla="*/ 1455793 w 6884912"/>
              <a:gd name="connsiteY27" fmla="*/ 623174 h 1161397"/>
              <a:gd name="connsiteX28" fmla="*/ 1480758 w 6884912"/>
              <a:gd name="connsiteY28" fmla="*/ 620863 h 1161397"/>
              <a:gd name="connsiteX29" fmla="*/ 1483154 w 6884912"/>
              <a:gd name="connsiteY29" fmla="*/ 618527 h 1161397"/>
              <a:gd name="connsiteX30" fmla="*/ 1505495 w 6884912"/>
              <a:gd name="connsiteY30" fmla="*/ 624325 h 1161397"/>
              <a:gd name="connsiteX31" fmla="*/ 1526340 w 6884912"/>
              <a:gd name="connsiteY31" fmla="*/ 638496 h 1161397"/>
              <a:gd name="connsiteX32" fmla="*/ 1731986 w 6884912"/>
              <a:gd name="connsiteY32" fmla="*/ 589682 h 1161397"/>
              <a:gd name="connsiteX33" fmla="*/ 1927935 w 6884912"/>
              <a:gd name="connsiteY33" fmla="*/ 628540 h 1161397"/>
              <a:gd name="connsiteX34" fmla="*/ 2039075 w 6884912"/>
              <a:gd name="connsiteY34" fmla="*/ 599964 h 1161397"/>
              <a:gd name="connsiteX35" fmla="*/ 2066980 w 6884912"/>
              <a:gd name="connsiteY35" fmla="*/ 550413 h 1161397"/>
              <a:gd name="connsiteX36" fmla="*/ 2352236 w 6884912"/>
              <a:gd name="connsiteY36" fmla="*/ 519602 h 1161397"/>
              <a:gd name="connsiteX37" fmla="*/ 2420791 w 6884912"/>
              <a:gd name="connsiteY37" fmla="*/ 492826 h 1161397"/>
              <a:gd name="connsiteX38" fmla="*/ 2489932 w 6884912"/>
              <a:gd name="connsiteY38" fmla="*/ 507864 h 1161397"/>
              <a:gd name="connsiteX39" fmla="*/ 2512917 w 6884912"/>
              <a:gd name="connsiteY39" fmla="*/ 489127 h 1161397"/>
              <a:gd name="connsiteX40" fmla="*/ 2516783 w 6884912"/>
              <a:gd name="connsiteY40" fmla="*/ 485473 h 1161397"/>
              <a:gd name="connsiteX41" fmla="*/ 2534360 w 6884912"/>
              <a:gd name="connsiteY41" fmla="*/ 480064 h 1161397"/>
              <a:gd name="connsiteX42" fmla="*/ 2536691 w 6884912"/>
              <a:gd name="connsiteY42" fmla="*/ 467018 h 1161397"/>
              <a:gd name="connsiteX43" fmla="*/ 2561265 w 6884912"/>
              <a:gd name="connsiteY43" fmla="*/ 450623 h 1161397"/>
              <a:gd name="connsiteX44" fmla="*/ 2594349 w 6884912"/>
              <a:gd name="connsiteY44" fmla="*/ 443884 h 1161397"/>
              <a:gd name="connsiteX45" fmla="*/ 2754324 w 6884912"/>
              <a:gd name="connsiteY45" fmla="*/ 424766 h 1161397"/>
              <a:gd name="connsiteX46" fmla="*/ 2848470 w 6884912"/>
              <a:gd name="connsiteY46" fmla="*/ 405966 h 1161397"/>
              <a:gd name="connsiteX47" fmla="*/ 2881772 w 6884912"/>
              <a:gd name="connsiteY47" fmla="*/ 387260 h 1161397"/>
              <a:gd name="connsiteX48" fmla="*/ 2929932 w 6884912"/>
              <a:gd name="connsiteY48" fmla="*/ 368912 h 1161397"/>
              <a:gd name="connsiteX49" fmla="*/ 3013020 w 6884912"/>
              <a:gd name="connsiteY49" fmla="*/ 327578 h 1161397"/>
              <a:gd name="connsiteX50" fmla="*/ 3222191 w 6884912"/>
              <a:gd name="connsiteY50" fmla="*/ 307887 h 1161397"/>
              <a:gd name="connsiteX51" fmla="*/ 3227953 w 6884912"/>
              <a:gd name="connsiteY51" fmla="*/ 297650 h 1161397"/>
              <a:gd name="connsiteX52" fmla="*/ 3510042 w 6884912"/>
              <a:gd name="connsiteY52" fmla="*/ 311820 h 1161397"/>
              <a:gd name="connsiteX53" fmla="*/ 3626773 w 6884912"/>
              <a:gd name="connsiteY53" fmla="*/ 290452 h 1161397"/>
              <a:gd name="connsiteX54" fmla="*/ 3666217 w 6884912"/>
              <a:gd name="connsiteY54" fmla="*/ 273255 h 1161397"/>
              <a:gd name="connsiteX55" fmla="*/ 3732427 w 6884912"/>
              <a:gd name="connsiteY55" fmla="*/ 245039 h 1161397"/>
              <a:gd name="connsiteX56" fmla="*/ 3777022 w 6884912"/>
              <a:gd name="connsiteY56" fmla="*/ 200276 h 1161397"/>
              <a:gd name="connsiteX57" fmla="*/ 3791246 w 6884912"/>
              <a:gd name="connsiteY57" fmla="*/ 189996 h 1161397"/>
              <a:gd name="connsiteX58" fmla="*/ 3819864 w 6884912"/>
              <a:gd name="connsiteY58" fmla="*/ 194605 h 1161397"/>
              <a:gd name="connsiteX59" fmla="*/ 3830398 w 6884912"/>
              <a:gd name="connsiteY59" fmla="*/ 188383 h 1161397"/>
              <a:gd name="connsiteX60" fmla="*/ 3834360 w 6884912"/>
              <a:gd name="connsiteY60" fmla="*/ 188992 h 1161397"/>
              <a:gd name="connsiteX61" fmla="*/ 3843715 w 6884912"/>
              <a:gd name="connsiteY61" fmla="*/ 188752 h 1161397"/>
              <a:gd name="connsiteX62" fmla="*/ 3842609 w 6884912"/>
              <a:gd name="connsiteY62" fmla="*/ 197386 h 1161397"/>
              <a:gd name="connsiteX63" fmla="*/ 3853961 w 6884912"/>
              <a:gd name="connsiteY63" fmla="*/ 213380 h 1161397"/>
              <a:gd name="connsiteX64" fmla="*/ 3907640 w 6884912"/>
              <a:gd name="connsiteY64" fmla="*/ 207568 h 1161397"/>
              <a:gd name="connsiteX65" fmla="*/ 3910449 w 6884912"/>
              <a:gd name="connsiteY65" fmla="*/ 197808 h 1161397"/>
              <a:gd name="connsiteX66" fmla="*/ 3917197 w 6884912"/>
              <a:gd name="connsiteY66" fmla="*/ 196121 h 1161397"/>
              <a:gd name="connsiteX67" fmla="*/ 3922400 w 6884912"/>
              <a:gd name="connsiteY67" fmla="*/ 205056 h 1161397"/>
              <a:gd name="connsiteX68" fmla="*/ 4013061 w 6884912"/>
              <a:gd name="connsiteY68" fmla="*/ 224874 h 1161397"/>
              <a:gd name="connsiteX69" fmla="*/ 4220717 w 6884912"/>
              <a:gd name="connsiteY69" fmla="*/ 192946 h 1161397"/>
              <a:gd name="connsiteX70" fmla="*/ 4228802 w 6884912"/>
              <a:gd name="connsiteY70" fmla="*/ 201468 h 1161397"/>
              <a:gd name="connsiteX71" fmla="*/ 4289361 w 6884912"/>
              <a:gd name="connsiteY71" fmla="*/ 196642 h 1161397"/>
              <a:gd name="connsiteX72" fmla="*/ 4498913 w 6884912"/>
              <a:gd name="connsiteY72" fmla="*/ 118915 h 1161397"/>
              <a:gd name="connsiteX73" fmla="*/ 4617330 w 6884912"/>
              <a:gd name="connsiteY73" fmla="*/ 111163 h 1161397"/>
              <a:gd name="connsiteX74" fmla="*/ 4659778 w 6884912"/>
              <a:gd name="connsiteY74" fmla="*/ 118219 h 1161397"/>
              <a:gd name="connsiteX75" fmla="*/ 4730870 w 6884912"/>
              <a:gd name="connsiteY75" fmla="*/ 129432 h 1161397"/>
              <a:gd name="connsiteX76" fmla="*/ 4844073 w 6884912"/>
              <a:gd name="connsiteY76" fmla="*/ 161768 h 1161397"/>
              <a:gd name="connsiteX77" fmla="*/ 4856454 w 6884912"/>
              <a:gd name="connsiteY77" fmla="*/ 130488 h 1161397"/>
              <a:gd name="connsiteX78" fmla="*/ 4920038 w 6884912"/>
              <a:gd name="connsiteY78" fmla="*/ 140418 h 1161397"/>
              <a:gd name="connsiteX79" fmla="*/ 5016639 w 6884912"/>
              <a:gd name="connsiteY79" fmla="*/ 158905 h 1161397"/>
              <a:gd name="connsiteX80" fmla="*/ 5072009 w 6884912"/>
              <a:gd name="connsiteY80" fmla="*/ 161502 h 1161397"/>
              <a:gd name="connsiteX81" fmla="*/ 5223626 w 6884912"/>
              <a:gd name="connsiteY81" fmla="*/ 177356 h 1161397"/>
              <a:gd name="connsiteX82" fmla="*/ 5375773 w 6884912"/>
              <a:gd name="connsiteY82" fmla="*/ 199913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5960732 w 6884912"/>
              <a:gd name="connsiteY89" fmla="*/ 220708 h 1161397"/>
              <a:gd name="connsiteX90" fmla="*/ 6029542 w 6884912"/>
              <a:gd name="connsiteY90" fmla="*/ 210339 h 1161397"/>
              <a:gd name="connsiteX91" fmla="*/ 6141123 w 6884912"/>
              <a:gd name="connsiteY91" fmla="*/ 159923 h 1161397"/>
              <a:gd name="connsiteX92" fmla="*/ 6290640 w 6884912"/>
              <a:gd name="connsiteY92" fmla="*/ 167441 h 1161397"/>
              <a:gd name="connsiteX93" fmla="*/ 6322806 w 6884912"/>
              <a:gd name="connsiteY93" fmla="*/ 213293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178301 w 6884912"/>
              <a:gd name="connsiteY16" fmla="*/ 698094 h 1161397"/>
              <a:gd name="connsiteX17" fmla="*/ 1242716 w 6884912"/>
              <a:gd name="connsiteY17" fmla="*/ 698052 h 1161397"/>
              <a:gd name="connsiteX18" fmla="*/ 1299977 w 6884912"/>
              <a:gd name="connsiteY18" fmla="*/ 639196 h 1161397"/>
              <a:gd name="connsiteX19" fmla="*/ 1326190 w 6884912"/>
              <a:gd name="connsiteY19" fmla="*/ 625955 h 1161397"/>
              <a:gd name="connsiteX20" fmla="*/ 1339600 w 6884912"/>
              <a:gd name="connsiteY20" fmla="*/ 616295 h 1161397"/>
              <a:gd name="connsiteX21" fmla="*/ 1340054 w 6884912"/>
              <a:gd name="connsiteY21" fmla="*/ 614022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26340 w 6884912"/>
              <a:gd name="connsiteY30" fmla="*/ 638496 h 1161397"/>
              <a:gd name="connsiteX31" fmla="*/ 1731986 w 6884912"/>
              <a:gd name="connsiteY31" fmla="*/ 589682 h 1161397"/>
              <a:gd name="connsiteX32" fmla="*/ 1927935 w 6884912"/>
              <a:gd name="connsiteY32" fmla="*/ 628540 h 1161397"/>
              <a:gd name="connsiteX33" fmla="*/ 2039075 w 6884912"/>
              <a:gd name="connsiteY33" fmla="*/ 599964 h 1161397"/>
              <a:gd name="connsiteX34" fmla="*/ 2066980 w 6884912"/>
              <a:gd name="connsiteY34" fmla="*/ 550413 h 1161397"/>
              <a:gd name="connsiteX35" fmla="*/ 2352236 w 6884912"/>
              <a:gd name="connsiteY35" fmla="*/ 519602 h 1161397"/>
              <a:gd name="connsiteX36" fmla="*/ 2420791 w 6884912"/>
              <a:gd name="connsiteY36" fmla="*/ 492826 h 1161397"/>
              <a:gd name="connsiteX37" fmla="*/ 2489932 w 6884912"/>
              <a:gd name="connsiteY37" fmla="*/ 507864 h 1161397"/>
              <a:gd name="connsiteX38" fmla="*/ 2512917 w 6884912"/>
              <a:gd name="connsiteY38" fmla="*/ 489127 h 1161397"/>
              <a:gd name="connsiteX39" fmla="*/ 2516783 w 6884912"/>
              <a:gd name="connsiteY39" fmla="*/ 485473 h 1161397"/>
              <a:gd name="connsiteX40" fmla="*/ 2534360 w 6884912"/>
              <a:gd name="connsiteY40" fmla="*/ 480064 h 1161397"/>
              <a:gd name="connsiteX41" fmla="*/ 2536691 w 6884912"/>
              <a:gd name="connsiteY41" fmla="*/ 467018 h 1161397"/>
              <a:gd name="connsiteX42" fmla="*/ 2561265 w 6884912"/>
              <a:gd name="connsiteY42" fmla="*/ 450623 h 1161397"/>
              <a:gd name="connsiteX43" fmla="*/ 2594349 w 6884912"/>
              <a:gd name="connsiteY43" fmla="*/ 443884 h 1161397"/>
              <a:gd name="connsiteX44" fmla="*/ 2754324 w 6884912"/>
              <a:gd name="connsiteY44" fmla="*/ 424766 h 1161397"/>
              <a:gd name="connsiteX45" fmla="*/ 2848470 w 6884912"/>
              <a:gd name="connsiteY45" fmla="*/ 405966 h 1161397"/>
              <a:gd name="connsiteX46" fmla="*/ 2881772 w 6884912"/>
              <a:gd name="connsiteY46" fmla="*/ 387260 h 1161397"/>
              <a:gd name="connsiteX47" fmla="*/ 2929932 w 6884912"/>
              <a:gd name="connsiteY47" fmla="*/ 368912 h 1161397"/>
              <a:gd name="connsiteX48" fmla="*/ 3013020 w 6884912"/>
              <a:gd name="connsiteY48" fmla="*/ 327578 h 1161397"/>
              <a:gd name="connsiteX49" fmla="*/ 3222191 w 6884912"/>
              <a:gd name="connsiteY49" fmla="*/ 307887 h 1161397"/>
              <a:gd name="connsiteX50" fmla="*/ 3227953 w 6884912"/>
              <a:gd name="connsiteY50" fmla="*/ 297650 h 1161397"/>
              <a:gd name="connsiteX51" fmla="*/ 3510042 w 6884912"/>
              <a:gd name="connsiteY51" fmla="*/ 311820 h 1161397"/>
              <a:gd name="connsiteX52" fmla="*/ 3626773 w 6884912"/>
              <a:gd name="connsiteY52" fmla="*/ 290452 h 1161397"/>
              <a:gd name="connsiteX53" fmla="*/ 3666217 w 6884912"/>
              <a:gd name="connsiteY53" fmla="*/ 273255 h 1161397"/>
              <a:gd name="connsiteX54" fmla="*/ 3732427 w 6884912"/>
              <a:gd name="connsiteY54" fmla="*/ 245039 h 1161397"/>
              <a:gd name="connsiteX55" fmla="*/ 3777022 w 6884912"/>
              <a:gd name="connsiteY55" fmla="*/ 200276 h 1161397"/>
              <a:gd name="connsiteX56" fmla="*/ 3791246 w 6884912"/>
              <a:gd name="connsiteY56" fmla="*/ 189996 h 1161397"/>
              <a:gd name="connsiteX57" fmla="*/ 3819864 w 6884912"/>
              <a:gd name="connsiteY57" fmla="*/ 194605 h 1161397"/>
              <a:gd name="connsiteX58" fmla="*/ 3830398 w 6884912"/>
              <a:gd name="connsiteY58" fmla="*/ 188383 h 1161397"/>
              <a:gd name="connsiteX59" fmla="*/ 3834360 w 6884912"/>
              <a:gd name="connsiteY59" fmla="*/ 188992 h 1161397"/>
              <a:gd name="connsiteX60" fmla="*/ 3843715 w 6884912"/>
              <a:gd name="connsiteY60" fmla="*/ 188752 h 1161397"/>
              <a:gd name="connsiteX61" fmla="*/ 3842609 w 6884912"/>
              <a:gd name="connsiteY61" fmla="*/ 197386 h 1161397"/>
              <a:gd name="connsiteX62" fmla="*/ 3853961 w 6884912"/>
              <a:gd name="connsiteY62" fmla="*/ 213380 h 1161397"/>
              <a:gd name="connsiteX63" fmla="*/ 3907640 w 6884912"/>
              <a:gd name="connsiteY63" fmla="*/ 207568 h 1161397"/>
              <a:gd name="connsiteX64" fmla="*/ 3910449 w 6884912"/>
              <a:gd name="connsiteY64" fmla="*/ 197808 h 1161397"/>
              <a:gd name="connsiteX65" fmla="*/ 3917197 w 6884912"/>
              <a:gd name="connsiteY65" fmla="*/ 196121 h 1161397"/>
              <a:gd name="connsiteX66" fmla="*/ 3922400 w 6884912"/>
              <a:gd name="connsiteY66" fmla="*/ 205056 h 1161397"/>
              <a:gd name="connsiteX67" fmla="*/ 4013061 w 6884912"/>
              <a:gd name="connsiteY67" fmla="*/ 224874 h 1161397"/>
              <a:gd name="connsiteX68" fmla="*/ 4220717 w 6884912"/>
              <a:gd name="connsiteY68" fmla="*/ 192946 h 1161397"/>
              <a:gd name="connsiteX69" fmla="*/ 4228802 w 6884912"/>
              <a:gd name="connsiteY69" fmla="*/ 201468 h 1161397"/>
              <a:gd name="connsiteX70" fmla="*/ 4289361 w 6884912"/>
              <a:gd name="connsiteY70" fmla="*/ 196642 h 1161397"/>
              <a:gd name="connsiteX71" fmla="*/ 4498913 w 6884912"/>
              <a:gd name="connsiteY71" fmla="*/ 118915 h 1161397"/>
              <a:gd name="connsiteX72" fmla="*/ 4617330 w 6884912"/>
              <a:gd name="connsiteY72" fmla="*/ 111163 h 1161397"/>
              <a:gd name="connsiteX73" fmla="*/ 4659778 w 6884912"/>
              <a:gd name="connsiteY73" fmla="*/ 118219 h 1161397"/>
              <a:gd name="connsiteX74" fmla="*/ 4730870 w 6884912"/>
              <a:gd name="connsiteY74" fmla="*/ 129432 h 1161397"/>
              <a:gd name="connsiteX75" fmla="*/ 4844073 w 6884912"/>
              <a:gd name="connsiteY75" fmla="*/ 161768 h 1161397"/>
              <a:gd name="connsiteX76" fmla="*/ 4856454 w 6884912"/>
              <a:gd name="connsiteY76" fmla="*/ 130488 h 1161397"/>
              <a:gd name="connsiteX77" fmla="*/ 4920038 w 6884912"/>
              <a:gd name="connsiteY77" fmla="*/ 140418 h 1161397"/>
              <a:gd name="connsiteX78" fmla="*/ 5016639 w 6884912"/>
              <a:gd name="connsiteY78" fmla="*/ 158905 h 1161397"/>
              <a:gd name="connsiteX79" fmla="*/ 5072009 w 6884912"/>
              <a:gd name="connsiteY79" fmla="*/ 161502 h 1161397"/>
              <a:gd name="connsiteX80" fmla="*/ 5223626 w 6884912"/>
              <a:gd name="connsiteY80" fmla="*/ 177356 h 1161397"/>
              <a:gd name="connsiteX81" fmla="*/ 5375773 w 6884912"/>
              <a:gd name="connsiteY81" fmla="*/ 199913 h 1161397"/>
              <a:gd name="connsiteX82" fmla="*/ 5467502 w 6884912"/>
              <a:gd name="connsiteY82" fmla="*/ 250963 h 1161397"/>
              <a:gd name="connsiteX83" fmla="*/ 5592395 w 6884912"/>
              <a:gd name="connsiteY83" fmla="*/ 265434 h 1161397"/>
              <a:gd name="connsiteX84" fmla="*/ 5613532 w 6884912"/>
              <a:gd name="connsiteY84" fmla="*/ 273379 h 1161397"/>
              <a:gd name="connsiteX85" fmla="*/ 5642173 w 6884912"/>
              <a:gd name="connsiteY85" fmla="*/ 266904 h 1161397"/>
              <a:gd name="connsiteX86" fmla="*/ 5756910 w 6884912"/>
              <a:gd name="connsiteY86" fmla="*/ 239211 h 1161397"/>
              <a:gd name="connsiteX87" fmla="*/ 5846667 w 6884912"/>
              <a:gd name="connsiteY87" fmla="*/ 201786 h 1161397"/>
              <a:gd name="connsiteX88" fmla="*/ 5960732 w 6884912"/>
              <a:gd name="connsiteY88" fmla="*/ 220708 h 1161397"/>
              <a:gd name="connsiteX89" fmla="*/ 6029542 w 6884912"/>
              <a:gd name="connsiteY89" fmla="*/ 210339 h 1161397"/>
              <a:gd name="connsiteX90" fmla="*/ 6141123 w 6884912"/>
              <a:gd name="connsiteY90" fmla="*/ 159923 h 1161397"/>
              <a:gd name="connsiteX91" fmla="*/ 6290640 w 6884912"/>
              <a:gd name="connsiteY91" fmla="*/ 167441 h 1161397"/>
              <a:gd name="connsiteX92" fmla="*/ 6322806 w 6884912"/>
              <a:gd name="connsiteY92" fmla="*/ 213293 h 1161397"/>
              <a:gd name="connsiteX93" fmla="*/ 6380420 w 6884912"/>
              <a:gd name="connsiteY93" fmla="*/ 173195 h 1161397"/>
              <a:gd name="connsiteX94" fmla="*/ 6507891 w 6884912"/>
              <a:gd name="connsiteY94" fmla="*/ 118474 h 1161397"/>
              <a:gd name="connsiteX95" fmla="*/ 6571807 w 6884912"/>
              <a:gd name="connsiteY95" fmla="*/ 98636 h 1161397"/>
              <a:gd name="connsiteX96" fmla="*/ 6671880 w 6884912"/>
              <a:gd name="connsiteY96" fmla="*/ 82931 h 1161397"/>
              <a:gd name="connsiteX97" fmla="*/ 6702266 w 6884912"/>
              <a:gd name="connsiteY97" fmla="*/ 75470 h 1161397"/>
              <a:gd name="connsiteX98" fmla="*/ 6845802 w 6884912"/>
              <a:gd name="connsiteY98" fmla="*/ 24496 h 1161397"/>
              <a:gd name="connsiteX99" fmla="*/ 6884912 w 6884912"/>
              <a:gd name="connsiteY9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7166 w 6884912"/>
              <a:gd name="connsiteY14" fmla="*/ 744338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884912" h="1161397">
                <a:moveTo>
                  <a:pt x="6884912" y="0"/>
                </a:moveTo>
                <a:lnTo>
                  <a:pt x="6884912" y="1161397"/>
                </a:lnTo>
                <a:lnTo>
                  <a:pt x="0" y="1161397"/>
                </a:lnTo>
                <a:lnTo>
                  <a:pt x="27135" y="1147460"/>
                </a:lnTo>
                <a:cubicBezTo>
                  <a:pt x="57431" y="1167048"/>
                  <a:pt x="61886" y="1088181"/>
                  <a:pt x="115388" y="1111320"/>
                </a:cubicBezTo>
                <a:cubicBezTo>
                  <a:pt x="146435" y="1096221"/>
                  <a:pt x="156823" y="1079485"/>
                  <a:pt x="213420" y="1056868"/>
                </a:cubicBezTo>
                <a:cubicBezTo>
                  <a:pt x="288217" y="1040787"/>
                  <a:pt x="383333" y="1044881"/>
                  <a:pt x="454970" y="1023343"/>
                </a:cubicBezTo>
                <a:cubicBezTo>
                  <a:pt x="440966" y="999969"/>
                  <a:pt x="571419" y="1006841"/>
                  <a:pt x="548162" y="984908"/>
                </a:cubicBezTo>
                <a:cubicBezTo>
                  <a:pt x="561321" y="956563"/>
                  <a:pt x="637415" y="1010272"/>
                  <a:pt x="651408" y="984938"/>
                </a:cubicBezTo>
                <a:cubicBezTo>
                  <a:pt x="671652" y="980952"/>
                  <a:pt x="698726" y="950833"/>
                  <a:pt x="723108" y="941904"/>
                </a:cubicBezTo>
                <a:cubicBezTo>
                  <a:pt x="760262" y="946949"/>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6251" y="768649"/>
                  <a:pt x="1137166" y="744338"/>
                </a:cubicBezTo>
                <a:lnTo>
                  <a:pt x="1207847" y="689087"/>
                </a:lnTo>
                <a:cubicBezTo>
                  <a:pt x="1226429" y="687736"/>
                  <a:pt x="1222409" y="707958"/>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cubicBezTo>
                  <a:pt x="1339751" y="615537"/>
                  <a:pt x="1339903" y="614780"/>
                  <a:pt x="1340054" y="614022"/>
                </a:cubicBez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61730" y="317407"/>
                  <a:pt x="3186369" y="312875"/>
                  <a:pt x="3222191" y="307887"/>
                </a:cubicBezTo>
                <a:cubicBezTo>
                  <a:pt x="3223593" y="304249"/>
                  <a:pt x="3179978" y="296995"/>
                  <a:pt x="3227953" y="297650"/>
                </a:cubicBezTo>
                <a:cubicBezTo>
                  <a:pt x="3275928" y="298306"/>
                  <a:pt x="3443572" y="313020"/>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62781" y="222856"/>
                  <a:pt x="4184760" y="196847"/>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61586" y="136690"/>
                  <a:pt x="4823142" y="161592"/>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7769" y="214252"/>
                  <a:pt x="6349573" y="188998"/>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69BDD38-67A1-0025-B992-DB54E96EFFF8}"/>
              </a:ext>
            </a:extLst>
          </p:cNvPr>
          <p:cNvPicPr>
            <a:picLocks noChangeAspect="1"/>
          </p:cNvPicPr>
          <p:nvPr/>
        </p:nvPicPr>
        <p:blipFill>
          <a:blip r:embed="rId2"/>
          <a:stretch>
            <a:fillRect/>
          </a:stretch>
        </p:blipFill>
        <p:spPr>
          <a:xfrm>
            <a:off x="10655152" y="75251"/>
            <a:ext cx="1390844" cy="1305107"/>
          </a:xfrm>
          <a:prstGeom prst="rect">
            <a:avLst/>
          </a:prstGeom>
        </p:spPr>
      </p:pic>
      <p:sp>
        <p:nvSpPr>
          <p:cNvPr id="8" name="Content Placeholder 26">
            <a:extLst>
              <a:ext uri="{FF2B5EF4-FFF2-40B4-BE49-F238E27FC236}">
                <a16:creationId xmlns:a16="http://schemas.microsoft.com/office/drawing/2014/main" id="{55A3CBD9-847F-E26E-B3F1-A65E9EE4D424}"/>
              </a:ext>
            </a:extLst>
          </p:cNvPr>
          <p:cNvSpPr txBox="1">
            <a:spLocks/>
          </p:cNvSpPr>
          <p:nvPr/>
        </p:nvSpPr>
        <p:spPr>
          <a:xfrm>
            <a:off x="554447" y="383989"/>
            <a:ext cx="9702799" cy="83954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900" b="1" dirty="0"/>
              <a:t>Materials (3/4)</a:t>
            </a:r>
            <a:endParaRPr lang="en-US" b="1" dirty="0"/>
          </a:p>
        </p:txBody>
      </p:sp>
      <p:pic>
        <p:nvPicPr>
          <p:cNvPr id="5" name="Picture 4" descr="A screenshot of a computer&#10;&#10;Description automatically generated">
            <a:extLst>
              <a:ext uri="{FF2B5EF4-FFF2-40B4-BE49-F238E27FC236}">
                <a16:creationId xmlns:a16="http://schemas.microsoft.com/office/drawing/2014/main" id="{6643F9FA-4140-73CC-B5DB-5E43B52096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5279" y="1961196"/>
            <a:ext cx="3780000" cy="3363268"/>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0A550A65-A375-ECD5-963F-1ADC664769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6314" y="1958441"/>
            <a:ext cx="3780000" cy="3366023"/>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FEC1DD15-7798-1377-8045-92265B7609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242" y="1977159"/>
            <a:ext cx="3780000" cy="3375880"/>
          </a:xfrm>
          <a:prstGeom prst="rect">
            <a:avLst/>
          </a:prstGeom>
        </p:spPr>
      </p:pic>
    </p:spTree>
    <p:extLst>
      <p:ext uri="{BB962C8B-B14F-4D97-AF65-F5344CB8AC3E}">
        <p14:creationId xmlns:p14="http://schemas.microsoft.com/office/powerpoint/2010/main" val="20581101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36">
            <a:extLst>
              <a:ext uri="{FF2B5EF4-FFF2-40B4-BE49-F238E27FC236}">
                <a16:creationId xmlns:a16="http://schemas.microsoft.com/office/drawing/2014/main" id="{13EFA6C3-82DC-4131-9929-2523E6FD0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38">
            <a:extLst>
              <a:ext uri="{FF2B5EF4-FFF2-40B4-BE49-F238E27FC236}">
                <a16:creationId xmlns:a16="http://schemas.microsoft.com/office/drawing/2014/main" id="{AEC9469E-14CA-4358-BABC-CBF836A61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69680" cy="767978"/>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Content Placeholder 26">
            <a:extLst>
              <a:ext uri="{FF2B5EF4-FFF2-40B4-BE49-F238E27FC236}">
                <a16:creationId xmlns:a16="http://schemas.microsoft.com/office/drawing/2014/main" id="{3EBE98C7-AC59-FD6A-2D67-4901EB029E8F}"/>
              </a:ext>
            </a:extLst>
          </p:cNvPr>
          <p:cNvSpPr>
            <a:spLocks noGrp="1"/>
          </p:cNvSpPr>
          <p:nvPr>
            <p:ph idx="1"/>
          </p:nvPr>
        </p:nvSpPr>
        <p:spPr>
          <a:xfrm>
            <a:off x="908777" y="1799771"/>
            <a:ext cx="5408203" cy="3808474"/>
          </a:xfrm>
        </p:spPr>
        <p:txBody>
          <a:bodyPr>
            <a:normAutofit/>
          </a:bodyPr>
          <a:lstStyle/>
          <a:p>
            <a:pPr marL="0" marR="0" lvl="0" indent="0" fontAlgn="auto">
              <a:spcBef>
                <a:spcPts val="0"/>
              </a:spcBef>
              <a:spcAft>
                <a:spcPts val="1200"/>
              </a:spcAft>
              <a:buClrTx/>
              <a:buSzTx/>
              <a:buFontTx/>
              <a:buNone/>
              <a:tabLst/>
              <a:defRPr/>
            </a:pPr>
            <a:r>
              <a:rPr kumimoji="0" lang="en-US" sz="2400" b="0" i="0" u="none" strike="noStrike" cap="none" normalizeH="0" noProof="0" dirty="0">
                <a:ln>
                  <a:noFill/>
                </a:ln>
                <a:effectLst/>
                <a:uLnTx/>
                <a:uFillTx/>
              </a:rPr>
              <a:t>The scope of the spring back analysis</a:t>
            </a:r>
          </a:p>
          <a:p>
            <a:pPr marL="0" marR="0" lvl="0" indent="0" fontAlgn="auto">
              <a:spcBef>
                <a:spcPts val="0"/>
              </a:spcBef>
              <a:spcAft>
                <a:spcPts val="1200"/>
              </a:spcAft>
              <a:buClrTx/>
              <a:buSzTx/>
              <a:buFontTx/>
              <a:buNone/>
              <a:tabLst/>
              <a:defRPr/>
            </a:pPr>
            <a:r>
              <a:rPr kumimoji="0" lang="en-US" sz="2400" b="0" i="0" u="none" strike="noStrike" cap="none" normalizeH="0" noProof="0" dirty="0">
                <a:ln>
                  <a:noFill/>
                </a:ln>
                <a:effectLst/>
                <a:uLnTx/>
                <a:uFillTx/>
              </a:rPr>
              <a:t>Introduction to Altair Inspire Form</a:t>
            </a:r>
          </a:p>
          <a:p>
            <a:pPr marL="0" marR="0" lvl="0" indent="0" fontAlgn="auto">
              <a:spcBef>
                <a:spcPts val="0"/>
              </a:spcBef>
              <a:spcAft>
                <a:spcPts val="1200"/>
              </a:spcAft>
              <a:buClrTx/>
              <a:buSzTx/>
              <a:buFontTx/>
              <a:buNone/>
              <a:tabLst/>
              <a:defRPr/>
            </a:pPr>
            <a:r>
              <a:rPr kumimoji="0" lang="en-US" sz="2400" b="0" i="0" u="none" strike="noStrike" cap="none" normalizeH="0" noProof="0" dirty="0">
                <a:ln>
                  <a:noFill/>
                </a:ln>
                <a:effectLst/>
                <a:uLnTx/>
                <a:uFillTx/>
              </a:rPr>
              <a:t>Model Setup</a:t>
            </a:r>
          </a:p>
          <a:p>
            <a:pPr marL="0" marR="0" lvl="0" indent="0" fontAlgn="auto">
              <a:spcBef>
                <a:spcPts val="0"/>
              </a:spcBef>
              <a:spcAft>
                <a:spcPts val="1200"/>
              </a:spcAft>
              <a:buClrTx/>
              <a:buSzTx/>
              <a:buFontTx/>
              <a:buNone/>
              <a:tabLst/>
              <a:defRPr/>
            </a:pPr>
            <a:r>
              <a:rPr kumimoji="0" lang="en-US" sz="2400" b="0" i="0" u="none" strike="noStrike" cap="none" normalizeH="0" noProof="0" dirty="0">
                <a:ln>
                  <a:noFill/>
                </a:ln>
                <a:effectLst/>
                <a:uLnTx/>
                <a:uFillTx/>
              </a:rPr>
              <a:t>Results</a:t>
            </a:r>
          </a:p>
          <a:p>
            <a:pPr marL="0" marR="0" lvl="0" indent="0" fontAlgn="auto">
              <a:spcBef>
                <a:spcPts val="0"/>
              </a:spcBef>
              <a:spcAft>
                <a:spcPts val="1200"/>
              </a:spcAft>
              <a:buClrTx/>
              <a:buSzTx/>
              <a:buFontTx/>
              <a:buNone/>
              <a:tabLst/>
              <a:defRPr/>
            </a:pPr>
            <a:r>
              <a:rPr kumimoji="0" lang="en-US" sz="2400" b="0" i="0" u="none" strike="noStrike" cap="none" normalizeH="0" noProof="0" dirty="0">
                <a:ln>
                  <a:noFill/>
                </a:ln>
                <a:effectLst/>
                <a:uLnTx/>
                <a:uFillTx/>
              </a:rPr>
              <a:t>Conclusions</a:t>
            </a:r>
          </a:p>
        </p:txBody>
      </p:sp>
      <p:sp>
        <p:nvSpPr>
          <p:cNvPr id="41" name="Freeform: Shape 40">
            <a:extLst>
              <a:ext uri="{FF2B5EF4-FFF2-40B4-BE49-F238E27FC236}">
                <a16:creationId xmlns:a16="http://schemas.microsoft.com/office/drawing/2014/main" id="{048EB4C9-ACAF-4CCA-BA6E-931443192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5753" y="6027658"/>
            <a:ext cx="7906247" cy="830343"/>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785037 w 6884912"/>
              <a:gd name="connsiteY84" fmla="*/ 161964 h 1161397"/>
              <a:gd name="connsiteX85" fmla="*/ 4844073 w 6884912"/>
              <a:gd name="connsiteY85" fmla="*/ 161768 h 1161397"/>
              <a:gd name="connsiteX86" fmla="*/ 4856454 w 6884912"/>
              <a:gd name="connsiteY86" fmla="*/ 130488 h 1161397"/>
              <a:gd name="connsiteX87" fmla="*/ 4920038 w 6884912"/>
              <a:gd name="connsiteY87" fmla="*/ 140418 h 1161397"/>
              <a:gd name="connsiteX88" fmla="*/ 5016639 w 6884912"/>
              <a:gd name="connsiteY88" fmla="*/ 158905 h 1161397"/>
              <a:gd name="connsiteX89" fmla="*/ 5072009 w 6884912"/>
              <a:gd name="connsiteY89" fmla="*/ 161502 h 1161397"/>
              <a:gd name="connsiteX90" fmla="*/ 5223626 w 6884912"/>
              <a:gd name="connsiteY90" fmla="*/ 177356 h 1161397"/>
              <a:gd name="connsiteX91" fmla="*/ 5375773 w 6884912"/>
              <a:gd name="connsiteY91" fmla="*/ 199913 h 1161397"/>
              <a:gd name="connsiteX92" fmla="*/ 5467502 w 6884912"/>
              <a:gd name="connsiteY92" fmla="*/ 250963 h 1161397"/>
              <a:gd name="connsiteX93" fmla="*/ 5592395 w 6884912"/>
              <a:gd name="connsiteY93" fmla="*/ 265434 h 1161397"/>
              <a:gd name="connsiteX94" fmla="*/ 5613532 w 6884912"/>
              <a:gd name="connsiteY94" fmla="*/ 273379 h 1161397"/>
              <a:gd name="connsiteX95" fmla="*/ 5642173 w 6884912"/>
              <a:gd name="connsiteY95" fmla="*/ 266904 h 1161397"/>
              <a:gd name="connsiteX96" fmla="*/ 5756910 w 6884912"/>
              <a:gd name="connsiteY96" fmla="*/ 239211 h 1161397"/>
              <a:gd name="connsiteX97" fmla="*/ 5846667 w 6884912"/>
              <a:gd name="connsiteY97" fmla="*/ 201786 h 1161397"/>
              <a:gd name="connsiteX98" fmla="*/ 5960732 w 6884912"/>
              <a:gd name="connsiteY98" fmla="*/ 220708 h 1161397"/>
              <a:gd name="connsiteX99" fmla="*/ 6029542 w 6884912"/>
              <a:gd name="connsiteY99" fmla="*/ 210339 h 1161397"/>
              <a:gd name="connsiteX100" fmla="*/ 6141123 w 6884912"/>
              <a:gd name="connsiteY100" fmla="*/ 159923 h 1161397"/>
              <a:gd name="connsiteX101" fmla="*/ 6290640 w 6884912"/>
              <a:gd name="connsiteY101" fmla="*/ 167441 h 1161397"/>
              <a:gd name="connsiteX102" fmla="*/ 6322806 w 6884912"/>
              <a:gd name="connsiteY102" fmla="*/ 213293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844073 w 6884912"/>
              <a:gd name="connsiteY84" fmla="*/ 161768 h 1161397"/>
              <a:gd name="connsiteX85" fmla="*/ 4856454 w 6884912"/>
              <a:gd name="connsiteY85" fmla="*/ 130488 h 1161397"/>
              <a:gd name="connsiteX86" fmla="*/ 4920038 w 6884912"/>
              <a:gd name="connsiteY86" fmla="*/ 140418 h 1161397"/>
              <a:gd name="connsiteX87" fmla="*/ 5016639 w 6884912"/>
              <a:gd name="connsiteY87" fmla="*/ 158905 h 1161397"/>
              <a:gd name="connsiteX88" fmla="*/ 5072009 w 6884912"/>
              <a:gd name="connsiteY88" fmla="*/ 161502 h 1161397"/>
              <a:gd name="connsiteX89" fmla="*/ 5223626 w 6884912"/>
              <a:gd name="connsiteY89" fmla="*/ 177356 h 1161397"/>
              <a:gd name="connsiteX90" fmla="*/ 5375773 w 6884912"/>
              <a:gd name="connsiteY90" fmla="*/ 199913 h 1161397"/>
              <a:gd name="connsiteX91" fmla="*/ 5467502 w 6884912"/>
              <a:gd name="connsiteY91" fmla="*/ 250963 h 1161397"/>
              <a:gd name="connsiteX92" fmla="*/ 5592395 w 6884912"/>
              <a:gd name="connsiteY92" fmla="*/ 265434 h 1161397"/>
              <a:gd name="connsiteX93" fmla="*/ 5613532 w 6884912"/>
              <a:gd name="connsiteY93" fmla="*/ 273379 h 1161397"/>
              <a:gd name="connsiteX94" fmla="*/ 5642173 w 6884912"/>
              <a:gd name="connsiteY94" fmla="*/ 266904 h 1161397"/>
              <a:gd name="connsiteX95" fmla="*/ 5756910 w 6884912"/>
              <a:gd name="connsiteY95" fmla="*/ 239211 h 1161397"/>
              <a:gd name="connsiteX96" fmla="*/ 5846667 w 6884912"/>
              <a:gd name="connsiteY96" fmla="*/ 201786 h 1161397"/>
              <a:gd name="connsiteX97" fmla="*/ 5960732 w 6884912"/>
              <a:gd name="connsiteY97" fmla="*/ 220708 h 1161397"/>
              <a:gd name="connsiteX98" fmla="*/ 6029542 w 6884912"/>
              <a:gd name="connsiteY98" fmla="*/ 210339 h 1161397"/>
              <a:gd name="connsiteX99" fmla="*/ 6141123 w 6884912"/>
              <a:gd name="connsiteY99" fmla="*/ 159923 h 1161397"/>
              <a:gd name="connsiteX100" fmla="*/ 6290640 w 6884912"/>
              <a:gd name="connsiteY100" fmla="*/ 167441 h 1161397"/>
              <a:gd name="connsiteX101" fmla="*/ 6322806 w 6884912"/>
              <a:gd name="connsiteY101" fmla="*/ 213293 h 1161397"/>
              <a:gd name="connsiteX102" fmla="*/ 6380420 w 6884912"/>
              <a:gd name="connsiteY102" fmla="*/ 173195 h 1161397"/>
              <a:gd name="connsiteX103" fmla="*/ 6507891 w 6884912"/>
              <a:gd name="connsiteY103" fmla="*/ 118474 h 1161397"/>
              <a:gd name="connsiteX104" fmla="*/ 6571807 w 6884912"/>
              <a:gd name="connsiteY104" fmla="*/ 98636 h 1161397"/>
              <a:gd name="connsiteX105" fmla="*/ 6671880 w 6884912"/>
              <a:gd name="connsiteY105" fmla="*/ 82931 h 1161397"/>
              <a:gd name="connsiteX106" fmla="*/ 6702266 w 6884912"/>
              <a:gd name="connsiteY106" fmla="*/ 75470 h 1161397"/>
              <a:gd name="connsiteX107" fmla="*/ 6845802 w 6884912"/>
              <a:gd name="connsiteY107" fmla="*/ 24496 h 1161397"/>
              <a:gd name="connsiteX108" fmla="*/ 6884912 w 6884912"/>
              <a:gd name="connsiteY10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12111 w 6884912"/>
              <a:gd name="connsiteY8" fmla="*/ 1085599 h 1161397"/>
              <a:gd name="connsiteX9" fmla="*/ 567875 w 6884912"/>
              <a:gd name="connsiteY9" fmla="*/ 1051976 h 1161397"/>
              <a:gd name="connsiteX10" fmla="*/ 601644 w 6884912"/>
              <a:gd name="connsiteY10" fmla="*/ 1003997 h 1161397"/>
              <a:gd name="connsiteX11" fmla="*/ 651408 w 6884912"/>
              <a:gd name="connsiteY11" fmla="*/ 984938 h 1161397"/>
              <a:gd name="connsiteX12" fmla="*/ 673197 w 6884912"/>
              <a:gd name="connsiteY12" fmla="*/ 1010060 h 1161397"/>
              <a:gd name="connsiteX13" fmla="*/ 723108 w 6884912"/>
              <a:gd name="connsiteY13" fmla="*/ 980081 h 1161397"/>
              <a:gd name="connsiteX14" fmla="*/ 797699 w 6884912"/>
              <a:gd name="connsiteY14" fmla="*/ 931362 h 1161397"/>
              <a:gd name="connsiteX15" fmla="*/ 843359 w 6884912"/>
              <a:gd name="connsiteY15" fmla="*/ 910894 h 1161397"/>
              <a:gd name="connsiteX16" fmla="*/ 965215 w 6884912"/>
              <a:gd name="connsiteY16" fmla="*/ 846701 h 1161397"/>
              <a:gd name="connsiteX17" fmla="*/ 1085080 w 6884912"/>
              <a:gd name="connsiteY17" fmla="*/ 776086 h 1161397"/>
              <a:gd name="connsiteX18" fmla="*/ 1131224 w 6884912"/>
              <a:gd name="connsiteY18" fmla="*/ 706160 h 1161397"/>
              <a:gd name="connsiteX19" fmla="*/ 1138051 w 6884912"/>
              <a:gd name="connsiteY19" fmla="*/ 70203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26340 w 6884912"/>
              <a:gd name="connsiteY38" fmla="*/ 638496 h 1161397"/>
              <a:gd name="connsiteX39" fmla="*/ 1731986 w 6884912"/>
              <a:gd name="connsiteY39" fmla="*/ 589682 h 1161397"/>
              <a:gd name="connsiteX40" fmla="*/ 1927935 w 6884912"/>
              <a:gd name="connsiteY40" fmla="*/ 628540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222191 w 6884912"/>
              <a:gd name="connsiteY57" fmla="*/ 307887 h 1161397"/>
              <a:gd name="connsiteX58" fmla="*/ 3227953 w 6884912"/>
              <a:gd name="connsiteY58" fmla="*/ 297650 h 1161397"/>
              <a:gd name="connsiteX59" fmla="*/ 3510042 w 6884912"/>
              <a:gd name="connsiteY59" fmla="*/ 311820 h 1161397"/>
              <a:gd name="connsiteX60" fmla="*/ 3626773 w 6884912"/>
              <a:gd name="connsiteY60" fmla="*/ 290452 h 1161397"/>
              <a:gd name="connsiteX61" fmla="*/ 3666217 w 6884912"/>
              <a:gd name="connsiteY61" fmla="*/ 273255 h 1161397"/>
              <a:gd name="connsiteX62" fmla="*/ 3732427 w 6884912"/>
              <a:gd name="connsiteY62" fmla="*/ 245039 h 1161397"/>
              <a:gd name="connsiteX63" fmla="*/ 3777022 w 6884912"/>
              <a:gd name="connsiteY63" fmla="*/ 200276 h 1161397"/>
              <a:gd name="connsiteX64" fmla="*/ 3791246 w 6884912"/>
              <a:gd name="connsiteY64" fmla="*/ 189996 h 1161397"/>
              <a:gd name="connsiteX65" fmla="*/ 3819864 w 6884912"/>
              <a:gd name="connsiteY65" fmla="*/ 194605 h 1161397"/>
              <a:gd name="connsiteX66" fmla="*/ 3830398 w 6884912"/>
              <a:gd name="connsiteY66" fmla="*/ 188383 h 1161397"/>
              <a:gd name="connsiteX67" fmla="*/ 3834360 w 6884912"/>
              <a:gd name="connsiteY67" fmla="*/ 188992 h 1161397"/>
              <a:gd name="connsiteX68" fmla="*/ 3843715 w 6884912"/>
              <a:gd name="connsiteY68" fmla="*/ 188752 h 1161397"/>
              <a:gd name="connsiteX69" fmla="*/ 3842609 w 6884912"/>
              <a:gd name="connsiteY69" fmla="*/ 197386 h 1161397"/>
              <a:gd name="connsiteX70" fmla="*/ 3853961 w 6884912"/>
              <a:gd name="connsiteY70" fmla="*/ 213380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3922400 w 6884912"/>
              <a:gd name="connsiteY74" fmla="*/ 205056 h 1161397"/>
              <a:gd name="connsiteX75" fmla="*/ 4013061 w 6884912"/>
              <a:gd name="connsiteY75" fmla="*/ 224874 h 1161397"/>
              <a:gd name="connsiteX76" fmla="*/ 4220717 w 6884912"/>
              <a:gd name="connsiteY76" fmla="*/ 192946 h 1161397"/>
              <a:gd name="connsiteX77" fmla="*/ 4228802 w 6884912"/>
              <a:gd name="connsiteY77" fmla="*/ 201468 h 1161397"/>
              <a:gd name="connsiteX78" fmla="*/ 4289361 w 6884912"/>
              <a:gd name="connsiteY78" fmla="*/ 196642 h 1161397"/>
              <a:gd name="connsiteX79" fmla="*/ 4498913 w 6884912"/>
              <a:gd name="connsiteY79" fmla="*/ 118915 h 1161397"/>
              <a:gd name="connsiteX80" fmla="*/ 4617330 w 6884912"/>
              <a:gd name="connsiteY80" fmla="*/ 111163 h 1161397"/>
              <a:gd name="connsiteX81" fmla="*/ 4659778 w 6884912"/>
              <a:gd name="connsiteY81" fmla="*/ 118219 h 1161397"/>
              <a:gd name="connsiteX82" fmla="*/ 4730870 w 6884912"/>
              <a:gd name="connsiteY82" fmla="*/ 129432 h 1161397"/>
              <a:gd name="connsiteX83" fmla="*/ 4844073 w 6884912"/>
              <a:gd name="connsiteY83" fmla="*/ 161768 h 1161397"/>
              <a:gd name="connsiteX84" fmla="*/ 4856454 w 6884912"/>
              <a:gd name="connsiteY84" fmla="*/ 130488 h 1161397"/>
              <a:gd name="connsiteX85" fmla="*/ 4920038 w 6884912"/>
              <a:gd name="connsiteY85" fmla="*/ 140418 h 1161397"/>
              <a:gd name="connsiteX86" fmla="*/ 5016639 w 6884912"/>
              <a:gd name="connsiteY86" fmla="*/ 158905 h 1161397"/>
              <a:gd name="connsiteX87" fmla="*/ 5072009 w 6884912"/>
              <a:gd name="connsiteY87" fmla="*/ 161502 h 1161397"/>
              <a:gd name="connsiteX88" fmla="*/ 5223626 w 6884912"/>
              <a:gd name="connsiteY88" fmla="*/ 177356 h 1161397"/>
              <a:gd name="connsiteX89" fmla="*/ 5375773 w 6884912"/>
              <a:gd name="connsiteY89" fmla="*/ 199913 h 1161397"/>
              <a:gd name="connsiteX90" fmla="*/ 5467502 w 6884912"/>
              <a:gd name="connsiteY90" fmla="*/ 250963 h 1161397"/>
              <a:gd name="connsiteX91" fmla="*/ 5592395 w 6884912"/>
              <a:gd name="connsiteY91" fmla="*/ 265434 h 1161397"/>
              <a:gd name="connsiteX92" fmla="*/ 5613532 w 6884912"/>
              <a:gd name="connsiteY92" fmla="*/ 273379 h 1161397"/>
              <a:gd name="connsiteX93" fmla="*/ 5642173 w 6884912"/>
              <a:gd name="connsiteY93" fmla="*/ 266904 h 1161397"/>
              <a:gd name="connsiteX94" fmla="*/ 5756910 w 6884912"/>
              <a:gd name="connsiteY94" fmla="*/ 239211 h 1161397"/>
              <a:gd name="connsiteX95" fmla="*/ 5846667 w 6884912"/>
              <a:gd name="connsiteY95" fmla="*/ 201786 h 1161397"/>
              <a:gd name="connsiteX96" fmla="*/ 5960732 w 6884912"/>
              <a:gd name="connsiteY96" fmla="*/ 220708 h 1161397"/>
              <a:gd name="connsiteX97" fmla="*/ 6029542 w 6884912"/>
              <a:gd name="connsiteY97" fmla="*/ 210339 h 1161397"/>
              <a:gd name="connsiteX98" fmla="*/ 6141123 w 6884912"/>
              <a:gd name="connsiteY98" fmla="*/ 159923 h 1161397"/>
              <a:gd name="connsiteX99" fmla="*/ 6290640 w 6884912"/>
              <a:gd name="connsiteY99" fmla="*/ 167441 h 1161397"/>
              <a:gd name="connsiteX100" fmla="*/ 6322806 w 6884912"/>
              <a:gd name="connsiteY100" fmla="*/ 213293 h 1161397"/>
              <a:gd name="connsiteX101" fmla="*/ 6380420 w 6884912"/>
              <a:gd name="connsiteY101" fmla="*/ 173195 h 1161397"/>
              <a:gd name="connsiteX102" fmla="*/ 6507891 w 6884912"/>
              <a:gd name="connsiteY102" fmla="*/ 118474 h 1161397"/>
              <a:gd name="connsiteX103" fmla="*/ 6571807 w 6884912"/>
              <a:gd name="connsiteY103" fmla="*/ 98636 h 1161397"/>
              <a:gd name="connsiteX104" fmla="*/ 6671880 w 6884912"/>
              <a:gd name="connsiteY104" fmla="*/ 82931 h 1161397"/>
              <a:gd name="connsiteX105" fmla="*/ 6702266 w 6884912"/>
              <a:gd name="connsiteY105" fmla="*/ 75470 h 1161397"/>
              <a:gd name="connsiteX106" fmla="*/ 6845802 w 6884912"/>
              <a:gd name="connsiteY106" fmla="*/ 24496 h 1161397"/>
              <a:gd name="connsiteX107" fmla="*/ 6884912 w 6884912"/>
              <a:gd name="connsiteY10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12111 w 6884912"/>
              <a:gd name="connsiteY7" fmla="*/ 1085599 h 1161397"/>
              <a:gd name="connsiteX8" fmla="*/ 567875 w 6884912"/>
              <a:gd name="connsiteY8" fmla="*/ 1051976 h 1161397"/>
              <a:gd name="connsiteX9" fmla="*/ 601644 w 6884912"/>
              <a:gd name="connsiteY9" fmla="*/ 1003997 h 1161397"/>
              <a:gd name="connsiteX10" fmla="*/ 651408 w 6884912"/>
              <a:gd name="connsiteY10" fmla="*/ 984938 h 1161397"/>
              <a:gd name="connsiteX11" fmla="*/ 673197 w 6884912"/>
              <a:gd name="connsiteY11" fmla="*/ 1010060 h 1161397"/>
              <a:gd name="connsiteX12" fmla="*/ 723108 w 6884912"/>
              <a:gd name="connsiteY12" fmla="*/ 980081 h 1161397"/>
              <a:gd name="connsiteX13" fmla="*/ 797699 w 6884912"/>
              <a:gd name="connsiteY13" fmla="*/ 931362 h 1161397"/>
              <a:gd name="connsiteX14" fmla="*/ 843359 w 6884912"/>
              <a:gd name="connsiteY14" fmla="*/ 910894 h 1161397"/>
              <a:gd name="connsiteX15" fmla="*/ 965215 w 6884912"/>
              <a:gd name="connsiteY15" fmla="*/ 846701 h 1161397"/>
              <a:gd name="connsiteX16" fmla="*/ 1085080 w 6884912"/>
              <a:gd name="connsiteY16" fmla="*/ 776086 h 1161397"/>
              <a:gd name="connsiteX17" fmla="*/ 1131224 w 6884912"/>
              <a:gd name="connsiteY17" fmla="*/ 706160 h 1161397"/>
              <a:gd name="connsiteX18" fmla="*/ 1138051 w 6884912"/>
              <a:gd name="connsiteY18" fmla="*/ 702034 h 1161397"/>
              <a:gd name="connsiteX19" fmla="*/ 1158800 w 6884912"/>
              <a:gd name="connsiteY19" fmla="*/ 700004 h 1161397"/>
              <a:gd name="connsiteX20" fmla="*/ 1166947 w 6884912"/>
              <a:gd name="connsiteY20" fmla="*/ 700762 h 1161397"/>
              <a:gd name="connsiteX21" fmla="*/ 1178135 w 6884912"/>
              <a:gd name="connsiteY21" fmla="*/ 698631 h 1161397"/>
              <a:gd name="connsiteX22" fmla="*/ 1178301 w 6884912"/>
              <a:gd name="connsiteY22" fmla="*/ 698094 h 1161397"/>
              <a:gd name="connsiteX23" fmla="*/ 1188995 w 6884912"/>
              <a:gd name="connsiteY23" fmla="*/ 697048 h 1161397"/>
              <a:gd name="connsiteX24" fmla="*/ 1242716 w 6884912"/>
              <a:gd name="connsiteY24" fmla="*/ 698052 h 1161397"/>
              <a:gd name="connsiteX25" fmla="*/ 1299977 w 6884912"/>
              <a:gd name="connsiteY25" fmla="*/ 639196 h 1161397"/>
              <a:gd name="connsiteX26" fmla="*/ 1326190 w 6884912"/>
              <a:gd name="connsiteY26" fmla="*/ 625955 h 1161397"/>
              <a:gd name="connsiteX27" fmla="*/ 1339600 w 6884912"/>
              <a:gd name="connsiteY27" fmla="*/ 616295 h 1161397"/>
              <a:gd name="connsiteX28" fmla="*/ 1340054 w 6884912"/>
              <a:gd name="connsiteY28" fmla="*/ 614022 h 1161397"/>
              <a:gd name="connsiteX29" fmla="*/ 1391606 w 6884912"/>
              <a:gd name="connsiteY29" fmla="*/ 615229 h 1161397"/>
              <a:gd name="connsiteX30" fmla="*/ 1397565 w 6884912"/>
              <a:gd name="connsiteY30" fmla="*/ 611490 h 1161397"/>
              <a:gd name="connsiteX31" fmla="*/ 1432302 w 6884912"/>
              <a:gd name="connsiteY31" fmla="*/ 617267 h 1161397"/>
              <a:gd name="connsiteX32" fmla="*/ 1449644 w 6884912"/>
              <a:gd name="connsiteY32" fmla="*/ 617591 h 1161397"/>
              <a:gd name="connsiteX33" fmla="*/ 1455793 w 6884912"/>
              <a:gd name="connsiteY33" fmla="*/ 623174 h 1161397"/>
              <a:gd name="connsiteX34" fmla="*/ 1480758 w 6884912"/>
              <a:gd name="connsiteY34" fmla="*/ 620863 h 1161397"/>
              <a:gd name="connsiteX35" fmla="*/ 1483154 w 6884912"/>
              <a:gd name="connsiteY35" fmla="*/ 618527 h 1161397"/>
              <a:gd name="connsiteX36" fmla="*/ 1505495 w 6884912"/>
              <a:gd name="connsiteY36" fmla="*/ 624325 h 1161397"/>
              <a:gd name="connsiteX37" fmla="*/ 1526340 w 6884912"/>
              <a:gd name="connsiteY37" fmla="*/ 638496 h 1161397"/>
              <a:gd name="connsiteX38" fmla="*/ 1731986 w 6884912"/>
              <a:gd name="connsiteY38" fmla="*/ 589682 h 1161397"/>
              <a:gd name="connsiteX39" fmla="*/ 1927935 w 6884912"/>
              <a:gd name="connsiteY39" fmla="*/ 628540 h 1161397"/>
              <a:gd name="connsiteX40" fmla="*/ 2039075 w 6884912"/>
              <a:gd name="connsiteY40" fmla="*/ 599964 h 1161397"/>
              <a:gd name="connsiteX41" fmla="*/ 2066980 w 6884912"/>
              <a:gd name="connsiteY41" fmla="*/ 550413 h 1161397"/>
              <a:gd name="connsiteX42" fmla="*/ 2352236 w 6884912"/>
              <a:gd name="connsiteY42" fmla="*/ 519602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222191 w 6884912"/>
              <a:gd name="connsiteY56" fmla="*/ 307887 h 1161397"/>
              <a:gd name="connsiteX57" fmla="*/ 3227953 w 6884912"/>
              <a:gd name="connsiteY57" fmla="*/ 297650 h 1161397"/>
              <a:gd name="connsiteX58" fmla="*/ 3510042 w 6884912"/>
              <a:gd name="connsiteY58" fmla="*/ 311820 h 1161397"/>
              <a:gd name="connsiteX59" fmla="*/ 3626773 w 6884912"/>
              <a:gd name="connsiteY59" fmla="*/ 290452 h 1161397"/>
              <a:gd name="connsiteX60" fmla="*/ 3666217 w 6884912"/>
              <a:gd name="connsiteY60" fmla="*/ 273255 h 1161397"/>
              <a:gd name="connsiteX61" fmla="*/ 3732427 w 6884912"/>
              <a:gd name="connsiteY61" fmla="*/ 245039 h 1161397"/>
              <a:gd name="connsiteX62" fmla="*/ 3777022 w 6884912"/>
              <a:gd name="connsiteY62" fmla="*/ 200276 h 1161397"/>
              <a:gd name="connsiteX63" fmla="*/ 3791246 w 6884912"/>
              <a:gd name="connsiteY63" fmla="*/ 189996 h 1161397"/>
              <a:gd name="connsiteX64" fmla="*/ 3819864 w 6884912"/>
              <a:gd name="connsiteY64" fmla="*/ 194605 h 1161397"/>
              <a:gd name="connsiteX65" fmla="*/ 3830398 w 6884912"/>
              <a:gd name="connsiteY65" fmla="*/ 188383 h 1161397"/>
              <a:gd name="connsiteX66" fmla="*/ 3834360 w 6884912"/>
              <a:gd name="connsiteY66" fmla="*/ 188992 h 1161397"/>
              <a:gd name="connsiteX67" fmla="*/ 3843715 w 6884912"/>
              <a:gd name="connsiteY67" fmla="*/ 188752 h 1161397"/>
              <a:gd name="connsiteX68" fmla="*/ 3842609 w 6884912"/>
              <a:gd name="connsiteY68" fmla="*/ 197386 h 1161397"/>
              <a:gd name="connsiteX69" fmla="*/ 3853961 w 6884912"/>
              <a:gd name="connsiteY69" fmla="*/ 213380 h 1161397"/>
              <a:gd name="connsiteX70" fmla="*/ 3907640 w 6884912"/>
              <a:gd name="connsiteY70" fmla="*/ 207568 h 1161397"/>
              <a:gd name="connsiteX71" fmla="*/ 3910449 w 6884912"/>
              <a:gd name="connsiteY71" fmla="*/ 197808 h 1161397"/>
              <a:gd name="connsiteX72" fmla="*/ 3917197 w 6884912"/>
              <a:gd name="connsiteY72" fmla="*/ 196121 h 1161397"/>
              <a:gd name="connsiteX73" fmla="*/ 3922400 w 6884912"/>
              <a:gd name="connsiteY73" fmla="*/ 205056 h 1161397"/>
              <a:gd name="connsiteX74" fmla="*/ 4013061 w 6884912"/>
              <a:gd name="connsiteY74" fmla="*/ 224874 h 1161397"/>
              <a:gd name="connsiteX75" fmla="*/ 4220717 w 6884912"/>
              <a:gd name="connsiteY75" fmla="*/ 192946 h 1161397"/>
              <a:gd name="connsiteX76" fmla="*/ 4228802 w 6884912"/>
              <a:gd name="connsiteY76" fmla="*/ 201468 h 1161397"/>
              <a:gd name="connsiteX77" fmla="*/ 4289361 w 6884912"/>
              <a:gd name="connsiteY77" fmla="*/ 196642 h 1161397"/>
              <a:gd name="connsiteX78" fmla="*/ 4498913 w 6884912"/>
              <a:gd name="connsiteY78" fmla="*/ 118915 h 1161397"/>
              <a:gd name="connsiteX79" fmla="*/ 4617330 w 6884912"/>
              <a:gd name="connsiteY79" fmla="*/ 111163 h 1161397"/>
              <a:gd name="connsiteX80" fmla="*/ 4659778 w 6884912"/>
              <a:gd name="connsiteY80" fmla="*/ 118219 h 1161397"/>
              <a:gd name="connsiteX81" fmla="*/ 4730870 w 6884912"/>
              <a:gd name="connsiteY81" fmla="*/ 129432 h 1161397"/>
              <a:gd name="connsiteX82" fmla="*/ 4844073 w 6884912"/>
              <a:gd name="connsiteY82" fmla="*/ 161768 h 1161397"/>
              <a:gd name="connsiteX83" fmla="*/ 4856454 w 6884912"/>
              <a:gd name="connsiteY83" fmla="*/ 130488 h 1161397"/>
              <a:gd name="connsiteX84" fmla="*/ 4920038 w 6884912"/>
              <a:gd name="connsiteY84" fmla="*/ 140418 h 1161397"/>
              <a:gd name="connsiteX85" fmla="*/ 5016639 w 6884912"/>
              <a:gd name="connsiteY85" fmla="*/ 158905 h 1161397"/>
              <a:gd name="connsiteX86" fmla="*/ 5072009 w 6884912"/>
              <a:gd name="connsiteY86" fmla="*/ 161502 h 1161397"/>
              <a:gd name="connsiteX87" fmla="*/ 5223626 w 6884912"/>
              <a:gd name="connsiteY87" fmla="*/ 177356 h 1161397"/>
              <a:gd name="connsiteX88" fmla="*/ 5375773 w 6884912"/>
              <a:gd name="connsiteY88" fmla="*/ 199913 h 1161397"/>
              <a:gd name="connsiteX89" fmla="*/ 5467502 w 6884912"/>
              <a:gd name="connsiteY89" fmla="*/ 250963 h 1161397"/>
              <a:gd name="connsiteX90" fmla="*/ 5592395 w 6884912"/>
              <a:gd name="connsiteY90" fmla="*/ 265434 h 1161397"/>
              <a:gd name="connsiteX91" fmla="*/ 5613532 w 6884912"/>
              <a:gd name="connsiteY91" fmla="*/ 273379 h 1161397"/>
              <a:gd name="connsiteX92" fmla="*/ 5642173 w 6884912"/>
              <a:gd name="connsiteY92" fmla="*/ 266904 h 1161397"/>
              <a:gd name="connsiteX93" fmla="*/ 5756910 w 6884912"/>
              <a:gd name="connsiteY93" fmla="*/ 239211 h 1161397"/>
              <a:gd name="connsiteX94" fmla="*/ 5846667 w 6884912"/>
              <a:gd name="connsiteY94" fmla="*/ 201786 h 1161397"/>
              <a:gd name="connsiteX95" fmla="*/ 5960732 w 6884912"/>
              <a:gd name="connsiteY95" fmla="*/ 220708 h 1161397"/>
              <a:gd name="connsiteX96" fmla="*/ 6029542 w 6884912"/>
              <a:gd name="connsiteY96" fmla="*/ 210339 h 1161397"/>
              <a:gd name="connsiteX97" fmla="*/ 6141123 w 6884912"/>
              <a:gd name="connsiteY97" fmla="*/ 159923 h 1161397"/>
              <a:gd name="connsiteX98" fmla="*/ 6290640 w 6884912"/>
              <a:gd name="connsiteY98" fmla="*/ 167441 h 1161397"/>
              <a:gd name="connsiteX99" fmla="*/ 6322806 w 6884912"/>
              <a:gd name="connsiteY99" fmla="*/ 213293 h 1161397"/>
              <a:gd name="connsiteX100" fmla="*/ 6380420 w 6884912"/>
              <a:gd name="connsiteY100" fmla="*/ 173195 h 1161397"/>
              <a:gd name="connsiteX101" fmla="*/ 6507891 w 6884912"/>
              <a:gd name="connsiteY101" fmla="*/ 118474 h 1161397"/>
              <a:gd name="connsiteX102" fmla="*/ 6571807 w 6884912"/>
              <a:gd name="connsiteY102" fmla="*/ 98636 h 1161397"/>
              <a:gd name="connsiteX103" fmla="*/ 6671880 w 6884912"/>
              <a:gd name="connsiteY103" fmla="*/ 82931 h 1161397"/>
              <a:gd name="connsiteX104" fmla="*/ 6702266 w 6884912"/>
              <a:gd name="connsiteY104" fmla="*/ 75470 h 1161397"/>
              <a:gd name="connsiteX105" fmla="*/ 6845802 w 6884912"/>
              <a:gd name="connsiteY105" fmla="*/ 24496 h 1161397"/>
              <a:gd name="connsiteX106" fmla="*/ 6884912 w 6884912"/>
              <a:gd name="connsiteY10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67875 w 6884912"/>
              <a:gd name="connsiteY7" fmla="*/ 1051976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213420 w 6884912"/>
              <a:gd name="connsiteY6" fmla="*/ 1056868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242716 w 6884912"/>
              <a:gd name="connsiteY20" fmla="*/ 698052 h 1161397"/>
              <a:gd name="connsiteX21" fmla="*/ 1299977 w 6884912"/>
              <a:gd name="connsiteY21" fmla="*/ 639196 h 1161397"/>
              <a:gd name="connsiteX22" fmla="*/ 1326190 w 6884912"/>
              <a:gd name="connsiteY22" fmla="*/ 625955 h 1161397"/>
              <a:gd name="connsiteX23" fmla="*/ 1339600 w 6884912"/>
              <a:gd name="connsiteY23" fmla="*/ 616295 h 1161397"/>
              <a:gd name="connsiteX24" fmla="*/ 1340054 w 6884912"/>
              <a:gd name="connsiteY24" fmla="*/ 614022 h 1161397"/>
              <a:gd name="connsiteX25" fmla="*/ 1391606 w 6884912"/>
              <a:gd name="connsiteY25" fmla="*/ 615229 h 1161397"/>
              <a:gd name="connsiteX26" fmla="*/ 1397565 w 6884912"/>
              <a:gd name="connsiteY26" fmla="*/ 611490 h 1161397"/>
              <a:gd name="connsiteX27" fmla="*/ 1432302 w 6884912"/>
              <a:gd name="connsiteY27" fmla="*/ 617267 h 1161397"/>
              <a:gd name="connsiteX28" fmla="*/ 1449644 w 6884912"/>
              <a:gd name="connsiteY28" fmla="*/ 617591 h 1161397"/>
              <a:gd name="connsiteX29" fmla="*/ 1455793 w 6884912"/>
              <a:gd name="connsiteY29" fmla="*/ 623174 h 1161397"/>
              <a:gd name="connsiteX30" fmla="*/ 1480758 w 6884912"/>
              <a:gd name="connsiteY30" fmla="*/ 620863 h 1161397"/>
              <a:gd name="connsiteX31" fmla="*/ 1483154 w 6884912"/>
              <a:gd name="connsiteY31" fmla="*/ 618527 h 1161397"/>
              <a:gd name="connsiteX32" fmla="*/ 1505495 w 6884912"/>
              <a:gd name="connsiteY32" fmla="*/ 624325 h 1161397"/>
              <a:gd name="connsiteX33" fmla="*/ 1526340 w 6884912"/>
              <a:gd name="connsiteY33" fmla="*/ 638496 h 1161397"/>
              <a:gd name="connsiteX34" fmla="*/ 1731986 w 6884912"/>
              <a:gd name="connsiteY34" fmla="*/ 589682 h 1161397"/>
              <a:gd name="connsiteX35" fmla="*/ 1927935 w 6884912"/>
              <a:gd name="connsiteY35" fmla="*/ 628540 h 1161397"/>
              <a:gd name="connsiteX36" fmla="*/ 2039075 w 6884912"/>
              <a:gd name="connsiteY36" fmla="*/ 599964 h 1161397"/>
              <a:gd name="connsiteX37" fmla="*/ 2066980 w 6884912"/>
              <a:gd name="connsiteY37" fmla="*/ 550413 h 1161397"/>
              <a:gd name="connsiteX38" fmla="*/ 2352236 w 6884912"/>
              <a:gd name="connsiteY38" fmla="*/ 519602 h 1161397"/>
              <a:gd name="connsiteX39" fmla="*/ 2420791 w 6884912"/>
              <a:gd name="connsiteY39" fmla="*/ 492826 h 1161397"/>
              <a:gd name="connsiteX40" fmla="*/ 2489932 w 6884912"/>
              <a:gd name="connsiteY40" fmla="*/ 507864 h 1161397"/>
              <a:gd name="connsiteX41" fmla="*/ 2512917 w 6884912"/>
              <a:gd name="connsiteY41" fmla="*/ 489127 h 1161397"/>
              <a:gd name="connsiteX42" fmla="*/ 2516783 w 6884912"/>
              <a:gd name="connsiteY42" fmla="*/ 485473 h 1161397"/>
              <a:gd name="connsiteX43" fmla="*/ 2534360 w 6884912"/>
              <a:gd name="connsiteY43" fmla="*/ 480064 h 1161397"/>
              <a:gd name="connsiteX44" fmla="*/ 2536691 w 6884912"/>
              <a:gd name="connsiteY44" fmla="*/ 467018 h 1161397"/>
              <a:gd name="connsiteX45" fmla="*/ 2561265 w 6884912"/>
              <a:gd name="connsiteY45" fmla="*/ 450623 h 1161397"/>
              <a:gd name="connsiteX46" fmla="*/ 2594349 w 6884912"/>
              <a:gd name="connsiteY46" fmla="*/ 443884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222191 w 6884912"/>
              <a:gd name="connsiteY52" fmla="*/ 307887 h 1161397"/>
              <a:gd name="connsiteX53" fmla="*/ 3227953 w 6884912"/>
              <a:gd name="connsiteY53" fmla="*/ 297650 h 1161397"/>
              <a:gd name="connsiteX54" fmla="*/ 3510042 w 6884912"/>
              <a:gd name="connsiteY54" fmla="*/ 311820 h 1161397"/>
              <a:gd name="connsiteX55" fmla="*/ 3626773 w 6884912"/>
              <a:gd name="connsiteY55" fmla="*/ 290452 h 1161397"/>
              <a:gd name="connsiteX56" fmla="*/ 3666217 w 6884912"/>
              <a:gd name="connsiteY56" fmla="*/ 273255 h 1161397"/>
              <a:gd name="connsiteX57" fmla="*/ 3732427 w 6884912"/>
              <a:gd name="connsiteY57" fmla="*/ 245039 h 1161397"/>
              <a:gd name="connsiteX58" fmla="*/ 3777022 w 6884912"/>
              <a:gd name="connsiteY58" fmla="*/ 200276 h 1161397"/>
              <a:gd name="connsiteX59" fmla="*/ 3791246 w 6884912"/>
              <a:gd name="connsiteY59" fmla="*/ 189996 h 1161397"/>
              <a:gd name="connsiteX60" fmla="*/ 3819864 w 6884912"/>
              <a:gd name="connsiteY60" fmla="*/ 194605 h 1161397"/>
              <a:gd name="connsiteX61" fmla="*/ 3830398 w 6884912"/>
              <a:gd name="connsiteY61" fmla="*/ 188383 h 1161397"/>
              <a:gd name="connsiteX62" fmla="*/ 3834360 w 6884912"/>
              <a:gd name="connsiteY62" fmla="*/ 188992 h 1161397"/>
              <a:gd name="connsiteX63" fmla="*/ 3843715 w 6884912"/>
              <a:gd name="connsiteY63" fmla="*/ 188752 h 1161397"/>
              <a:gd name="connsiteX64" fmla="*/ 3842609 w 6884912"/>
              <a:gd name="connsiteY64" fmla="*/ 197386 h 1161397"/>
              <a:gd name="connsiteX65" fmla="*/ 3853961 w 6884912"/>
              <a:gd name="connsiteY65" fmla="*/ 213380 h 1161397"/>
              <a:gd name="connsiteX66" fmla="*/ 3907640 w 6884912"/>
              <a:gd name="connsiteY66" fmla="*/ 207568 h 1161397"/>
              <a:gd name="connsiteX67" fmla="*/ 3910449 w 6884912"/>
              <a:gd name="connsiteY67" fmla="*/ 197808 h 1161397"/>
              <a:gd name="connsiteX68" fmla="*/ 3917197 w 6884912"/>
              <a:gd name="connsiteY68" fmla="*/ 196121 h 1161397"/>
              <a:gd name="connsiteX69" fmla="*/ 3922400 w 6884912"/>
              <a:gd name="connsiteY69" fmla="*/ 205056 h 1161397"/>
              <a:gd name="connsiteX70" fmla="*/ 4013061 w 6884912"/>
              <a:gd name="connsiteY70" fmla="*/ 224874 h 1161397"/>
              <a:gd name="connsiteX71" fmla="*/ 4220717 w 6884912"/>
              <a:gd name="connsiteY71" fmla="*/ 192946 h 1161397"/>
              <a:gd name="connsiteX72" fmla="*/ 4228802 w 6884912"/>
              <a:gd name="connsiteY72" fmla="*/ 201468 h 1161397"/>
              <a:gd name="connsiteX73" fmla="*/ 4289361 w 6884912"/>
              <a:gd name="connsiteY73" fmla="*/ 196642 h 1161397"/>
              <a:gd name="connsiteX74" fmla="*/ 4498913 w 6884912"/>
              <a:gd name="connsiteY74" fmla="*/ 118915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844073 w 6884912"/>
              <a:gd name="connsiteY78" fmla="*/ 161768 h 1161397"/>
              <a:gd name="connsiteX79" fmla="*/ 4856454 w 6884912"/>
              <a:gd name="connsiteY79" fmla="*/ 130488 h 1161397"/>
              <a:gd name="connsiteX80" fmla="*/ 4920038 w 6884912"/>
              <a:gd name="connsiteY80" fmla="*/ 140418 h 1161397"/>
              <a:gd name="connsiteX81" fmla="*/ 5016639 w 6884912"/>
              <a:gd name="connsiteY81" fmla="*/ 158905 h 1161397"/>
              <a:gd name="connsiteX82" fmla="*/ 5072009 w 6884912"/>
              <a:gd name="connsiteY82" fmla="*/ 161502 h 1161397"/>
              <a:gd name="connsiteX83" fmla="*/ 5223626 w 6884912"/>
              <a:gd name="connsiteY83" fmla="*/ 177356 h 1161397"/>
              <a:gd name="connsiteX84" fmla="*/ 5375773 w 6884912"/>
              <a:gd name="connsiteY84" fmla="*/ 199913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141123 w 6884912"/>
              <a:gd name="connsiteY93" fmla="*/ 159923 h 1161397"/>
              <a:gd name="connsiteX94" fmla="*/ 6290640 w 6884912"/>
              <a:gd name="connsiteY94" fmla="*/ 167441 h 1161397"/>
              <a:gd name="connsiteX95" fmla="*/ 6322806 w 6884912"/>
              <a:gd name="connsiteY95" fmla="*/ 213293 h 1161397"/>
              <a:gd name="connsiteX96" fmla="*/ 6380420 w 6884912"/>
              <a:gd name="connsiteY96" fmla="*/ 173195 h 1161397"/>
              <a:gd name="connsiteX97" fmla="*/ 6507891 w 6884912"/>
              <a:gd name="connsiteY97" fmla="*/ 118474 h 1161397"/>
              <a:gd name="connsiteX98" fmla="*/ 6571807 w 6884912"/>
              <a:gd name="connsiteY98" fmla="*/ 98636 h 1161397"/>
              <a:gd name="connsiteX99" fmla="*/ 6671880 w 6884912"/>
              <a:gd name="connsiteY99" fmla="*/ 82931 h 1161397"/>
              <a:gd name="connsiteX100" fmla="*/ 6702266 w 6884912"/>
              <a:gd name="connsiteY100" fmla="*/ 75470 h 1161397"/>
              <a:gd name="connsiteX101" fmla="*/ 6845802 w 6884912"/>
              <a:gd name="connsiteY101" fmla="*/ 24496 h 1161397"/>
              <a:gd name="connsiteX102" fmla="*/ 6884912 w 6884912"/>
              <a:gd name="connsiteY10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66947 w 6884912"/>
              <a:gd name="connsiteY16" fmla="*/ 700762 h 1161397"/>
              <a:gd name="connsiteX17" fmla="*/ 1178135 w 6884912"/>
              <a:gd name="connsiteY17" fmla="*/ 698631 h 1161397"/>
              <a:gd name="connsiteX18" fmla="*/ 1178301 w 6884912"/>
              <a:gd name="connsiteY18" fmla="*/ 698094 h 1161397"/>
              <a:gd name="connsiteX19" fmla="*/ 1242716 w 6884912"/>
              <a:gd name="connsiteY19" fmla="*/ 698052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40054 w 6884912"/>
              <a:gd name="connsiteY23" fmla="*/ 614022 h 1161397"/>
              <a:gd name="connsiteX24" fmla="*/ 1391606 w 6884912"/>
              <a:gd name="connsiteY24" fmla="*/ 615229 h 1161397"/>
              <a:gd name="connsiteX25" fmla="*/ 1397565 w 6884912"/>
              <a:gd name="connsiteY25" fmla="*/ 611490 h 1161397"/>
              <a:gd name="connsiteX26" fmla="*/ 1432302 w 6884912"/>
              <a:gd name="connsiteY26" fmla="*/ 617267 h 1161397"/>
              <a:gd name="connsiteX27" fmla="*/ 1449644 w 6884912"/>
              <a:gd name="connsiteY27" fmla="*/ 617591 h 1161397"/>
              <a:gd name="connsiteX28" fmla="*/ 1455793 w 6884912"/>
              <a:gd name="connsiteY28" fmla="*/ 623174 h 1161397"/>
              <a:gd name="connsiteX29" fmla="*/ 1480758 w 6884912"/>
              <a:gd name="connsiteY29" fmla="*/ 620863 h 1161397"/>
              <a:gd name="connsiteX30" fmla="*/ 1483154 w 6884912"/>
              <a:gd name="connsiteY30" fmla="*/ 618527 h 1161397"/>
              <a:gd name="connsiteX31" fmla="*/ 1505495 w 6884912"/>
              <a:gd name="connsiteY31" fmla="*/ 624325 h 1161397"/>
              <a:gd name="connsiteX32" fmla="*/ 1526340 w 6884912"/>
              <a:gd name="connsiteY32" fmla="*/ 638496 h 1161397"/>
              <a:gd name="connsiteX33" fmla="*/ 1731986 w 6884912"/>
              <a:gd name="connsiteY33" fmla="*/ 589682 h 1161397"/>
              <a:gd name="connsiteX34" fmla="*/ 1927935 w 6884912"/>
              <a:gd name="connsiteY34" fmla="*/ 628540 h 1161397"/>
              <a:gd name="connsiteX35" fmla="*/ 2039075 w 6884912"/>
              <a:gd name="connsiteY35" fmla="*/ 599964 h 1161397"/>
              <a:gd name="connsiteX36" fmla="*/ 2066980 w 6884912"/>
              <a:gd name="connsiteY36" fmla="*/ 550413 h 1161397"/>
              <a:gd name="connsiteX37" fmla="*/ 2352236 w 6884912"/>
              <a:gd name="connsiteY37" fmla="*/ 519602 h 1161397"/>
              <a:gd name="connsiteX38" fmla="*/ 2420791 w 6884912"/>
              <a:gd name="connsiteY38" fmla="*/ 492826 h 1161397"/>
              <a:gd name="connsiteX39" fmla="*/ 2489932 w 6884912"/>
              <a:gd name="connsiteY39" fmla="*/ 507864 h 1161397"/>
              <a:gd name="connsiteX40" fmla="*/ 2512917 w 6884912"/>
              <a:gd name="connsiteY40" fmla="*/ 489127 h 1161397"/>
              <a:gd name="connsiteX41" fmla="*/ 2516783 w 6884912"/>
              <a:gd name="connsiteY41" fmla="*/ 485473 h 1161397"/>
              <a:gd name="connsiteX42" fmla="*/ 2534360 w 6884912"/>
              <a:gd name="connsiteY42" fmla="*/ 480064 h 1161397"/>
              <a:gd name="connsiteX43" fmla="*/ 2536691 w 6884912"/>
              <a:gd name="connsiteY43" fmla="*/ 467018 h 1161397"/>
              <a:gd name="connsiteX44" fmla="*/ 2561265 w 6884912"/>
              <a:gd name="connsiteY44" fmla="*/ 450623 h 1161397"/>
              <a:gd name="connsiteX45" fmla="*/ 2594349 w 6884912"/>
              <a:gd name="connsiteY45" fmla="*/ 443884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222191 w 6884912"/>
              <a:gd name="connsiteY51" fmla="*/ 307887 h 1161397"/>
              <a:gd name="connsiteX52" fmla="*/ 3227953 w 6884912"/>
              <a:gd name="connsiteY52" fmla="*/ 297650 h 1161397"/>
              <a:gd name="connsiteX53" fmla="*/ 3510042 w 6884912"/>
              <a:gd name="connsiteY53" fmla="*/ 311820 h 1161397"/>
              <a:gd name="connsiteX54" fmla="*/ 3626773 w 6884912"/>
              <a:gd name="connsiteY54" fmla="*/ 290452 h 1161397"/>
              <a:gd name="connsiteX55" fmla="*/ 3666217 w 6884912"/>
              <a:gd name="connsiteY55" fmla="*/ 273255 h 1161397"/>
              <a:gd name="connsiteX56" fmla="*/ 3732427 w 6884912"/>
              <a:gd name="connsiteY56" fmla="*/ 245039 h 1161397"/>
              <a:gd name="connsiteX57" fmla="*/ 3777022 w 6884912"/>
              <a:gd name="connsiteY57" fmla="*/ 200276 h 1161397"/>
              <a:gd name="connsiteX58" fmla="*/ 3791246 w 6884912"/>
              <a:gd name="connsiteY58" fmla="*/ 189996 h 1161397"/>
              <a:gd name="connsiteX59" fmla="*/ 3819864 w 6884912"/>
              <a:gd name="connsiteY59" fmla="*/ 194605 h 1161397"/>
              <a:gd name="connsiteX60" fmla="*/ 3830398 w 6884912"/>
              <a:gd name="connsiteY60" fmla="*/ 188383 h 1161397"/>
              <a:gd name="connsiteX61" fmla="*/ 3834360 w 6884912"/>
              <a:gd name="connsiteY61" fmla="*/ 188992 h 1161397"/>
              <a:gd name="connsiteX62" fmla="*/ 3843715 w 6884912"/>
              <a:gd name="connsiteY62" fmla="*/ 188752 h 1161397"/>
              <a:gd name="connsiteX63" fmla="*/ 3842609 w 6884912"/>
              <a:gd name="connsiteY63" fmla="*/ 197386 h 1161397"/>
              <a:gd name="connsiteX64" fmla="*/ 3853961 w 6884912"/>
              <a:gd name="connsiteY64" fmla="*/ 213380 h 1161397"/>
              <a:gd name="connsiteX65" fmla="*/ 3907640 w 6884912"/>
              <a:gd name="connsiteY65" fmla="*/ 207568 h 1161397"/>
              <a:gd name="connsiteX66" fmla="*/ 3910449 w 6884912"/>
              <a:gd name="connsiteY66" fmla="*/ 197808 h 1161397"/>
              <a:gd name="connsiteX67" fmla="*/ 3917197 w 6884912"/>
              <a:gd name="connsiteY67" fmla="*/ 196121 h 1161397"/>
              <a:gd name="connsiteX68" fmla="*/ 3922400 w 6884912"/>
              <a:gd name="connsiteY68" fmla="*/ 205056 h 1161397"/>
              <a:gd name="connsiteX69" fmla="*/ 4013061 w 6884912"/>
              <a:gd name="connsiteY69" fmla="*/ 224874 h 1161397"/>
              <a:gd name="connsiteX70" fmla="*/ 4220717 w 6884912"/>
              <a:gd name="connsiteY70" fmla="*/ 192946 h 1161397"/>
              <a:gd name="connsiteX71" fmla="*/ 4228802 w 6884912"/>
              <a:gd name="connsiteY71" fmla="*/ 201468 h 1161397"/>
              <a:gd name="connsiteX72" fmla="*/ 4289361 w 6884912"/>
              <a:gd name="connsiteY72" fmla="*/ 196642 h 1161397"/>
              <a:gd name="connsiteX73" fmla="*/ 4498913 w 6884912"/>
              <a:gd name="connsiteY73" fmla="*/ 118915 h 1161397"/>
              <a:gd name="connsiteX74" fmla="*/ 4617330 w 6884912"/>
              <a:gd name="connsiteY74" fmla="*/ 111163 h 1161397"/>
              <a:gd name="connsiteX75" fmla="*/ 4659778 w 6884912"/>
              <a:gd name="connsiteY75" fmla="*/ 118219 h 1161397"/>
              <a:gd name="connsiteX76" fmla="*/ 4730870 w 6884912"/>
              <a:gd name="connsiteY76" fmla="*/ 129432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375773 w 6884912"/>
              <a:gd name="connsiteY83" fmla="*/ 199913 h 1161397"/>
              <a:gd name="connsiteX84" fmla="*/ 5467502 w 6884912"/>
              <a:gd name="connsiteY84" fmla="*/ 250963 h 1161397"/>
              <a:gd name="connsiteX85" fmla="*/ 5592395 w 6884912"/>
              <a:gd name="connsiteY85" fmla="*/ 265434 h 1161397"/>
              <a:gd name="connsiteX86" fmla="*/ 5613532 w 6884912"/>
              <a:gd name="connsiteY86" fmla="*/ 273379 h 1161397"/>
              <a:gd name="connsiteX87" fmla="*/ 5642173 w 6884912"/>
              <a:gd name="connsiteY87" fmla="*/ 266904 h 1161397"/>
              <a:gd name="connsiteX88" fmla="*/ 5756910 w 6884912"/>
              <a:gd name="connsiteY88" fmla="*/ 239211 h 1161397"/>
              <a:gd name="connsiteX89" fmla="*/ 5846667 w 6884912"/>
              <a:gd name="connsiteY89" fmla="*/ 201786 h 1161397"/>
              <a:gd name="connsiteX90" fmla="*/ 5960732 w 6884912"/>
              <a:gd name="connsiteY90" fmla="*/ 220708 h 1161397"/>
              <a:gd name="connsiteX91" fmla="*/ 6029542 w 6884912"/>
              <a:gd name="connsiteY91" fmla="*/ 210339 h 1161397"/>
              <a:gd name="connsiteX92" fmla="*/ 6141123 w 6884912"/>
              <a:gd name="connsiteY92" fmla="*/ 159923 h 1161397"/>
              <a:gd name="connsiteX93" fmla="*/ 6290640 w 6884912"/>
              <a:gd name="connsiteY93" fmla="*/ 167441 h 1161397"/>
              <a:gd name="connsiteX94" fmla="*/ 6322806 w 6884912"/>
              <a:gd name="connsiteY94" fmla="*/ 213293 h 1161397"/>
              <a:gd name="connsiteX95" fmla="*/ 6380420 w 6884912"/>
              <a:gd name="connsiteY95" fmla="*/ 173195 h 1161397"/>
              <a:gd name="connsiteX96" fmla="*/ 6507891 w 6884912"/>
              <a:gd name="connsiteY96" fmla="*/ 118474 h 1161397"/>
              <a:gd name="connsiteX97" fmla="*/ 6571807 w 6884912"/>
              <a:gd name="connsiteY97" fmla="*/ 98636 h 1161397"/>
              <a:gd name="connsiteX98" fmla="*/ 6671880 w 6884912"/>
              <a:gd name="connsiteY98" fmla="*/ 82931 h 1161397"/>
              <a:gd name="connsiteX99" fmla="*/ 6702266 w 6884912"/>
              <a:gd name="connsiteY99" fmla="*/ 75470 h 1161397"/>
              <a:gd name="connsiteX100" fmla="*/ 6845802 w 6884912"/>
              <a:gd name="connsiteY100" fmla="*/ 24496 h 1161397"/>
              <a:gd name="connsiteX101" fmla="*/ 6884912 w 6884912"/>
              <a:gd name="connsiteY10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78135 w 6884912"/>
              <a:gd name="connsiteY16" fmla="*/ 698631 h 1161397"/>
              <a:gd name="connsiteX17" fmla="*/ 1178301 w 6884912"/>
              <a:gd name="connsiteY17" fmla="*/ 698094 h 1161397"/>
              <a:gd name="connsiteX18" fmla="*/ 1242716 w 6884912"/>
              <a:gd name="connsiteY18" fmla="*/ 698052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40054 w 6884912"/>
              <a:gd name="connsiteY22" fmla="*/ 614022 h 1161397"/>
              <a:gd name="connsiteX23" fmla="*/ 1391606 w 6884912"/>
              <a:gd name="connsiteY23" fmla="*/ 615229 h 1161397"/>
              <a:gd name="connsiteX24" fmla="*/ 1397565 w 6884912"/>
              <a:gd name="connsiteY24" fmla="*/ 611490 h 1161397"/>
              <a:gd name="connsiteX25" fmla="*/ 1432302 w 6884912"/>
              <a:gd name="connsiteY25" fmla="*/ 617267 h 1161397"/>
              <a:gd name="connsiteX26" fmla="*/ 1449644 w 6884912"/>
              <a:gd name="connsiteY26" fmla="*/ 617591 h 1161397"/>
              <a:gd name="connsiteX27" fmla="*/ 1455793 w 6884912"/>
              <a:gd name="connsiteY27" fmla="*/ 623174 h 1161397"/>
              <a:gd name="connsiteX28" fmla="*/ 1480758 w 6884912"/>
              <a:gd name="connsiteY28" fmla="*/ 620863 h 1161397"/>
              <a:gd name="connsiteX29" fmla="*/ 1483154 w 6884912"/>
              <a:gd name="connsiteY29" fmla="*/ 618527 h 1161397"/>
              <a:gd name="connsiteX30" fmla="*/ 1505495 w 6884912"/>
              <a:gd name="connsiteY30" fmla="*/ 624325 h 1161397"/>
              <a:gd name="connsiteX31" fmla="*/ 1526340 w 6884912"/>
              <a:gd name="connsiteY31" fmla="*/ 638496 h 1161397"/>
              <a:gd name="connsiteX32" fmla="*/ 1731986 w 6884912"/>
              <a:gd name="connsiteY32" fmla="*/ 589682 h 1161397"/>
              <a:gd name="connsiteX33" fmla="*/ 1927935 w 6884912"/>
              <a:gd name="connsiteY33" fmla="*/ 628540 h 1161397"/>
              <a:gd name="connsiteX34" fmla="*/ 2039075 w 6884912"/>
              <a:gd name="connsiteY34" fmla="*/ 599964 h 1161397"/>
              <a:gd name="connsiteX35" fmla="*/ 2066980 w 6884912"/>
              <a:gd name="connsiteY35" fmla="*/ 550413 h 1161397"/>
              <a:gd name="connsiteX36" fmla="*/ 2352236 w 6884912"/>
              <a:gd name="connsiteY36" fmla="*/ 519602 h 1161397"/>
              <a:gd name="connsiteX37" fmla="*/ 2420791 w 6884912"/>
              <a:gd name="connsiteY37" fmla="*/ 492826 h 1161397"/>
              <a:gd name="connsiteX38" fmla="*/ 2489932 w 6884912"/>
              <a:gd name="connsiteY38" fmla="*/ 507864 h 1161397"/>
              <a:gd name="connsiteX39" fmla="*/ 2512917 w 6884912"/>
              <a:gd name="connsiteY39" fmla="*/ 489127 h 1161397"/>
              <a:gd name="connsiteX40" fmla="*/ 2516783 w 6884912"/>
              <a:gd name="connsiteY40" fmla="*/ 485473 h 1161397"/>
              <a:gd name="connsiteX41" fmla="*/ 2534360 w 6884912"/>
              <a:gd name="connsiteY41" fmla="*/ 480064 h 1161397"/>
              <a:gd name="connsiteX42" fmla="*/ 2536691 w 6884912"/>
              <a:gd name="connsiteY42" fmla="*/ 467018 h 1161397"/>
              <a:gd name="connsiteX43" fmla="*/ 2561265 w 6884912"/>
              <a:gd name="connsiteY43" fmla="*/ 450623 h 1161397"/>
              <a:gd name="connsiteX44" fmla="*/ 2594349 w 6884912"/>
              <a:gd name="connsiteY44" fmla="*/ 443884 h 1161397"/>
              <a:gd name="connsiteX45" fmla="*/ 2754324 w 6884912"/>
              <a:gd name="connsiteY45" fmla="*/ 424766 h 1161397"/>
              <a:gd name="connsiteX46" fmla="*/ 2848470 w 6884912"/>
              <a:gd name="connsiteY46" fmla="*/ 405966 h 1161397"/>
              <a:gd name="connsiteX47" fmla="*/ 2881772 w 6884912"/>
              <a:gd name="connsiteY47" fmla="*/ 387260 h 1161397"/>
              <a:gd name="connsiteX48" fmla="*/ 2929932 w 6884912"/>
              <a:gd name="connsiteY48" fmla="*/ 368912 h 1161397"/>
              <a:gd name="connsiteX49" fmla="*/ 3013020 w 6884912"/>
              <a:gd name="connsiteY49" fmla="*/ 327578 h 1161397"/>
              <a:gd name="connsiteX50" fmla="*/ 3222191 w 6884912"/>
              <a:gd name="connsiteY50" fmla="*/ 307887 h 1161397"/>
              <a:gd name="connsiteX51" fmla="*/ 3227953 w 6884912"/>
              <a:gd name="connsiteY51" fmla="*/ 297650 h 1161397"/>
              <a:gd name="connsiteX52" fmla="*/ 3510042 w 6884912"/>
              <a:gd name="connsiteY52" fmla="*/ 311820 h 1161397"/>
              <a:gd name="connsiteX53" fmla="*/ 3626773 w 6884912"/>
              <a:gd name="connsiteY53" fmla="*/ 290452 h 1161397"/>
              <a:gd name="connsiteX54" fmla="*/ 3666217 w 6884912"/>
              <a:gd name="connsiteY54" fmla="*/ 273255 h 1161397"/>
              <a:gd name="connsiteX55" fmla="*/ 3732427 w 6884912"/>
              <a:gd name="connsiteY55" fmla="*/ 245039 h 1161397"/>
              <a:gd name="connsiteX56" fmla="*/ 3777022 w 6884912"/>
              <a:gd name="connsiteY56" fmla="*/ 200276 h 1161397"/>
              <a:gd name="connsiteX57" fmla="*/ 3791246 w 6884912"/>
              <a:gd name="connsiteY57" fmla="*/ 189996 h 1161397"/>
              <a:gd name="connsiteX58" fmla="*/ 3819864 w 6884912"/>
              <a:gd name="connsiteY58" fmla="*/ 194605 h 1161397"/>
              <a:gd name="connsiteX59" fmla="*/ 3830398 w 6884912"/>
              <a:gd name="connsiteY59" fmla="*/ 188383 h 1161397"/>
              <a:gd name="connsiteX60" fmla="*/ 3834360 w 6884912"/>
              <a:gd name="connsiteY60" fmla="*/ 188992 h 1161397"/>
              <a:gd name="connsiteX61" fmla="*/ 3843715 w 6884912"/>
              <a:gd name="connsiteY61" fmla="*/ 188752 h 1161397"/>
              <a:gd name="connsiteX62" fmla="*/ 3842609 w 6884912"/>
              <a:gd name="connsiteY62" fmla="*/ 197386 h 1161397"/>
              <a:gd name="connsiteX63" fmla="*/ 3853961 w 6884912"/>
              <a:gd name="connsiteY63" fmla="*/ 213380 h 1161397"/>
              <a:gd name="connsiteX64" fmla="*/ 3907640 w 6884912"/>
              <a:gd name="connsiteY64" fmla="*/ 207568 h 1161397"/>
              <a:gd name="connsiteX65" fmla="*/ 3910449 w 6884912"/>
              <a:gd name="connsiteY65" fmla="*/ 197808 h 1161397"/>
              <a:gd name="connsiteX66" fmla="*/ 3917197 w 6884912"/>
              <a:gd name="connsiteY66" fmla="*/ 196121 h 1161397"/>
              <a:gd name="connsiteX67" fmla="*/ 3922400 w 6884912"/>
              <a:gd name="connsiteY67" fmla="*/ 205056 h 1161397"/>
              <a:gd name="connsiteX68" fmla="*/ 4013061 w 6884912"/>
              <a:gd name="connsiteY68" fmla="*/ 224874 h 1161397"/>
              <a:gd name="connsiteX69" fmla="*/ 4220717 w 6884912"/>
              <a:gd name="connsiteY69" fmla="*/ 192946 h 1161397"/>
              <a:gd name="connsiteX70" fmla="*/ 4228802 w 6884912"/>
              <a:gd name="connsiteY70" fmla="*/ 201468 h 1161397"/>
              <a:gd name="connsiteX71" fmla="*/ 4289361 w 6884912"/>
              <a:gd name="connsiteY71" fmla="*/ 196642 h 1161397"/>
              <a:gd name="connsiteX72" fmla="*/ 4498913 w 6884912"/>
              <a:gd name="connsiteY72" fmla="*/ 118915 h 1161397"/>
              <a:gd name="connsiteX73" fmla="*/ 4617330 w 6884912"/>
              <a:gd name="connsiteY73" fmla="*/ 111163 h 1161397"/>
              <a:gd name="connsiteX74" fmla="*/ 4659778 w 6884912"/>
              <a:gd name="connsiteY74" fmla="*/ 118219 h 1161397"/>
              <a:gd name="connsiteX75" fmla="*/ 4730870 w 6884912"/>
              <a:gd name="connsiteY75" fmla="*/ 129432 h 1161397"/>
              <a:gd name="connsiteX76" fmla="*/ 4844073 w 6884912"/>
              <a:gd name="connsiteY76" fmla="*/ 161768 h 1161397"/>
              <a:gd name="connsiteX77" fmla="*/ 4856454 w 6884912"/>
              <a:gd name="connsiteY77" fmla="*/ 130488 h 1161397"/>
              <a:gd name="connsiteX78" fmla="*/ 4920038 w 6884912"/>
              <a:gd name="connsiteY78" fmla="*/ 140418 h 1161397"/>
              <a:gd name="connsiteX79" fmla="*/ 5016639 w 6884912"/>
              <a:gd name="connsiteY79" fmla="*/ 158905 h 1161397"/>
              <a:gd name="connsiteX80" fmla="*/ 5072009 w 6884912"/>
              <a:gd name="connsiteY80" fmla="*/ 161502 h 1161397"/>
              <a:gd name="connsiteX81" fmla="*/ 5223626 w 6884912"/>
              <a:gd name="connsiteY81" fmla="*/ 177356 h 1161397"/>
              <a:gd name="connsiteX82" fmla="*/ 5375773 w 6884912"/>
              <a:gd name="connsiteY82" fmla="*/ 199913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5960732 w 6884912"/>
              <a:gd name="connsiteY89" fmla="*/ 220708 h 1161397"/>
              <a:gd name="connsiteX90" fmla="*/ 6029542 w 6884912"/>
              <a:gd name="connsiteY90" fmla="*/ 210339 h 1161397"/>
              <a:gd name="connsiteX91" fmla="*/ 6141123 w 6884912"/>
              <a:gd name="connsiteY91" fmla="*/ 159923 h 1161397"/>
              <a:gd name="connsiteX92" fmla="*/ 6290640 w 6884912"/>
              <a:gd name="connsiteY92" fmla="*/ 167441 h 1161397"/>
              <a:gd name="connsiteX93" fmla="*/ 6322806 w 6884912"/>
              <a:gd name="connsiteY93" fmla="*/ 213293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178301 w 6884912"/>
              <a:gd name="connsiteY16" fmla="*/ 698094 h 1161397"/>
              <a:gd name="connsiteX17" fmla="*/ 1242716 w 6884912"/>
              <a:gd name="connsiteY17" fmla="*/ 698052 h 1161397"/>
              <a:gd name="connsiteX18" fmla="*/ 1299977 w 6884912"/>
              <a:gd name="connsiteY18" fmla="*/ 639196 h 1161397"/>
              <a:gd name="connsiteX19" fmla="*/ 1326190 w 6884912"/>
              <a:gd name="connsiteY19" fmla="*/ 625955 h 1161397"/>
              <a:gd name="connsiteX20" fmla="*/ 1339600 w 6884912"/>
              <a:gd name="connsiteY20" fmla="*/ 616295 h 1161397"/>
              <a:gd name="connsiteX21" fmla="*/ 1340054 w 6884912"/>
              <a:gd name="connsiteY21" fmla="*/ 614022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26340 w 6884912"/>
              <a:gd name="connsiteY30" fmla="*/ 638496 h 1161397"/>
              <a:gd name="connsiteX31" fmla="*/ 1731986 w 6884912"/>
              <a:gd name="connsiteY31" fmla="*/ 589682 h 1161397"/>
              <a:gd name="connsiteX32" fmla="*/ 1927935 w 6884912"/>
              <a:gd name="connsiteY32" fmla="*/ 628540 h 1161397"/>
              <a:gd name="connsiteX33" fmla="*/ 2039075 w 6884912"/>
              <a:gd name="connsiteY33" fmla="*/ 599964 h 1161397"/>
              <a:gd name="connsiteX34" fmla="*/ 2066980 w 6884912"/>
              <a:gd name="connsiteY34" fmla="*/ 550413 h 1161397"/>
              <a:gd name="connsiteX35" fmla="*/ 2352236 w 6884912"/>
              <a:gd name="connsiteY35" fmla="*/ 519602 h 1161397"/>
              <a:gd name="connsiteX36" fmla="*/ 2420791 w 6884912"/>
              <a:gd name="connsiteY36" fmla="*/ 492826 h 1161397"/>
              <a:gd name="connsiteX37" fmla="*/ 2489932 w 6884912"/>
              <a:gd name="connsiteY37" fmla="*/ 507864 h 1161397"/>
              <a:gd name="connsiteX38" fmla="*/ 2512917 w 6884912"/>
              <a:gd name="connsiteY38" fmla="*/ 489127 h 1161397"/>
              <a:gd name="connsiteX39" fmla="*/ 2516783 w 6884912"/>
              <a:gd name="connsiteY39" fmla="*/ 485473 h 1161397"/>
              <a:gd name="connsiteX40" fmla="*/ 2534360 w 6884912"/>
              <a:gd name="connsiteY40" fmla="*/ 480064 h 1161397"/>
              <a:gd name="connsiteX41" fmla="*/ 2536691 w 6884912"/>
              <a:gd name="connsiteY41" fmla="*/ 467018 h 1161397"/>
              <a:gd name="connsiteX42" fmla="*/ 2561265 w 6884912"/>
              <a:gd name="connsiteY42" fmla="*/ 450623 h 1161397"/>
              <a:gd name="connsiteX43" fmla="*/ 2594349 w 6884912"/>
              <a:gd name="connsiteY43" fmla="*/ 443884 h 1161397"/>
              <a:gd name="connsiteX44" fmla="*/ 2754324 w 6884912"/>
              <a:gd name="connsiteY44" fmla="*/ 424766 h 1161397"/>
              <a:gd name="connsiteX45" fmla="*/ 2848470 w 6884912"/>
              <a:gd name="connsiteY45" fmla="*/ 405966 h 1161397"/>
              <a:gd name="connsiteX46" fmla="*/ 2881772 w 6884912"/>
              <a:gd name="connsiteY46" fmla="*/ 387260 h 1161397"/>
              <a:gd name="connsiteX47" fmla="*/ 2929932 w 6884912"/>
              <a:gd name="connsiteY47" fmla="*/ 368912 h 1161397"/>
              <a:gd name="connsiteX48" fmla="*/ 3013020 w 6884912"/>
              <a:gd name="connsiteY48" fmla="*/ 327578 h 1161397"/>
              <a:gd name="connsiteX49" fmla="*/ 3222191 w 6884912"/>
              <a:gd name="connsiteY49" fmla="*/ 307887 h 1161397"/>
              <a:gd name="connsiteX50" fmla="*/ 3227953 w 6884912"/>
              <a:gd name="connsiteY50" fmla="*/ 297650 h 1161397"/>
              <a:gd name="connsiteX51" fmla="*/ 3510042 w 6884912"/>
              <a:gd name="connsiteY51" fmla="*/ 311820 h 1161397"/>
              <a:gd name="connsiteX52" fmla="*/ 3626773 w 6884912"/>
              <a:gd name="connsiteY52" fmla="*/ 290452 h 1161397"/>
              <a:gd name="connsiteX53" fmla="*/ 3666217 w 6884912"/>
              <a:gd name="connsiteY53" fmla="*/ 273255 h 1161397"/>
              <a:gd name="connsiteX54" fmla="*/ 3732427 w 6884912"/>
              <a:gd name="connsiteY54" fmla="*/ 245039 h 1161397"/>
              <a:gd name="connsiteX55" fmla="*/ 3777022 w 6884912"/>
              <a:gd name="connsiteY55" fmla="*/ 200276 h 1161397"/>
              <a:gd name="connsiteX56" fmla="*/ 3791246 w 6884912"/>
              <a:gd name="connsiteY56" fmla="*/ 189996 h 1161397"/>
              <a:gd name="connsiteX57" fmla="*/ 3819864 w 6884912"/>
              <a:gd name="connsiteY57" fmla="*/ 194605 h 1161397"/>
              <a:gd name="connsiteX58" fmla="*/ 3830398 w 6884912"/>
              <a:gd name="connsiteY58" fmla="*/ 188383 h 1161397"/>
              <a:gd name="connsiteX59" fmla="*/ 3834360 w 6884912"/>
              <a:gd name="connsiteY59" fmla="*/ 188992 h 1161397"/>
              <a:gd name="connsiteX60" fmla="*/ 3843715 w 6884912"/>
              <a:gd name="connsiteY60" fmla="*/ 188752 h 1161397"/>
              <a:gd name="connsiteX61" fmla="*/ 3842609 w 6884912"/>
              <a:gd name="connsiteY61" fmla="*/ 197386 h 1161397"/>
              <a:gd name="connsiteX62" fmla="*/ 3853961 w 6884912"/>
              <a:gd name="connsiteY62" fmla="*/ 213380 h 1161397"/>
              <a:gd name="connsiteX63" fmla="*/ 3907640 w 6884912"/>
              <a:gd name="connsiteY63" fmla="*/ 207568 h 1161397"/>
              <a:gd name="connsiteX64" fmla="*/ 3910449 w 6884912"/>
              <a:gd name="connsiteY64" fmla="*/ 197808 h 1161397"/>
              <a:gd name="connsiteX65" fmla="*/ 3917197 w 6884912"/>
              <a:gd name="connsiteY65" fmla="*/ 196121 h 1161397"/>
              <a:gd name="connsiteX66" fmla="*/ 3922400 w 6884912"/>
              <a:gd name="connsiteY66" fmla="*/ 205056 h 1161397"/>
              <a:gd name="connsiteX67" fmla="*/ 4013061 w 6884912"/>
              <a:gd name="connsiteY67" fmla="*/ 224874 h 1161397"/>
              <a:gd name="connsiteX68" fmla="*/ 4220717 w 6884912"/>
              <a:gd name="connsiteY68" fmla="*/ 192946 h 1161397"/>
              <a:gd name="connsiteX69" fmla="*/ 4228802 w 6884912"/>
              <a:gd name="connsiteY69" fmla="*/ 201468 h 1161397"/>
              <a:gd name="connsiteX70" fmla="*/ 4289361 w 6884912"/>
              <a:gd name="connsiteY70" fmla="*/ 196642 h 1161397"/>
              <a:gd name="connsiteX71" fmla="*/ 4498913 w 6884912"/>
              <a:gd name="connsiteY71" fmla="*/ 118915 h 1161397"/>
              <a:gd name="connsiteX72" fmla="*/ 4617330 w 6884912"/>
              <a:gd name="connsiteY72" fmla="*/ 111163 h 1161397"/>
              <a:gd name="connsiteX73" fmla="*/ 4659778 w 6884912"/>
              <a:gd name="connsiteY73" fmla="*/ 118219 h 1161397"/>
              <a:gd name="connsiteX74" fmla="*/ 4730870 w 6884912"/>
              <a:gd name="connsiteY74" fmla="*/ 129432 h 1161397"/>
              <a:gd name="connsiteX75" fmla="*/ 4844073 w 6884912"/>
              <a:gd name="connsiteY75" fmla="*/ 161768 h 1161397"/>
              <a:gd name="connsiteX76" fmla="*/ 4856454 w 6884912"/>
              <a:gd name="connsiteY76" fmla="*/ 130488 h 1161397"/>
              <a:gd name="connsiteX77" fmla="*/ 4920038 w 6884912"/>
              <a:gd name="connsiteY77" fmla="*/ 140418 h 1161397"/>
              <a:gd name="connsiteX78" fmla="*/ 5016639 w 6884912"/>
              <a:gd name="connsiteY78" fmla="*/ 158905 h 1161397"/>
              <a:gd name="connsiteX79" fmla="*/ 5072009 w 6884912"/>
              <a:gd name="connsiteY79" fmla="*/ 161502 h 1161397"/>
              <a:gd name="connsiteX80" fmla="*/ 5223626 w 6884912"/>
              <a:gd name="connsiteY80" fmla="*/ 177356 h 1161397"/>
              <a:gd name="connsiteX81" fmla="*/ 5375773 w 6884912"/>
              <a:gd name="connsiteY81" fmla="*/ 199913 h 1161397"/>
              <a:gd name="connsiteX82" fmla="*/ 5467502 w 6884912"/>
              <a:gd name="connsiteY82" fmla="*/ 250963 h 1161397"/>
              <a:gd name="connsiteX83" fmla="*/ 5592395 w 6884912"/>
              <a:gd name="connsiteY83" fmla="*/ 265434 h 1161397"/>
              <a:gd name="connsiteX84" fmla="*/ 5613532 w 6884912"/>
              <a:gd name="connsiteY84" fmla="*/ 273379 h 1161397"/>
              <a:gd name="connsiteX85" fmla="*/ 5642173 w 6884912"/>
              <a:gd name="connsiteY85" fmla="*/ 266904 h 1161397"/>
              <a:gd name="connsiteX86" fmla="*/ 5756910 w 6884912"/>
              <a:gd name="connsiteY86" fmla="*/ 239211 h 1161397"/>
              <a:gd name="connsiteX87" fmla="*/ 5846667 w 6884912"/>
              <a:gd name="connsiteY87" fmla="*/ 201786 h 1161397"/>
              <a:gd name="connsiteX88" fmla="*/ 5960732 w 6884912"/>
              <a:gd name="connsiteY88" fmla="*/ 220708 h 1161397"/>
              <a:gd name="connsiteX89" fmla="*/ 6029542 w 6884912"/>
              <a:gd name="connsiteY89" fmla="*/ 210339 h 1161397"/>
              <a:gd name="connsiteX90" fmla="*/ 6141123 w 6884912"/>
              <a:gd name="connsiteY90" fmla="*/ 159923 h 1161397"/>
              <a:gd name="connsiteX91" fmla="*/ 6290640 w 6884912"/>
              <a:gd name="connsiteY91" fmla="*/ 167441 h 1161397"/>
              <a:gd name="connsiteX92" fmla="*/ 6322806 w 6884912"/>
              <a:gd name="connsiteY92" fmla="*/ 213293 h 1161397"/>
              <a:gd name="connsiteX93" fmla="*/ 6380420 w 6884912"/>
              <a:gd name="connsiteY93" fmla="*/ 173195 h 1161397"/>
              <a:gd name="connsiteX94" fmla="*/ 6507891 w 6884912"/>
              <a:gd name="connsiteY94" fmla="*/ 118474 h 1161397"/>
              <a:gd name="connsiteX95" fmla="*/ 6571807 w 6884912"/>
              <a:gd name="connsiteY95" fmla="*/ 98636 h 1161397"/>
              <a:gd name="connsiteX96" fmla="*/ 6671880 w 6884912"/>
              <a:gd name="connsiteY96" fmla="*/ 82931 h 1161397"/>
              <a:gd name="connsiteX97" fmla="*/ 6702266 w 6884912"/>
              <a:gd name="connsiteY97" fmla="*/ 75470 h 1161397"/>
              <a:gd name="connsiteX98" fmla="*/ 6845802 w 6884912"/>
              <a:gd name="connsiteY98" fmla="*/ 24496 h 1161397"/>
              <a:gd name="connsiteX99" fmla="*/ 6884912 w 6884912"/>
              <a:gd name="connsiteY9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7166 w 6884912"/>
              <a:gd name="connsiteY14" fmla="*/ 744338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884912" h="1161397">
                <a:moveTo>
                  <a:pt x="6884912" y="0"/>
                </a:moveTo>
                <a:lnTo>
                  <a:pt x="6884912" y="1161397"/>
                </a:lnTo>
                <a:lnTo>
                  <a:pt x="0" y="1161397"/>
                </a:lnTo>
                <a:lnTo>
                  <a:pt x="27135" y="1147460"/>
                </a:lnTo>
                <a:cubicBezTo>
                  <a:pt x="57431" y="1167048"/>
                  <a:pt x="61886" y="1088181"/>
                  <a:pt x="115388" y="1111320"/>
                </a:cubicBezTo>
                <a:cubicBezTo>
                  <a:pt x="146435" y="1096221"/>
                  <a:pt x="156823" y="1079485"/>
                  <a:pt x="213420" y="1056868"/>
                </a:cubicBezTo>
                <a:cubicBezTo>
                  <a:pt x="288217" y="1040787"/>
                  <a:pt x="383333" y="1044881"/>
                  <a:pt x="454970" y="1023343"/>
                </a:cubicBezTo>
                <a:cubicBezTo>
                  <a:pt x="440966" y="999969"/>
                  <a:pt x="571419" y="1006841"/>
                  <a:pt x="548162" y="984908"/>
                </a:cubicBezTo>
                <a:cubicBezTo>
                  <a:pt x="561321" y="956563"/>
                  <a:pt x="637415" y="1010272"/>
                  <a:pt x="651408" y="984938"/>
                </a:cubicBezTo>
                <a:cubicBezTo>
                  <a:pt x="671652" y="980952"/>
                  <a:pt x="698726" y="950833"/>
                  <a:pt x="723108" y="941904"/>
                </a:cubicBezTo>
                <a:cubicBezTo>
                  <a:pt x="760262" y="946949"/>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6251" y="768649"/>
                  <a:pt x="1137166" y="744338"/>
                </a:cubicBezTo>
                <a:lnTo>
                  <a:pt x="1207847" y="689087"/>
                </a:lnTo>
                <a:cubicBezTo>
                  <a:pt x="1226429" y="687736"/>
                  <a:pt x="1222409" y="707958"/>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cubicBezTo>
                  <a:pt x="1339751" y="615537"/>
                  <a:pt x="1339903" y="614780"/>
                  <a:pt x="1340054" y="614022"/>
                </a:cubicBez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61730" y="317407"/>
                  <a:pt x="3186369" y="312875"/>
                  <a:pt x="3222191" y="307887"/>
                </a:cubicBezTo>
                <a:cubicBezTo>
                  <a:pt x="3223593" y="304249"/>
                  <a:pt x="3179978" y="296995"/>
                  <a:pt x="3227953" y="297650"/>
                </a:cubicBezTo>
                <a:cubicBezTo>
                  <a:pt x="3275928" y="298306"/>
                  <a:pt x="3443572" y="313020"/>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62781" y="222856"/>
                  <a:pt x="4184760" y="196847"/>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61586" y="136690"/>
                  <a:pt x="4823142" y="161592"/>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7769" y="214252"/>
                  <a:pt x="6349573" y="188998"/>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69BDD38-67A1-0025-B992-DB54E96EFFF8}"/>
              </a:ext>
            </a:extLst>
          </p:cNvPr>
          <p:cNvPicPr>
            <a:picLocks noChangeAspect="1"/>
          </p:cNvPicPr>
          <p:nvPr/>
        </p:nvPicPr>
        <p:blipFill>
          <a:blip r:embed="rId2"/>
          <a:stretch>
            <a:fillRect/>
          </a:stretch>
        </p:blipFill>
        <p:spPr>
          <a:xfrm>
            <a:off x="10655152" y="75251"/>
            <a:ext cx="1390844" cy="1305107"/>
          </a:xfrm>
          <a:prstGeom prst="rect">
            <a:avLst/>
          </a:prstGeom>
        </p:spPr>
      </p:pic>
      <p:sp>
        <p:nvSpPr>
          <p:cNvPr id="8" name="Content Placeholder 26">
            <a:extLst>
              <a:ext uri="{FF2B5EF4-FFF2-40B4-BE49-F238E27FC236}">
                <a16:creationId xmlns:a16="http://schemas.microsoft.com/office/drawing/2014/main" id="{55A3CBD9-847F-E26E-B3F1-A65E9EE4D424}"/>
              </a:ext>
            </a:extLst>
          </p:cNvPr>
          <p:cNvSpPr txBox="1">
            <a:spLocks/>
          </p:cNvSpPr>
          <p:nvPr/>
        </p:nvSpPr>
        <p:spPr>
          <a:xfrm>
            <a:off x="554447" y="383989"/>
            <a:ext cx="9702799" cy="83954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t>Summary</a:t>
            </a:r>
            <a:endParaRPr lang="en-US" sz="3600" dirty="0"/>
          </a:p>
        </p:txBody>
      </p:sp>
    </p:spTree>
    <p:extLst>
      <p:ext uri="{BB962C8B-B14F-4D97-AF65-F5344CB8AC3E}">
        <p14:creationId xmlns:p14="http://schemas.microsoft.com/office/powerpoint/2010/main" val="23062226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36">
            <a:extLst>
              <a:ext uri="{FF2B5EF4-FFF2-40B4-BE49-F238E27FC236}">
                <a16:creationId xmlns:a16="http://schemas.microsoft.com/office/drawing/2014/main" id="{13EFA6C3-82DC-4131-9929-2523E6FD0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38">
            <a:extLst>
              <a:ext uri="{FF2B5EF4-FFF2-40B4-BE49-F238E27FC236}">
                <a16:creationId xmlns:a16="http://schemas.microsoft.com/office/drawing/2014/main" id="{AEC9469E-14CA-4358-BABC-CBF836A61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69680" cy="767978"/>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Content Placeholder 26">
            <a:extLst>
              <a:ext uri="{FF2B5EF4-FFF2-40B4-BE49-F238E27FC236}">
                <a16:creationId xmlns:a16="http://schemas.microsoft.com/office/drawing/2014/main" id="{3EBE98C7-AC59-FD6A-2D67-4901EB029E8F}"/>
              </a:ext>
            </a:extLst>
          </p:cNvPr>
          <p:cNvSpPr>
            <a:spLocks noGrp="1"/>
          </p:cNvSpPr>
          <p:nvPr>
            <p:ph idx="1"/>
          </p:nvPr>
        </p:nvSpPr>
        <p:spPr>
          <a:xfrm>
            <a:off x="611051" y="1531322"/>
            <a:ext cx="10969897" cy="2436342"/>
          </a:xfrm>
        </p:spPr>
        <p:txBody>
          <a:bodyPr>
            <a:noAutofit/>
          </a:bodyPr>
          <a:lstStyle/>
          <a:p>
            <a:pPr marL="0" indent="0">
              <a:buNone/>
            </a:pPr>
            <a:r>
              <a:rPr lang="en-US" sz="2400" dirty="0"/>
              <a:t>Medium-Density Fiberboard</a:t>
            </a:r>
          </a:p>
        </p:txBody>
      </p:sp>
      <p:sp>
        <p:nvSpPr>
          <p:cNvPr id="41" name="Freeform: Shape 40">
            <a:extLst>
              <a:ext uri="{FF2B5EF4-FFF2-40B4-BE49-F238E27FC236}">
                <a16:creationId xmlns:a16="http://schemas.microsoft.com/office/drawing/2014/main" id="{048EB4C9-ACAF-4CCA-BA6E-931443192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5753" y="6027658"/>
            <a:ext cx="7906247" cy="830343"/>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785037 w 6884912"/>
              <a:gd name="connsiteY84" fmla="*/ 161964 h 1161397"/>
              <a:gd name="connsiteX85" fmla="*/ 4844073 w 6884912"/>
              <a:gd name="connsiteY85" fmla="*/ 161768 h 1161397"/>
              <a:gd name="connsiteX86" fmla="*/ 4856454 w 6884912"/>
              <a:gd name="connsiteY86" fmla="*/ 130488 h 1161397"/>
              <a:gd name="connsiteX87" fmla="*/ 4920038 w 6884912"/>
              <a:gd name="connsiteY87" fmla="*/ 140418 h 1161397"/>
              <a:gd name="connsiteX88" fmla="*/ 5016639 w 6884912"/>
              <a:gd name="connsiteY88" fmla="*/ 158905 h 1161397"/>
              <a:gd name="connsiteX89" fmla="*/ 5072009 w 6884912"/>
              <a:gd name="connsiteY89" fmla="*/ 161502 h 1161397"/>
              <a:gd name="connsiteX90" fmla="*/ 5223626 w 6884912"/>
              <a:gd name="connsiteY90" fmla="*/ 177356 h 1161397"/>
              <a:gd name="connsiteX91" fmla="*/ 5375773 w 6884912"/>
              <a:gd name="connsiteY91" fmla="*/ 199913 h 1161397"/>
              <a:gd name="connsiteX92" fmla="*/ 5467502 w 6884912"/>
              <a:gd name="connsiteY92" fmla="*/ 250963 h 1161397"/>
              <a:gd name="connsiteX93" fmla="*/ 5592395 w 6884912"/>
              <a:gd name="connsiteY93" fmla="*/ 265434 h 1161397"/>
              <a:gd name="connsiteX94" fmla="*/ 5613532 w 6884912"/>
              <a:gd name="connsiteY94" fmla="*/ 273379 h 1161397"/>
              <a:gd name="connsiteX95" fmla="*/ 5642173 w 6884912"/>
              <a:gd name="connsiteY95" fmla="*/ 266904 h 1161397"/>
              <a:gd name="connsiteX96" fmla="*/ 5756910 w 6884912"/>
              <a:gd name="connsiteY96" fmla="*/ 239211 h 1161397"/>
              <a:gd name="connsiteX97" fmla="*/ 5846667 w 6884912"/>
              <a:gd name="connsiteY97" fmla="*/ 201786 h 1161397"/>
              <a:gd name="connsiteX98" fmla="*/ 5960732 w 6884912"/>
              <a:gd name="connsiteY98" fmla="*/ 220708 h 1161397"/>
              <a:gd name="connsiteX99" fmla="*/ 6029542 w 6884912"/>
              <a:gd name="connsiteY99" fmla="*/ 210339 h 1161397"/>
              <a:gd name="connsiteX100" fmla="*/ 6141123 w 6884912"/>
              <a:gd name="connsiteY100" fmla="*/ 159923 h 1161397"/>
              <a:gd name="connsiteX101" fmla="*/ 6290640 w 6884912"/>
              <a:gd name="connsiteY101" fmla="*/ 167441 h 1161397"/>
              <a:gd name="connsiteX102" fmla="*/ 6322806 w 6884912"/>
              <a:gd name="connsiteY102" fmla="*/ 213293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844073 w 6884912"/>
              <a:gd name="connsiteY84" fmla="*/ 161768 h 1161397"/>
              <a:gd name="connsiteX85" fmla="*/ 4856454 w 6884912"/>
              <a:gd name="connsiteY85" fmla="*/ 130488 h 1161397"/>
              <a:gd name="connsiteX86" fmla="*/ 4920038 w 6884912"/>
              <a:gd name="connsiteY86" fmla="*/ 140418 h 1161397"/>
              <a:gd name="connsiteX87" fmla="*/ 5016639 w 6884912"/>
              <a:gd name="connsiteY87" fmla="*/ 158905 h 1161397"/>
              <a:gd name="connsiteX88" fmla="*/ 5072009 w 6884912"/>
              <a:gd name="connsiteY88" fmla="*/ 161502 h 1161397"/>
              <a:gd name="connsiteX89" fmla="*/ 5223626 w 6884912"/>
              <a:gd name="connsiteY89" fmla="*/ 177356 h 1161397"/>
              <a:gd name="connsiteX90" fmla="*/ 5375773 w 6884912"/>
              <a:gd name="connsiteY90" fmla="*/ 199913 h 1161397"/>
              <a:gd name="connsiteX91" fmla="*/ 5467502 w 6884912"/>
              <a:gd name="connsiteY91" fmla="*/ 250963 h 1161397"/>
              <a:gd name="connsiteX92" fmla="*/ 5592395 w 6884912"/>
              <a:gd name="connsiteY92" fmla="*/ 265434 h 1161397"/>
              <a:gd name="connsiteX93" fmla="*/ 5613532 w 6884912"/>
              <a:gd name="connsiteY93" fmla="*/ 273379 h 1161397"/>
              <a:gd name="connsiteX94" fmla="*/ 5642173 w 6884912"/>
              <a:gd name="connsiteY94" fmla="*/ 266904 h 1161397"/>
              <a:gd name="connsiteX95" fmla="*/ 5756910 w 6884912"/>
              <a:gd name="connsiteY95" fmla="*/ 239211 h 1161397"/>
              <a:gd name="connsiteX96" fmla="*/ 5846667 w 6884912"/>
              <a:gd name="connsiteY96" fmla="*/ 201786 h 1161397"/>
              <a:gd name="connsiteX97" fmla="*/ 5960732 w 6884912"/>
              <a:gd name="connsiteY97" fmla="*/ 220708 h 1161397"/>
              <a:gd name="connsiteX98" fmla="*/ 6029542 w 6884912"/>
              <a:gd name="connsiteY98" fmla="*/ 210339 h 1161397"/>
              <a:gd name="connsiteX99" fmla="*/ 6141123 w 6884912"/>
              <a:gd name="connsiteY99" fmla="*/ 159923 h 1161397"/>
              <a:gd name="connsiteX100" fmla="*/ 6290640 w 6884912"/>
              <a:gd name="connsiteY100" fmla="*/ 167441 h 1161397"/>
              <a:gd name="connsiteX101" fmla="*/ 6322806 w 6884912"/>
              <a:gd name="connsiteY101" fmla="*/ 213293 h 1161397"/>
              <a:gd name="connsiteX102" fmla="*/ 6380420 w 6884912"/>
              <a:gd name="connsiteY102" fmla="*/ 173195 h 1161397"/>
              <a:gd name="connsiteX103" fmla="*/ 6507891 w 6884912"/>
              <a:gd name="connsiteY103" fmla="*/ 118474 h 1161397"/>
              <a:gd name="connsiteX104" fmla="*/ 6571807 w 6884912"/>
              <a:gd name="connsiteY104" fmla="*/ 98636 h 1161397"/>
              <a:gd name="connsiteX105" fmla="*/ 6671880 w 6884912"/>
              <a:gd name="connsiteY105" fmla="*/ 82931 h 1161397"/>
              <a:gd name="connsiteX106" fmla="*/ 6702266 w 6884912"/>
              <a:gd name="connsiteY106" fmla="*/ 75470 h 1161397"/>
              <a:gd name="connsiteX107" fmla="*/ 6845802 w 6884912"/>
              <a:gd name="connsiteY107" fmla="*/ 24496 h 1161397"/>
              <a:gd name="connsiteX108" fmla="*/ 6884912 w 6884912"/>
              <a:gd name="connsiteY10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12111 w 6884912"/>
              <a:gd name="connsiteY8" fmla="*/ 1085599 h 1161397"/>
              <a:gd name="connsiteX9" fmla="*/ 567875 w 6884912"/>
              <a:gd name="connsiteY9" fmla="*/ 1051976 h 1161397"/>
              <a:gd name="connsiteX10" fmla="*/ 601644 w 6884912"/>
              <a:gd name="connsiteY10" fmla="*/ 1003997 h 1161397"/>
              <a:gd name="connsiteX11" fmla="*/ 651408 w 6884912"/>
              <a:gd name="connsiteY11" fmla="*/ 984938 h 1161397"/>
              <a:gd name="connsiteX12" fmla="*/ 673197 w 6884912"/>
              <a:gd name="connsiteY12" fmla="*/ 1010060 h 1161397"/>
              <a:gd name="connsiteX13" fmla="*/ 723108 w 6884912"/>
              <a:gd name="connsiteY13" fmla="*/ 980081 h 1161397"/>
              <a:gd name="connsiteX14" fmla="*/ 797699 w 6884912"/>
              <a:gd name="connsiteY14" fmla="*/ 931362 h 1161397"/>
              <a:gd name="connsiteX15" fmla="*/ 843359 w 6884912"/>
              <a:gd name="connsiteY15" fmla="*/ 910894 h 1161397"/>
              <a:gd name="connsiteX16" fmla="*/ 965215 w 6884912"/>
              <a:gd name="connsiteY16" fmla="*/ 846701 h 1161397"/>
              <a:gd name="connsiteX17" fmla="*/ 1085080 w 6884912"/>
              <a:gd name="connsiteY17" fmla="*/ 776086 h 1161397"/>
              <a:gd name="connsiteX18" fmla="*/ 1131224 w 6884912"/>
              <a:gd name="connsiteY18" fmla="*/ 706160 h 1161397"/>
              <a:gd name="connsiteX19" fmla="*/ 1138051 w 6884912"/>
              <a:gd name="connsiteY19" fmla="*/ 70203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26340 w 6884912"/>
              <a:gd name="connsiteY38" fmla="*/ 638496 h 1161397"/>
              <a:gd name="connsiteX39" fmla="*/ 1731986 w 6884912"/>
              <a:gd name="connsiteY39" fmla="*/ 589682 h 1161397"/>
              <a:gd name="connsiteX40" fmla="*/ 1927935 w 6884912"/>
              <a:gd name="connsiteY40" fmla="*/ 628540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222191 w 6884912"/>
              <a:gd name="connsiteY57" fmla="*/ 307887 h 1161397"/>
              <a:gd name="connsiteX58" fmla="*/ 3227953 w 6884912"/>
              <a:gd name="connsiteY58" fmla="*/ 297650 h 1161397"/>
              <a:gd name="connsiteX59" fmla="*/ 3510042 w 6884912"/>
              <a:gd name="connsiteY59" fmla="*/ 311820 h 1161397"/>
              <a:gd name="connsiteX60" fmla="*/ 3626773 w 6884912"/>
              <a:gd name="connsiteY60" fmla="*/ 290452 h 1161397"/>
              <a:gd name="connsiteX61" fmla="*/ 3666217 w 6884912"/>
              <a:gd name="connsiteY61" fmla="*/ 273255 h 1161397"/>
              <a:gd name="connsiteX62" fmla="*/ 3732427 w 6884912"/>
              <a:gd name="connsiteY62" fmla="*/ 245039 h 1161397"/>
              <a:gd name="connsiteX63" fmla="*/ 3777022 w 6884912"/>
              <a:gd name="connsiteY63" fmla="*/ 200276 h 1161397"/>
              <a:gd name="connsiteX64" fmla="*/ 3791246 w 6884912"/>
              <a:gd name="connsiteY64" fmla="*/ 189996 h 1161397"/>
              <a:gd name="connsiteX65" fmla="*/ 3819864 w 6884912"/>
              <a:gd name="connsiteY65" fmla="*/ 194605 h 1161397"/>
              <a:gd name="connsiteX66" fmla="*/ 3830398 w 6884912"/>
              <a:gd name="connsiteY66" fmla="*/ 188383 h 1161397"/>
              <a:gd name="connsiteX67" fmla="*/ 3834360 w 6884912"/>
              <a:gd name="connsiteY67" fmla="*/ 188992 h 1161397"/>
              <a:gd name="connsiteX68" fmla="*/ 3843715 w 6884912"/>
              <a:gd name="connsiteY68" fmla="*/ 188752 h 1161397"/>
              <a:gd name="connsiteX69" fmla="*/ 3842609 w 6884912"/>
              <a:gd name="connsiteY69" fmla="*/ 197386 h 1161397"/>
              <a:gd name="connsiteX70" fmla="*/ 3853961 w 6884912"/>
              <a:gd name="connsiteY70" fmla="*/ 213380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3922400 w 6884912"/>
              <a:gd name="connsiteY74" fmla="*/ 205056 h 1161397"/>
              <a:gd name="connsiteX75" fmla="*/ 4013061 w 6884912"/>
              <a:gd name="connsiteY75" fmla="*/ 224874 h 1161397"/>
              <a:gd name="connsiteX76" fmla="*/ 4220717 w 6884912"/>
              <a:gd name="connsiteY76" fmla="*/ 192946 h 1161397"/>
              <a:gd name="connsiteX77" fmla="*/ 4228802 w 6884912"/>
              <a:gd name="connsiteY77" fmla="*/ 201468 h 1161397"/>
              <a:gd name="connsiteX78" fmla="*/ 4289361 w 6884912"/>
              <a:gd name="connsiteY78" fmla="*/ 196642 h 1161397"/>
              <a:gd name="connsiteX79" fmla="*/ 4498913 w 6884912"/>
              <a:gd name="connsiteY79" fmla="*/ 118915 h 1161397"/>
              <a:gd name="connsiteX80" fmla="*/ 4617330 w 6884912"/>
              <a:gd name="connsiteY80" fmla="*/ 111163 h 1161397"/>
              <a:gd name="connsiteX81" fmla="*/ 4659778 w 6884912"/>
              <a:gd name="connsiteY81" fmla="*/ 118219 h 1161397"/>
              <a:gd name="connsiteX82" fmla="*/ 4730870 w 6884912"/>
              <a:gd name="connsiteY82" fmla="*/ 129432 h 1161397"/>
              <a:gd name="connsiteX83" fmla="*/ 4844073 w 6884912"/>
              <a:gd name="connsiteY83" fmla="*/ 161768 h 1161397"/>
              <a:gd name="connsiteX84" fmla="*/ 4856454 w 6884912"/>
              <a:gd name="connsiteY84" fmla="*/ 130488 h 1161397"/>
              <a:gd name="connsiteX85" fmla="*/ 4920038 w 6884912"/>
              <a:gd name="connsiteY85" fmla="*/ 140418 h 1161397"/>
              <a:gd name="connsiteX86" fmla="*/ 5016639 w 6884912"/>
              <a:gd name="connsiteY86" fmla="*/ 158905 h 1161397"/>
              <a:gd name="connsiteX87" fmla="*/ 5072009 w 6884912"/>
              <a:gd name="connsiteY87" fmla="*/ 161502 h 1161397"/>
              <a:gd name="connsiteX88" fmla="*/ 5223626 w 6884912"/>
              <a:gd name="connsiteY88" fmla="*/ 177356 h 1161397"/>
              <a:gd name="connsiteX89" fmla="*/ 5375773 w 6884912"/>
              <a:gd name="connsiteY89" fmla="*/ 199913 h 1161397"/>
              <a:gd name="connsiteX90" fmla="*/ 5467502 w 6884912"/>
              <a:gd name="connsiteY90" fmla="*/ 250963 h 1161397"/>
              <a:gd name="connsiteX91" fmla="*/ 5592395 w 6884912"/>
              <a:gd name="connsiteY91" fmla="*/ 265434 h 1161397"/>
              <a:gd name="connsiteX92" fmla="*/ 5613532 w 6884912"/>
              <a:gd name="connsiteY92" fmla="*/ 273379 h 1161397"/>
              <a:gd name="connsiteX93" fmla="*/ 5642173 w 6884912"/>
              <a:gd name="connsiteY93" fmla="*/ 266904 h 1161397"/>
              <a:gd name="connsiteX94" fmla="*/ 5756910 w 6884912"/>
              <a:gd name="connsiteY94" fmla="*/ 239211 h 1161397"/>
              <a:gd name="connsiteX95" fmla="*/ 5846667 w 6884912"/>
              <a:gd name="connsiteY95" fmla="*/ 201786 h 1161397"/>
              <a:gd name="connsiteX96" fmla="*/ 5960732 w 6884912"/>
              <a:gd name="connsiteY96" fmla="*/ 220708 h 1161397"/>
              <a:gd name="connsiteX97" fmla="*/ 6029542 w 6884912"/>
              <a:gd name="connsiteY97" fmla="*/ 210339 h 1161397"/>
              <a:gd name="connsiteX98" fmla="*/ 6141123 w 6884912"/>
              <a:gd name="connsiteY98" fmla="*/ 159923 h 1161397"/>
              <a:gd name="connsiteX99" fmla="*/ 6290640 w 6884912"/>
              <a:gd name="connsiteY99" fmla="*/ 167441 h 1161397"/>
              <a:gd name="connsiteX100" fmla="*/ 6322806 w 6884912"/>
              <a:gd name="connsiteY100" fmla="*/ 213293 h 1161397"/>
              <a:gd name="connsiteX101" fmla="*/ 6380420 w 6884912"/>
              <a:gd name="connsiteY101" fmla="*/ 173195 h 1161397"/>
              <a:gd name="connsiteX102" fmla="*/ 6507891 w 6884912"/>
              <a:gd name="connsiteY102" fmla="*/ 118474 h 1161397"/>
              <a:gd name="connsiteX103" fmla="*/ 6571807 w 6884912"/>
              <a:gd name="connsiteY103" fmla="*/ 98636 h 1161397"/>
              <a:gd name="connsiteX104" fmla="*/ 6671880 w 6884912"/>
              <a:gd name="connsiteY104" fmla="*/ 82931 h 1161397"/>
              <a:gd name="connsiteX105" fmla="*/ 6702266 w 6884912"/>
              <a:gd name="connsiteY105" fmla="*/ 75470 h 1161397"/>
              <a:gd name="connsiteX106" fmla="*/ 6845802 w 6884912"/>
              <a:gd name="connsiteY106" fmla="*/ 24496 h 1161397"/>
              <a:gd name="connsiteX107" fmla="*/ 6884912 w 6884912"/>
              <a:gd name="connsiteY10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12111 w 6884912"/>
              <a:gd name="connsiteY7" fmla="*/ 1085599 h 1161397"/>
              <a:gd name="connsiteX8" fmla="*/ 567875 w 6884912"/>
              <a:gd name="connsiteY8" fmla="*/ 1051976 h 1161397"/>
              <a:gd name="connsiteX9" fmla="*/ 601644 w 6884912"/>
              <a:gd name="connsiteY9" fmla="*/ 1003997 h 1161397"/>
              <a:gd name="connsiteX10" fmla="*/ 651408 w 6884912"/>
              <a:gd name="connsiteY10" fmla="*/ 984938 h 1161397"/>
              <a:gd name="connsiteX11" fmla="*/ 673197 w 6884912"/>
              <a:gd name="connsiteY11" fmla="*/ 1010060 h 1161397"/>
              <a:gd name="connsiteX12" fmla="*/ 723108 w 6884912"/>
              <a:gd name="connsiteY12" fmla="*/ 980081 h 1161397"/>
              <a:gd name="connsiteX13" fmla="*/ 797699 w 6884912"/>
              <a:gd name="connsiteY13" fmla="*/ 931362 h 1161397"/>
              <a:gd name="connsiteX14" fmla="*/ 843359 w 6884912"/>
              <a:gd name="connsiteY14" fmla="*/ 910894 h 1161397"/>
              <a:gd name="connsiteX15" fmla="*/ 965215 w 6884912"/>
              <a:gd name="connsiteY15" fmla="*/ 846701 h 1161397"/>
              <a:gd name="connsiteX16" fmla="*/ 1085080 w 6884912"/>
              <a:gd name="connsiteY16" fmla="*/ 776086 h 1161397"/>
              <a:gd name="connsiteX17" fmla="*/ 1131224 w 6884912"/>
              <a:gd name="connsiteY17" fmla="*/ 706160 h 1161397"/>
              <a:gd name="connsiteX18" fmla="*/ 1138051 w 6884912"/>
              <a:gd name="connsiteY18" fmla="*/ 702034 h 1161397"/>
              <a:gd name="connsiteX19" fmla="*/ 1158800 w 6884912"/>
              <a:gd name="connsiteY19" fmla="*/ 700004 h 1161397"/>
              <a:gd name="connsiteX20" fmla="*/ 1166947 w 6884912"/>
              <a:gd name="connsiteY20" fmla="*/ 700762 h 1161397"/>
              <a:gd name="connsiteX21" fmla="*/ 1178135 w 6884912"/>
              <a:gd name="connsiteY21" fmla="*/ 698631 h 1161397"/>
              <a:gd name="connsiteX22" fmla="*/ 1178301 w 6884912"/>
              <a:gd name="connsiteY22" fmla="*/ 698094 h 1161397"/>
              <a:gd name="connsiteX23" fmla="*/ 1188995 w 6884912"/>
              <a:gd name="connsiteY23" fmla="*/ 697048 h 1161397"/>
              <a:gd name="connsiteX24" fmla="*/ 1242716 w 6884912"/>
              <a:gd name="connsiteY24" fmla="*/ 698052 h 1161397"/>
              <a:gd name="connsiteX25" fmla="*/ 1299977 w 6884912"/>
              <a:gd name="connsiteY25" fmla="*/ 639196 h 1161397"/>
              <a:gd name="connsiteX26" fmla="*/ 1326190 w 6884912"/>
              <a:gd name="connsiteY26" fmla="*/ 625955 h 1161397"/>
              <a:gd name="connsiteX27" fmla="*/ 1339600 w 6884912"/>
              <a:gd name="connsiteY27" fmla="*/ 616295 h 1161397"/>
              <a:gd name="connsiteX28" fmla="*/ 1340054 w 6884912"/>
              <a:gd name="connsiteY28" fmla="*/ 614022 h 1161397"/>
              <a:gd name="connsiteX29" fmla="*/ 1391606 w 6884912"/>
              <a:gd name="connsiteY29" fmla="*/ 615229 h 1161397"/>
              <a:gd name="connsiteX30" fmla="*/ 1397565 w 6884912"/>
              <a:gd name="connsiteY30" fmla="*/ 611490 h 1161397"/>
              <a:gd name="connsiteX31" fmla="*/ 1432302 w 6884912"/>
              <a:gd name="connsiteY31" fmla="*/ 617267 h 1161397"/>
              <a:gd name="connsiteX32" fmla="*/ 1449644 w 6884912"/>
              <a:gd name="connsiteY32" fmla="*/ 617591 h 1161397"/>
              <a:gd name="connsiteX33" fmla="*/ 1455793 w 6884912"/>
              <a:gd name="connsiteY33" fmla="*/ 623174 h 1161397"/>
              <a:gd name="connsiteX34" fmla="*/ 1480758 w 6884912"/>
              <a:gd name="connsiteY34" fmla="*/ 620863 h 1161397"/>
              <a:gd name="connsiteX35" fmla="*/ 1483154 w 6884912"/>
              <a:gd name="connsiteY35" fmla="*/ 618527 h 1161397"/>
              <a:gd name="connsiteX36" fmla="*/ 1505495 w 6884912"/>
              <a:gd name="connsiteY36" fmla="*/ 624325 h 1161397"/>
              <a:gd name="connsiteX37" fmla="*/ 1526340 w 6884912"/>
              <a:gd name="connsiteY37" fmla="*/ 638496 h 1161397"/>
              <a:gd name="connsiteX38" fmla="*/ 1731986 w 6884912"/>
              <a:gd name="connsiteY38" fmla="*/ 589682 h 1161397"/>
              <a:gd name="connsiteX39" fmla="*/ 1927935 w 6884912"/>
              <a:gd name="connsiteY39" fmla="*/ 628540 h 1161397"/>
              <a:gd name="connsiteX40" fmla="*/ 2039075 w 6884912"/>
              <a:gd name="connsiteY40" fmla="*/ 599964 h 1161397"/>
              <a:gd name="connsiteX41" fmla="*/ 2066980 w 6884912"/>
              <a:gd name="connsiteY41" fmla="*/ 550413 h 1161397"/>
              <a:gd name="connsiteX42" fmla="*/ 2352236 w 6884912"/>
              <a:gd name="connsiteY42" fmla="*/ 519602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222191 w 6884912"/>
              <a:gd name="connsiteY56" fmla="*/ 307887 h 1161397"/>
              <a:gd name="connsiteX57" fmla="*/ 3227953 w 6884912"/>
              <a:gd name="connsiteY57" fmla="*/ 297650 h 1161397"/>
              <a:gd name="connsiteX58" fmla="*/ 3510042 w 6884912"/>
              <a:gd name="connsiteY58" fmla="*/ 311820 h 1161397"/>
              <a:gd name="connsiteX59" fmla="*/ 3626773 w 6884912"/>
              <a:gd name="connsiteY59" fmla="*/ 290452 h 1161397"/>
              <a:gd name="connsiteX60" fmla="*/ 3666217 w 6884912"/>
              <a:gd name="connsiteY60" fmla="*/ 273255 h 1161397"/>
              <a:gd name="connsiteX61" fmla="*/ 3732427 w 6884912"/>
              <a:gd name="connsiteY61" fmla="*/ 245039 h 1161397"/>
              <a:gd name="connsiteX62" fmla="*/ 3777022 w 6884912"/>
              <a:gd name="connsiteY62" fmla="*/ 200276 h 1161397"/>
              <a:gd name="connsiteX63" fmla="*/ 3791246 w 6884912"/>
              <a:gd name="connsiteY63" fmla="*/ 189996 h 1161397"/>
              <a:gd name="connsiteX64" fmla="*/ 3819864 w 6884912"/>
              <a:gd name="connsiteY64" fmla="*/ 194605 h 1161397"/>
              <a:gd name="connsiteX65" fmla="*/ 3830398 w 6884912"/>
              <a:gd name="connsiteY65" fmla="*/ 188383 h 1161397"/>
              <a:gd name="connsiteX66" fmla="*/ 3834360 w 6884912"/>
              <a:gd name="connsiteY66" fmla="*/ 188992 h 1161397"/>
              <a:gd name="connsiteX67" fmla="*/ 3843715 w 6884912"/>
              <a:gd name="connsiteY67" fmla="*/ 188752 h 1161397"/>
              <a:gd name="connsiteX68" fmla="*/ 3842609 w 6884912"/>
              <a:gd name="connsiteY68" fmla="*/ 197386 h 1161397"/>
              <a:gd name="connsiteX69" fmla="*/ 3853961 w 6884912"/>
              <a:gd name="connsiteY69" fmla="*/ 213380 h 1161397"/>
              <a:gd name="connsiteX70" fmla="*/ 3907640 w 6884912"/>
              <a:gd name="connsiteY70" fmla="*/ 207568 h 1161397"/>
              <a:gd name="connsiteX71" fmla="*/ 3910449 w 6884912"/>
              <a:gd name="connsiteY71" fmla="*/ 197808 h 1161397"/>
              <a:gd name="connsiteX72" fmla="*/ 3917197 w 6884912"/>
              <a:gd name="connsiteY72" fmla="*/ 196121 h 1161397"/>
              <a:gd name="connsiteX73" fmla="*/ 3922400 w 6884912"/>
              <a:gd name="connsiteY73" fmla="*/ 205056 h 1161397"/>
              <a:gd name="connsiteX74" fmla="*/ 4013061 w 6884912"/>
              <a:gd name="connsiteY74" fmla="*/ 224874 h 1161397"/>
              <a:gd name="connsiteX75" fmla="*/ 4220717 w 6884912"/>
              <a:gd name="connsiteY75" fmla="*/ 192946 h 1161397"/>
              <a:gd name="connsiteX76" fmla="*/ 4228802 w 6884912"/>
              <a:gd name="connsiteY76" fmla="*/ 201468 h 1161397"/>
              <a:gd name="connsiteX77" fmla="*/ 4289361 w 6884912"/>
              <a:gd name="connsiteY77" fmla="*/ 196642 h 1161397"/>
              <a:gd name="connsiteX78" fmla="*/ 4498913 w 6884912"/>
              <a:gd name="connsiteY78" fmla="*/ 118915 h 1161397"/>
              <a:gd name="connsiteX79" fmla="*/ 4617330 w 6884912"/>
              <a:gd name="connsiteY79" fmla="*/ 111163 h 1161397"/>
              <a:gd name="connsiteX80" fmla="*/ 4659778 w 6884912"/>
              <a:gd name="connsiteY80" fmla="*/ 118219 h 1161397"/>
              <a:gd name="connsiteX81" fmla="*/ 4730870 w 6884912"/>
              <a:gd name="connsiteY81" fmla="*/ 129432 h 1161397"/>
              <a:gd name="connsiteX82" fmla="*/ 4844073 w 6884912"/>
              <a:gd name="connsiteY82" fmla="*/ 161768 h 1161397"/>
              <a:gd name="connsiteX83" fmla="*/ 4856454 w 6884912"/>
              <a:gd name="connsiteY83" fmla="*/ 130488 h 1161397"/>
              <a:gd name="connsiteX84" fmla="*/ 4920038 w 6884912"/>
              <a:gd name="connsiteY84" fmla="*/ 140418 h 1161397"/>
              <a:gd name="connsiteX85" fmla="*/ 5016639 w 6884912"/>
              <a:gd name="connsiteY85" fmla="*/ 158905 h 1161397"/>
              <a:gd name="connsiteX86" fmla="*/ 5072009 w 6884912"/>
              <a:gd name="connsiteY86" fmla="*/ 161502 h 1161397"/>
              <a:gd name="connsiteX87" fmla="*/ 5223626 w 6884912"/>
              <a:gd name="connsiteY87" fmla="*/ 177356 h 1161397"/>
              <a:gd name="connsiteX88" fmla="*/ 5375773 w 6884912"/>
              <a:gd name="connsiteY88" fmla="*/ 199913 h 1161397"/>
              <a:gd name="connsiteX89" fmla="*/ 5467502 w 6884912"/>
              <a:gd name="connsiteY89" fmla="*/ 250963 h 1161397"/>
              <a:gd name="connsiteX90" fmla="*/ 5592395 w 6884912"/>
              <a:gd name="connsiteY90" fmla="*/ 265434 h 1161397"/>
              <a:gd name="connsiteX91" fmla="*/ 5613532 w 6884912"/>
              <a:gd name="connsiteY91" fmla="*/ 273379 h 1161397"/>
              <a:gd name="connsiteX92" fmla="*/ 5642173 w 6884912"/>
              <a:gd name="connsiteY92" fmla="*/ 266904 h 1161397"/>
              <a:gd name="connsiteX93" fmla="*/ 5756910 w 6884912"/>
              <a:gd name="connsiteY93" fmla="*/ 239211 h 1161397"/>
              <a:gd name="connsiteX94" fmla="*/ 5846667 w 6884912"/>
              <a:gd name="connsiteY94" fmla="*/ 201786 h 1161397"/>
              <a:gd name="connsiteX95" fmla="*/ 5960732 w 6884912"/>
              <a:gd name="connsiteY95" fmla="*/ 220708 h 1161397"/>
              <a:gd name="connsiteX96" fmla="*/ 6029542 w 6884912"/>
              <a:gd name="connsiteY96" fmla="*/ 210339 h 1161397"/>
              <a:gd name="connsiteX97" fmla="*/ 6141123 w 6884912"/>
              <a:gd name="connsiteY97" fmla="*/ 159923 h 1161397"/>
              <a:gd name="connsiteX98" fmla="*/ 6290640 w 6884912"/>
              <a:gd name="connsiteY98" fmla="*/ 167441 h 1161397"/>
              <a:gd name="connsiteX99" fmla="*/ 6322806 w 6884912"/>
              <a:gd name="connsiteY99" fmla="*/ 213293 h 1161397"/>
              <a:gd name="connsiteX100" fmla="*/ 6380420 w 6884912"/>
              <a:gd name="connsiteY100" fmla="*/ 173195 h 1161397"/>
              <a:gd name="connsiteX101" fmla="*/ 6507891 w 6884912"/>
              <a:gd name="connsiteY101" fmla="*/ 118474 h 1161397"/>
              <a:gd name="connsiteX102" fmla="*/ 6571807 w 6884912"/>
              <a:gd name="connsiteY102" fmla="*/ 98636 h 1161397"/>
              <a:gd name="connsiteX103" fmla="*/ 6671880 w 6884912"/>
              <a:gd name="connsiteY103" fmla="*/ 82931 h 1161397"/>
              <a:gd name="connsiteX104" fmla="*/ 6702266 w 6884912"/>
              <a:gd name="connsiteY104" fmla="*/ 75470 h 1161397"/>
              <a:gd name="connsiteX105" fmla="*/ 6845802 w 6884912"/>
              <a:gd name="connsiteY105" fmla="*/ 24496 h 1161397"/>
              <a:gd name="connsiteX106" fmla="*/ 6884912 w 6884912"/>
              <a:gd name="connsiteY10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67875 w 6884912"/>
              <a:gd name="connsiteY7" fmla="*/ 1051976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213420 w 6884912"/>
              <a:gd name="connsiteY6" fmla="*/ 1056868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242716 w 6884912"/>
              <a:gd name="connsiteY20" fmla="*/ 698052 h 1161397"/>
              <a:gd name="connsiteX21" fmla="*/ 1299977 w 6884912"/>
              <a:gd name="connsiteY21" fmla="*/ 639196 h 1161397"/>
              <a:gd name="connsiteX22" fmla="*/ 1326190 w 6884912"/>
              <a:gd name="connsiteY22" fmla="*/ 625955 h 1161397"/>
              <a:gd name="connsiteX23" fmla="*/ 1339600 w 6884912"/>
              <a:gd name="connsiteY23" fmla="*/ 616295 h 1161397"/>
              <a:gd name="connsiteX24" fmla="*/ 1340054 w 6884912"/>
              <a:gd name="connsiteY24" fmla="*/ 614022 h 1161397"/>
              <a:gd name="connsiteX25" fmla="*/ 1391606 w 6884912"/>
              <a:gd name="connsiteY25" fmla="*/ 615229 h 1161397"/>
              <a:gd name="connsiteX26" fmla="*/ 1397565 w 6884912"/>
              <a:gd name="connsiteY26" fmla="*/ 611490 h 1161397"/>
              <a:gd name="connsiteX27" fmla="*/ 1432302 w 6884912"/>
              <a:gd name="connsiteY27" fmla="*/ 617267 h 1161397"/>
              <a:gd name="connsiteX28" fmla="*/ 1449644 w 6884912"/>
              <a:gd name="connsiteY28" fmla="*/ 617591 h 1161397"/>
              <a:gd name="connsiteX29" fmla="*/ 1455793 w 6884912"/>
              <a:gd name="connsiteY29" fmla="*/ 623174 h 1161397"/>
              <a:gd name="connsiteX30" fmla="*/ 1480758 w 6884912"/>
              <a:gd name="connsiteY30" fmla="*/ 620863 h 1161397"/>
              <a:gd name="connsiteX31" fmla="*/ 1483154 w 6884912"/>
              <a:gd name="connsiteY31" fmla="*/ 618527 h 1161397"/>
              <a:gd name="connsiteX32" fmla="*/ 1505495 w 6884912"/>
              <a:gd name="connsiteY32" fmla="*/ 624325 h 1161397"/>
              <a:gd name="connsiteX33" fmla="*/ 1526340 w 6884912"/>
              <a:gd name="connsiteY33" fmla="*/ 638496 h 1161397"/>
              <a:gd name="connsiteX34" fmla="*/ 1731986 w 6884912"/>
              <a:gd name="connsiteY34" fmla="*/ 589682 h 1161397"/>
              <a:gd name="connsiteX35" fmla="*/ 1927935 w 6884912"/>
              <a:gd name="connsiteY35" fmla="*/ 628540 h 1161397"/>
              <a:gd name="connsiteX36" fmla="*/ 2039075 w 6884912"/>
              <a:gd name="connsiteY36" fmla="*/ 599964 h 1161397"/>
              <a:gd name="connsiteX37" fmla="*/ 2066980 w 6884912"/>
              <a:gd name="connsiteY37" fmla="*/ 550413 h 1161397"/>
              <a:gd name="connsiteX38" fmla="*/ 2352236 w 6884912"/>
              <a:gd name="connsiteY38" fmla="*/ 519602 h 1161397"/>
              <a:gd name="connsiteX39" fmla="*/ 2420791 w 6884912"/>
              <a:gd name="connsiteY39" fmla="*/ 492826 h 1161397"/>
              <a:gd name="connsiteX40" fmla="*/ 2489932 w 6884912"/>
              <a:gd name="connsiteY40" fmla="*/ 507864 h 1161397"/>
              <a:gd name="connsiteX41" fmla="*/ 2512917 w 6884912"/>
              <a:gd name="connsiteY41" fmla="*/ 489127 h 1161397"/>
              <a:gd name="connsiteX42" fmla="*/ 2516783 w 6884912"/>
              <a:gd name="connsiteY42" fmla="*/ 485473 h 1161397"/>
              <a:gd name="connsiteX43" fmla="*/ 2534360 w 6884912"/>
              <a:gd name="connsiteY43" fmla="*/ 480064 h 1161397"/>
              <a:gd name="connsiteX44" fmla="*/ 2536691 w 6884912"/>
              <a:gd name="connsiteY44" fmla="*/ 467018 h 1161397"/>
              <a:gd name="connsiteX45" fmla="*/ 2561265 w 6884912"/>
              <a:gd name="connsiteY45" fmla="*/ 450623 h 1161397"/>
              <a:gd name="connsiteX46" fmla="*/ 2594349 w 6884912"/>
              <a:gd name="connsiteY46" fmla="*/ 443884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222191 w 6884912"/>
              <a:gd name="connsiteY52" fmla="*/ 307887 h 1161397"/>
              <a:gd name="connsiteX53" fmla="*/ 3227953 w 6884912"/>
              <a:gd name="connsiteY53" fmla="*/ 297650 h 1161397"/>
              <a:gd name="connsiteX54" fmla="*/ 3510042 w 6884912"/>
              <a:gd name="connsiteY54" fmla="*/ 311820 h 1161397"/>
              <a:gd name="connsiteX55" fmla="*/ 3626773 w 6884912"/>
              <a:gd name="connsiteY55" fmla="*/ 290452 h 1161397"/>
              <a:gd name="connsiteX56" fmla="*/ 3666217 w 6884912"/>
              <a:gd name="connsiteY56" fmla="*/ 273255 h 1161397"/>
              <a:gd name="connsiteX57" fmla="*/ 3732427 w 6884912"/>
              <a:gd name="connsiteY57" fmla="*/ 245039 h 1161397"/>
              <a:gd name="connsiteX58" fmla="*/ 3777022 w 6884912"/>
              <a:gd name="connsiteY58" fmla="*/ 200276 h 1161397"/>
              <a:gd name="connsiteX59" fmla="*/ 3791246 w 6884912"/>
              <a:gd name="connsiteY59" fmla="*/ 189996 h 1161397"/>
              <a:gd name="connsiteX60" fmla="*/ 3819864 w 6884912"/>
              <a:gd name="connsiteY60" fmla="*/ 194605 h 1161397"/>
              <a:gd name="connsiteX61" fmla="*/ 3830398 w 6884912"/>
              <a:gd name="connsiteY61" fmla="*/ 188383 h 1161397"/>
              <a:gd name="connsiteX62" fmla="*/ 3834360 w 6884912"/>
              <a:gd name="connsiteY62" fmla="*/ 188992 h 1161397"/>
              <a:gd name="connsiteX63" fmla="*/ 3843715 w 6884912"/>
              <a:gd name="connsiteY63" fmla="*/ 188752 h 1161397"/>
              <a:gd name="connsiteX64" fmla="*/ 3842609 w 6884912"/>
              <a:gd name="connsiteY64" fmla="*/ 197386 h 1161397"/>
              <a:gd name="connsiteX65" fmla="*/ 3853961 w 6884912"/>
              <a:gd name="connsiteY65" fmla="*/ 213380 h 1161397"/>
              <a:gd name="connsiteX66" fmla="*/ 3907640 w 6884912"/>
              <a:gd name="connsiteY66" fmla="*/ 207568 h 1161397"/>
              <a:gd name="connsiteX67" fmla="*/ 3910449 w 6884912"/>
              <a:gd name="connsiteY67" fmla="*/ 197808 h 1161397"/>
              <a:gd name="connsiteX68" fmla="*/ 3917197 w 6884912"/>
              <a:gd name="connsiteY68" fmla="*/ 196121 h 1161397"/>
              <a:gd name="connsiteX69" fmla="*/ 3922400 w 6884912"/>
              <a:gd name="connsiteY69" fmla="*/ 205056 h 1161397"/>
              <a:gd name="connsiteX70" fmla="*/ 4013061 w 6884912"/>
              <a:gd name="connsiteY70" fmla="*/ 224874 h 1161397"/>
              <a:gd name="connsiteX71" fmla="*/ 4220717 w 6884912"/>
              <a:gd name="connsiteY71" fmla="*/ 192946 h 1161397"/>
              <a:gd name="connsiteX72" fmla="*/ 4228802 w 6884912"/>
              <a:gd name="connsiteY72" fmla="*/ 201468 h 1161397"/>
              <a:gd name="connsiteX73" fmla="*/ 4289361 w 6884912"/>
              <a:gd name="connsiteY73" fmla="*/ 196642 h 1161397"/>
              <a:gd name="connsiteX74" fmla="*/ 4498913 w 6884912"/>
              <a:gd name="connsiteY74" fmla="*/ 118915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844073 w 6884912"/>
              <a:gd name="connsiteY78" fmla="*/ 161768 h 1161397"/>
              <a:gd name="connsiteX79" fmla="*/ 4856454 w 6884912"/>
              <a:gd name="connsiteY79" fmla="*/ 130488 h 1161397"/>
              <a:gd name="connsiteX80" fmla="*/ 4920038 w 6884912"/>
              <a:gd name="connsiteY80" fmla="*/ 140418 h 1161397"/>
              <a:gd name="connsiteX81" fmla="*/ 5016639 w 6884912"/>
              <a:gd name="connsiteY81" fmla="*/ 158905 h 1161397"/>
              <a:gd name="connsiteX82" fmla="*/ 5072009 w 6884912"/>
              <a:gd name="connsiteY82" fmla="*/ 161502 h 1161397"/>
              <a:gd name="connsiteX83" fmla="*/ 5223626 w 6884912"/>
              <a:gd name="connsiteY83" fmla="*/ 177356 h 1161397"/>
              <a:gd name="connsiteX84" fmla="*/ 5375773 w 6884912"/>
              <a:gd name="connsiteY84" fmla="*/ 199913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141123 w 6884912"/>
              <a:gd name="connsiteY93" fmla="*/ 159923 h 1161397"/>
              <a:gd name="connsiteX94" fmla="*/ 6290640 w 6884912"/>
              <a:gd name="connsiteY94" fmla="*/ 167441 h 1161397"/>
              <a:gd name="connsiteX95" fmla="*/ 6322806 w 6884912"/>
              <a:gd name="connsiteY95" fmla="*/ 213293 h 1161397"/>
              <a:gd name="connsiteX96" fmla="*/ 6380420 w 6884912"/>
              <a:gd name="connsiteY96" fmla="*/ 173195 h 1161397"/>
              <a:gd name="connsiteX97" fmla="*/ 6507891 w 6884912"/>
              <a:gd name="connsiteY97" fmla="*/ 118474 h 1161397"/>
              <a:gd name="connsiteX98" fmla="*/ 6571807 w 6884912"/>
              <a:gd name="connsiteY98" fmla="*/ 98636 h 1161397"/>
              <a:gd name="connsiteX99" fmla="*/ 6671880 w 6884912"/>
              <a:gd name="connsiteY99" fmla="*/ 82931 h 1161397"/>
              <a:gd name="connsiteX100" fmla="*/ 6702266 w 6884912"/>
              <a:gd name="connsiteY100" fmla="*/ 75470 h 1161397"/>
              <a:gd name="connsiteX101" fmla="*/ 6845802 w 6884912"/>
              <a:gd name="connsiteY101" fmla="*/ 24496 h 1161397"/>
              <a:gd name="connsiteX102" fmla="*/ 6884912 w 6884912"/>
              <a:gd name="connsiteY10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66947 w 6884912"/>
              <a:gd name="connsiteY16" fmla="*/ 700762 h 1161397"/>
              <a:gd name="connsiteX17" fmla="*/ 1178135 w 6884912"/>
              <a:gd name="connsiteY17" fmla="*/ 698631 h 1161397"/>
              <a:gd name="connsiteX18" fmla="*/ 1178301 w 6884912"/>
              <a:gd name="connsiteY18" fmla="*/ 698094 h 1161397"/>
              <a:gd name="connsiteX19" fmla="*/ 1242716 w 6884912"/>
              <a:gd name="connsiteY19" fmla="*/ 698052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40054 w 6884912"/>
              <a:gd name="connsiteY23" fmla="*/ 614022 h 1161397"/>
              <a:gd name="connsiteX24" fmla="*/ 1391606 w 6884912"/>
              <a:gd name="connsiteY24" fmla="*/ 615229 h 1161397"/>
              <a:gd name="connsiteX25" fmla="*/ 1397565 w 6884912"/>
              <a:gd name="connsiteY25" fmla="*/ 611490 h 1161397"/>
              <a:gd name="connsiteX26" fmla="*/ 1432302 w 6884912"/>
              <a:gd name="connsiteY26" fmla="*/ 617267 h 1161397"/>
              <a:gd name="connsiteX27" fmla="*/ 1449644 w 6884912"/>
              <a:gd name="connsiteY27" fmla="*/ 617591 h 1161397"/>
              <a:gd name="connsiteX28" fmla="*/ 1455793 w 6884912"/>
              <a:gd name="connsiteY28" fmla="*/ 623174 h 1161397"/>
              <a:gd name="connsiteX29" fmla="*/ 1480758 w 6884912"/>
              <a:gd name="connsiteY29" fmla="*/ 620863 h 1161397"/>
              <a:gd name="connsiteX30" fmla="*/ 1483154 w 6884912"/>
              <a:gd name="connsiteY30" fmla="*/ 618527 h 1161397"/>
              <a:gd name="connsiteX31" fmla="*/ 1505495 w 6884912"/>
              <a:gd name="connsiteY31" fmla="*/ 624325 h 1161397"/>
              <a:gd name="connsiteX32" fmla="*/ 1526340 w 6884912"/>
              <a:gd name="connsiteY32" fmla="*/ 638496 h 1161397"/>
              <a:gd name="connsiteX33" fmla="*/ 1731986 w 6884912"/>
              <a:gd name="connsiteY33" fmla="*/ 589682 h 1161397"/>
              <a:gd name="connsiteX34" fmla="*/ 1927935 w 6884912"/>
              <a:gd name="connsiteY34" fmla="*/ 628540 h 1161397"/>
              <a:gd name="connsiteX35" fmla="*/ 2039075 w 6884912"/>
              <a:gd name="connsiteY35" fmla="*/ 599964 h 1161397"/>
              <a:gd name="connsiteX36" fmla="*/ 2066980 w 6884912"/>
              <a:gd name="connsiteY36" fmla="*/ 550413 h 1161397"/>
              <a:gd name="connsiteX37" fmla="*/ 2352236 w 6884912"/>
              <a:gd name="connsiteY37" fmla="*/ 519602 h 1161397"/>
              <a:gd name="connsiteX38" fmla="*/ 2420791 w 6884912"/>
              <a:gd name="connsiteY38" fmla="*/ 492826 h 1161397"/>
              <a:gd name="connsiteX39" fmla="*/ 2489932 w 6884912"/>
              <a:gd name="connsiteY39" fmla="*/ 507864 h 1161397"/>
              <a:gd name="connsiteX40" fmla="*/ 2512917 w 6884912"/>
              <a:gd name="connsiteY40" fmla="*/ 489127 h 1161397"/>
              <a:gd name="connsiteX41" fmla="*/ 2516783 w 6884912"/>
              <a:gd name="connsiteY41" fmla="*/ 485473 h 1161397"/>
              <a:gd name="connsiteX42" fmla="*/ 2534360 w 6884912"/>
              <a:gd name="connsiteY42" fmla="*/ 480064 h 1161397"/>
              <a:gd name="connsiteX43" fmla="*/ 2536691 w 6884912"/>
              <a:gd name="connsiteY43" fmla="*/ 467018 h 1161397"/>
              <a:gd name="connsiteX44" fmla="*/ 2561265 w 6884912"/>
              <a:gd name="connsiteY44" fmla="*/ 450623 h 1161397"/>
              <a:gd name="connsiteX45" fmla="*/ 2594349 w 6884912"/>
              <a:gd name="connsiteY45" fmla="*/ 443884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222191 w 6884912"/>
              <a:gd name="connsiteY51" fmla="*/ 307887 h 1161397"/>
              <a:gd name="connsiteX52" fmla="*/ 3227953 w 6884912"/>
              <a:gd name="connsiteY52" fmla="*/ 297650 h 1161397"/>
              <a:gd name="connsiteX53" fmla="*/ 3510042 w 6884912"/>
              <a:gd name="connsiteY53" fmla="*/ 311820 h 1161397"/>
              <a:gd name="connsiteX54" fmla="*/ 3626773 w 6884912"/>
              <a:gd name="connsiteY54" fmla="*/ 290452 h 1161397"/>
              <a:gd name="connsiteX55" fmla="*/ 3666217 w 6884912"/>
              <a:gd name="connsiteY55" fmla="*/ 273255 h 1161397"/>
              <a:gd name="connsiteX56" fmla="*/ 3732427 w 6884912"/>
              <a:gd name="connsiteY56" fmla="*/ 245039 h 1161397"/>
              <a:gd name="connsiteX57" fmla="*/ 3777022 w 6884912"/>
              <a:gd name="connsiteY57" fmla="*/ 200276 h 1161397"/>
              <a:gd name="connsiteX58" fmla="*/ 3791246 w 6884912"/>
              <a:gd name="connsiteY58" fmla="*/ 189996 h 1161397"/>
              <a:gd name="connsiteX59" fmla="*/ 3819864 w 6884912"/>
              <a:gd name="connsiteY59" fmla="*/ 194605 h 1161397"/>
              <a:gd name="connsiteX60" fmla="*/ 3830398 w 6884912"/>
              <a:gd name="connsiteY60" fmla="*/ 188383 h 1161397"/>
              <a:gd name="connsiteX61" fmla="*/ 3834360 w 6884912"/>
              <a:gd name="connsiteY61" fmla="*/ 188992 h 1161397"/>
              <a:gd name="connsiteX62" fmla="*/ 3843715 w 6884912"/>
              <a:gd name="connsiteY62" fmla="*/ 188752 h 1161397"/>
              <a:gd name="connsiteX63" fmla="*/ 3842609 w 6884912"/>
              <a:gd name="connsiteY63" fmla="*/ 197386 h 1161397"/>
              <a:gd name="connsiteX64" fmla="*/ 3853961 w 6884912"/>
              <a:gd name="connsiteY64" fmla="*/ 213380 h 1161397"/>
              <a:gd name="connsiteX65" fmla="*/ 3907640 w 6884912"/>
              <a:gd name="connsiteY65" fmla="*/ 207568 h 1161397"/>
              <a:gd name="connsiteX66" fmla="*/ 3910449 w 6884912"/>
              <a:gd name="connsiteY66" fmla="*/ 197808 h 1161397"/>
              <a:gd name="connsiteX67" fmla="*/ 3917197 w 6884912"/>
              <a:gd name="connsiteY67" fmla="*/ 196121 h 1161397"/>
              <a:gd name="connsiteX68" fmla="*/ 3922400 w 6884912"/>
              <a:gd name="connsiteY68" fmla="*/ 205056 h 1161397"/>
              <a:gd name="connsiteX69" fmla="*/ 4013061 w 6884912"/>
              <a:gd name="connsiteY69" fmla="*/ 224874 h 1161397"/>
              <a:gd name="connsiteX70" fmla="*/ 4220717 w 6884912"/>
              <a:gd name="connsiteY70" fmla="*/ 192946 h 1161397"/>
              <a:gd name="connsiteX71" fmla="*/ 4228802 w 6884912"/>
              <a:gd name="connsiteY71" fmla="*/ 201468 h 1161397"/>
              <a:gd name="connsiteX72" fmla="*/ 4289361 w 6884912"/>
              <a:gd name="connsiteY72" fmla="*/ 196642 h 1161397"/>
              <a:gd name="connsiteX73" fmla="*/ 4498913 w 6884912"/>
              <a:gd name="connsiteY73" fmla="*/ 118915 h 1161397"/>
              <a:gd name="connsiteX74" fmla="*/ 4617330 w 6884912"/>
              <a:gd name="connsiteY74" fmla="*/ 111163 h 1161397"/>
              <a:gd name="connsiteX75" fmla="*/ 4659778 w 6884912"/>
              <a:gd name="connsiteY75" fmla="*/ 118219 h 1161397"/>
              <a:gd name="connsiteX76" fmla="*/ 4730870 w 6884912"/>
              <a:gd name="connsiteY76" fmla="*/ 129432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375773 w 6884912"/>
              <a:gd name="connsiteY83" fmla="*/ 199913 h 1161397"/>
              <a:gd name="connsiteX84" fmla="*/ 5467502 w 6884912"/>
              <a:gd name="connsiteY84" fmla="*/ 250963 h 1161397"/>
              <a:gd name="connsiteX85" fmla="*/ 5592395 w 6884912"/>
              <a:gd name="connsiteY85" fmla="*/ 265434 h 1161397"/>
              <a:gd name="connsiteX86" fmla="*/ 5613532 w 6884912"/>
              <a:gd name="connsiteY86" fmla="*/ 273379 h 1161397"/>
              <a:gd name="connsiteX87" fmla="*/ 5642173 w 6884912"/>
              <a:gd name="connsiteY87" fmla="*/ 266904 h 1161397"/>
              <a:gd name="connsiteX88" fmla="*/ 5756910 w 6884912"/>
              <a:gd name="connsiteY88" fmla="*/ 239211 h 1161397"/>
              <a:gd name="connsiteX89" fmla="*/ 5846667 w 6884912"/>
              <a:gd name="connsiteY89" fmla="*/ 201786 h 1161397"/>
              <a:gd name="connsiteX90" fmla="*/ 5960732 w 6884912"/>
              <a:gd name="connsiteY90" fmla="*/ 220708 h 1161397"/>
              <a:gd name="connsiteX91" fmla="*/ 6029542 w 6884912"/>
              <a:gd name="connsiteY91" fmla="*/ 210339 h 1161397"/>
              <a:gd name="connsiteX92" fmla="*/ 6141123 w 6884912"/>
              <a:gd name="connsiteY92" fmla="*/ 159923 h 1161397"/>
              <a:gd name="connsiteX93" fmla="*/ 6290640 w 6884912"/>
              <a:gd name="connsiteY93" fmla="*/ 167441 h 1161397"/>
              <a:gd name="connsiteX94" fmla="*/ 6322806 w 6884912"/>
              <a:gd name="connsiteY94" fmla="*/ 213293 h 1161397"/>
              <a:gd name="connsiteX95" fmla="*/ 6380420 w 6884912"/>
              <a:gd name="connsiteY95" fmla="*/ 173195 h 1161397"/>
              <a:gd name="connsiteX96" fmla="*/ 6507891 w 6884912"/>
              <a:gd name="connsiteY96" fmla="*/ 118474 h 1161397"/>
              <a:gd name="connsiteX97" fmla="*/ 6571807 w 6884912"/>
              <a:gd name="connsiteY97" fmla="*/ 98636 h 1161397"/>
              <a:gd name="connsiteX98" fmla="*/ 6671880 w 6884912"/>
              <a:gd name="connsiteY98" fmla="*/ 82931 h 1161397"/>
              <a:gd name="connsiteX99" fmla="*/ 6702266 w 6884912"/>
              <a:gd name="connsiteY99" fmla="*/ 75470 h 1161397"/>
              <a:gd name="connsiteX100" fmla="*/ 6845802 w 6884912"/>
              <a:gd name="connsiteY100" fmla="*/ 24496 h 1161397"/>
              <a:gd name="connsiteX101" fmla="*/ 6884912 w 6884912"/>
              <a:gd name="connsiteY10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78135 w 6884912"/>
              <a:gd name="connsiteY16" fmla="*/ 698631 h 1161397"/>
              <a:gd name="connsiteX17" fmla="*/ 1178301 w 6884912"/>
              <a:gd name="connsiteY17" fmla="*/ 698094 h 1161397"/>
              <a:gd name="connsiteX18" fmla="*/ 1242716 w 6884912"/>
              <a:gd name="connsiteY18" fmla="*/ 698052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40054 w 6884912"/>
              <a:gd name="connsiteY22" fmla="*/ 614022 h 1161397"/>
              <a:gd name="connsiteX23" fmla="*/ 1391606 w 6884912"/>
              <a:gd name="connsiteY23" fmla="*/ 615229 h 1161397"/>
              <a:gd name="connsiteX24" fmla="*/ 1397565 w 6884912"/>
              <a:gd name="connsiteY24" fmla="*/ 611490 h 1161397"/>
              <a:gd name="connsiteX25" fmla="*/ 1432302 w 6884912"/>
              <a:gd name="connsiteY25" fmla="*/ 617267 h 1161397"/>
              <a:gd name="connsiteX26" fmla="*/ 1449644 w 6884912"/>
              <a:gd name="connsiteY26" fmla="*/ 617591 h 1161397"/>
              <a:gd name="connsiteX27" fmla="*/ 1455793 w 6884912"/>
              <a:gd name="connsiteY27" fmla="*/ 623174 h 1161397"/>
              <a:gd name="connsiteX28" fmla="*/ 1480758 w 6884912"/>
              <a:gd name="connsiteY28" fmla="*/ 620863 h 1161397"/>
              <a:gd name="connsiteX29" fmla="*/ 1483154 w 6884912"/>
              <a:gd name="connsiteY29" fmla="*/ 618527 h 1161397"/>
              <a:gd name="connsiteX30" fmla="*/ 1505495 w 6884912"/>
              <a:gd name="connsiteY30" fmla="*/ 624325 h 1161397"/>
              <a:gd name="connsiteX31" fmla="*/ 1526340 w 6884912"/>
              <a:gd name="connsiteY31" fmla="*/ 638496 h 1161397"/>
              <a:gd name="connsiteX32" fmla="*/ 1731986 w 6884912"/>
              <a:gd name="connsiteY32" fmla="*/ 589682 h 1161397"/>
              <a:gd name="connsiteX33" fmla="*/ 1927935 w 6884912"/>
              <a:gd name="connsiteY33" fmla="*/ 628540 h 1161397"/>
              <a:gd name="connsiteX34" fmla="*/ 2039075 w 6884912"/>
              <a:gd name="connsiteY34" fmla="*/ 599964 h 1161397"/>
              <a:gd name="connsiteX35" fmla="*/ 2066980 w 6884912"/>
              <a:gd name="connsiteY35" fmla="*/ 550413 h 1161397"/>
              <a:gd name="connsiteX36" fmla="*/ 2352236 w 6884912"/>
              <a:gd name="connsiteY36" fmla="*/ 519602 h 1161397"/>
              <a:gd name="connsiteX37" fmla="*/ 2420791 w 6884912"/>
              <a:gd name="connsiteY37" fmla="*/ 492826 h 1161397"/>
              <a:gd name="connsiteX38" fmla="*/ 2489932 w 6884912"/>
              <a:gd name="connsiteY38" fmla="*/ 507864 h 1161397"/>
              <a:gd name="connsiteX39" fmla="*/ 2512917 w 6884912"/>
              <a:gd name="connsiteY39" fmla="*/ 489127 h 1161397"/>
              <a:gd name="connsiteX40" fmla="*/ 2516783 w 6884912"/>
              <a:gd name="connsiteY40" fmla="*/ 485473 h 1161397"/>
              <a:gd name="connsiteX41" fmla="*/ 2534360 w 6884912"/>
              <a:gd name="connsiteY41" fmla="*/ 480064 h 1161397"/>
              <a:gd name="connsiteX42" fmla="*/ 2536691 w 6884912"/>
              <a:gd name="connsiteY42" fmla="*/ 467018 h 1161397"/>
              <a:gd name="connsiteX43" fmla="*/ 2561265 w 6884912"/>
              <a:gd name="connsiteY43" fmla="*/ 450623 h 1161397"/>
              <a:gd name="connsiteX44" fmla="*/ 2594349 w 6884912"/>
              <a:gd name="connsiteY44" fmla="*/ 443884 h 1161397"/>
              <a:gd name="connsiteX45" fmla="*/ 2754324 w 6884912"/>
              <a:gd name="connsiteY45" fmla="*/ 424766 h 1161397"/>
              <a:gd name="connsiteX46" fmla="*/ 2848470 w 6884912"/>
              <a:gd name="connsiteY46" fmla="*/ 405966 h 1161397"/>
              <a:gd name="connsiteX47" fmla="*/ 2881772 w 6884912"/>
              <a:gd name="connsiteY47" fmla="*/ 387260 h 1161397"/>
              <a:gd name="connsiteX48" fmla="*/ 2929932 w 6884912"/>
              <a:gd name="connsiteY48" fmla="*/ 368912 h 1161397"/>
              <a:gd name="connsiteX49" fmla="*/ 3013020 w 6884912"/>
              <a:gd name="connsiteY49" fmla="*/ 327578 h 1161397"/>
              <a:gd name="connsiteX50" fmla="*/ 3222191 w 6884912"/>
              <a:gd name="connsiteY50" fmla="*/ 307887 h 1161397"/>
              <a:gd name="connsiteX51" fmla="*/ 3227953 w 6884912"/>
              <a:gd name="connsiteY51" fmla="*/ 297650 h 1161397"/>
              <a:gd name="connsiteX52" fmla="*/ 3510042 w 6884912"/>
              <a:gd name="connsiteY52" fmla="*/ 311820 h 1161397"/>
              <a:gd name="connsiteX53" fmla="*/ 3626773 w 6884912"/>
              <a:gd name="connsiteY53" fmla="*/ 290452 h 1161397"/>
              <a:gd name="connsiteX54" fmla="*/ 3666217 w 6884912"/>
              <a:gd name="connsiteY54" fmla="*/ 273255 h 1161397"/>
              <a:gd name="connsiteX55" fmla="*/ 3732427 w 6884912"/>
              <a:gd name="connsiteY55" fmla="*/ 245039 h 1161397"/>
              <a:gd name="connsiteX56" fmla="*/ 3777022 w 6884912"/>
              <a:gd name="connsiteY56" fmla="*/ 200276 h 1161397"/>
              <a:gd name="connsiteX57" fmla="*/ 3791246 w 6884912"/>
              <a:gd name="connsiteY57" fmla="*/ 189996 h 1161397"/>
              <a:gd name="connsiteX58" fmla="*/ 3819864 w 6884912"/>
              <a:gd name="connsiteY58" fmla="*/ 194605 h 1161397"/>
              <a:gd name="connsiteX59" fmla="*/ 3830398 w 6884912"/>
              <a:gd name="connsiteY59" fmla="*/ 188383 h 1161397"/>
              <a:gd name="connsiteX60" fmla="*/ 3834360 w 6884912"/>
              <a:gd name="connsiteY60" fmla="*/ 188992 h 1161397"/>
              <a:gd name="connsiteX61" fmla="*/ 3843715 w 6884912"/>
              <a:gd name="connsiteY61" fmla="*/ 188752 h 1161397"/>
              <a:gd name="connsiteX62" fmla="*/ 3842609 w 6884912"/>
              <a:gd name="connsiteY62" fmla="*/ 197386 h 1161397"/>
              <a:gd name="connsiteX63" fmla="*/ 3853961 w 6884912"/>
              <a:gd name="connsiteY63" fmla="*/ 213380 h 1161397"/>
              <a:gd name="connsiteX64" fmla="*/ 3907640 w 6884912"/>
              <a:gd name="connsiteY64" fmla="*/ 207568 h 1161397"/>
              <a:gd name="connsiteX65" fmla="*/ 3910449 w 6884912"/>
              <a:gd name="connsiteY65" fmla="*/ 197808 h 1161397"/>
              <a:gd name="connsiteX66" fmla="*/ 3917197 w 6884912"/>
              <a:gd name="connsiteY66" fmla="*/ 196121 h 1161397"/>
              <a:gd name="connsiteX67" fmla="*/ 3922400 w 6884912"/>
              <a:gd name="connsiteY67" fmla="*/ 205056 h 1161397"/>
              <a:gd name="connsiteX68" fmla="*/ 4013061 w 6884912"/>
              <a:gd name="connsiteY68" fmla="*/ 224874 h 1161397"/>
              <a:gd name="connsiteX69" fmla="*/ 4220717 w 6884912"/>
              <a:gd name="connsiteY69" fmla="*/ 192946 h 1161397"/>
              <a:gd name="connsiteX70" fmla="*/ 4228802 w 6884912"/>
              <a:gd name="connsiteY70" fmla="*/ 201468 h 1161397"/>
              <a:gd name="connsiteX71" fmla="*/ 4289361 w 6884912"/>
              <a:gd name="connsiteY71" fmla="*/ 196642 h 1161397"/>
              <a:gd name="connsiteX72" fmla="*/ 4498913 w 6884912"/>
              <a:gd name="connsiteY72" fmla="*/ 118915 h 1161397"/>
              <a:gd name="connsiteX73" fmla="*/ 4617330 w 6884912"/>
              <a:gd name="connsiteY73" fmla="*/ 111163 h 1161397"/>
              <a:gd name="connsiteX74" fmla="*/ 4659778 w 6884912"/>
              <a:gd name="connsiteY74" fmla="*/ 118219 h 1161397"/>
              <a:gd name="connsiteX75" fmla="*/ 4730870 w 6884912"/>
              <a:gd name="connsiteY75" fmla="*/ 129432 h 1161397"/>
              <a:gd name="connsiteX76" fmla="*/ 4844073 w 6884912"/>
              <a:gd name="connsiteY76" fmla="*/ 161768 h 1161397"/>
              <a:gd name="connsiteX77" fmla="*/ 4856454 w 6884912"/>
              <a:gd name="connsiteY77" fmla="*/ 130488 h 1161397"/>
              <a:gd name="connsiteX78" fmla="*/ 4920038 w 6884912"/>
              <a:gd name="connsiteY78" fmla="*/ 140418 h 1161397"/>
              <a:gd name="connsiteX79" fmla="*/ 5016639 w 6884912"/>
              <a:gd name="connsiteY79" fmla="*/ 158905 h 1161397"/>
              <a:gd name="connsiteX80" fmla="*/ 5072009 w 6884912"/>
              <a:gd name="connsiteY80" fmla="*/ 161502 h 1161397"/>
              <a:gd name="connsiteX81" fmla="*/ 5223626 w 6884912"/>
              <a:gd name="connsiteY81" fmla="*/ 177356 h 1161397"/>
              <a:gd name="connsiteX82" fmla="*/ 5375773 w 6884912"/>
              <a:gd name="connsiteY82" fmla="*/ 199913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5960732 w 6884912"/>
              <a:gd name="connsiteY89" fmla="*/ 220708 h 1161397"/>
              <a:gd name="connsiteX90" fmla="*/ 6029542 w 6884912"/>
              <a:gd name="connsiteY90" fmla="*/ 210339 h 1161397"/>
              <a:gd name="connsiteX91" fmla="*/ 6141123 w 6884912"/>
              <a:gd name="connsiteY91" fmla="*/ 159923 h 1161397"/>
              <a:gd name="connsiteX92" fmla="*/ 6290640 w 6884912"/>
              <a:gd name="connsiteY92" fmla="*/ 167441 h 1161397"/>
              <a:gd name="connsiteX93" fmla="*/ 6322806 w 6884912"/>
              <a:gd name="connsiteY93" fmla="*/ 213293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178301 w 6884912"/>
              <a:gd name="connsiteY16" fmla="*/ 698094 h 1161397"/>
              <a:gd name="connsiteX17" fmla="*/ 1242716 w 6884912"/>
              <a:gd name="connsiteY17" fmla="*/ 698052 h 1161397"/>
              <a:gd name="connsiteX18" fmla="*/ 1299977 w 6884912"/>
              <a:gd name="connsiteY18" fmla="*/ 639196 h 1161397"/>
              <a:gd name="connsiteX19" fmla="*/ 1326190 w 6884912"/>
              <a:gd name="connsiteY19" fmla="*/ 625955 h 1161397"/>
              <a:gd name="connsiteX20" fmla="*/ 1339600 w 6884912"/>
              <a:gd name="connsiteY20" fmla="*/ 616295 h 1161397"/>
              <a:gd name="connsiteX21" fmla="*/ 1340054 w 6884912"/>
              <a:gd name="connsiteY21" fmla="*/ 614022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26340 w 6884912"/>
              <a:gd name="connsiteY30" fmla="*/ 638496 h 1161397"/>
              <a:gd name="connsiteX31" fmla="*/ 1731986 w 6884912"/>
              <a:gd name="connsiteY31" fmla="*/ 589682 h 1161397"/>
              <a:gd name="connsiteX32" fmla="*/ 1927935 w 6884912"/>
              <a:gd name="connsiteY32" fmla="*/ 628540 h 1161397"/>
              <a:gd name="connsiteX33" fmla="*/ 2039075 w 6884912"/>
              <a:gd name="connsiteY33" fmla="*/ 599964 h 1161397"/>
              <a:gd name="connsiteX34" fmla="*/ 2066980 w 6884912"/>
              <a:gd name="connsiteY34" fmla="*/ 550413 h 1161397"/>
              <a:gd name="connsiteX35" fmla="*/ 2352236 w 6884912"/>
              <a:gd name="connsiteY35" fmla="*/ 519602 h 1161397"/>
              <a:gd name="connsiteX36" fmla="*/ 2420791 w 6884912"/>
              <a:gd name="connsiteY36" fmla="*/ 492826 h 1161397"/>
              <a:gd name="connsiteX37" fmla="*/ 2489932 w 6884912"/>
              <a:gd name="connsiteY37" fmla="*/ 507864 h 1161397"/>
              <a:gd name="connsiteX38" fmla="*/ 2512917 w 6884912"/>
              <a:gd name="connsiteY38" fmla="*/ 489127 h 1161397"/>
              <a:gd name="connsiteX39" fmla="*/ 2516783 w 6884912"/>
              <a:gd name="connsiteY39" fmla="*/ 485473 h 1161397"/>
              <a:gd name="connsiteX40" fmla="*/ 2534360 w 6884912"/>
              <a:gd name="connsiteY40" fmla="*/ 480064 h 1161397"/>
              <a:gd name="connsiteX41" fmla="*/ 2536691 w 6884912"/>
              <a:gd name="connsiteY41" fmla="*/ 467018 h 1161397"/>
              <a:gd name="connsiteX42" fmla="*/ 2561265 w 6884912"/>
              <a:gd name="connsiteY42" fmla="*/ 450623 h 1161397"/>
              <a:gd name="connsiteX43" fmla="*/ 2594349 w 6884912"/>
              <a:gd name="connsiteY43" fmla="*/ 443884 h 1161397"/>
              <a:gd name="connsiteX44" fmla="*/ 2754324 w 6884912"/>
              <a:gd name="connsiteY44" fmla="*/ 424766 h 1161397"/>
              <a:gd name="connsiteX45" fmla="*/ 2848470 w 6884912"/>
              <a:gd name="connsiteY45" fmla="*/ 405966 h 1161397"/>
              <a:gd name="connsiteX46" fmla="*/ 2881772 w 6884912"/>
              <a:gd name="connsiteY46" fmla="*/ 387260 h 1161397"/>
              <a:gd name="connsiteX47" fmla="*/ 2929932 w 6884912"/>
              <a:gd name="connsiteY47" fmla="*/ 368912 h 1161397"/>
              <a:gd name="connsiteX48" fmla="*/ 3013020 w 6884912"/>
              <a:gd name="connsiteY48" fmla="*/ 327578 h 1161397"/>
              <a:gd name="connsiteX49" fmla="*/ 3222191 w 6884912"/>
              <a:gd name="connsiteY49" fmla="*/ 307887 h 1161397"/>
              <a:gd name="connsiteX50" fmla="*/ 3227953 w 6884912"/>
              <a:gd name="connsiteY50" fmla="*/ 297650 h 1161397"/>
              <a:gd name="connsiteX51" fmla="*/ 3510042 w 6884912"/>
              <a:gd name="connsiteY51" fmla="*/ 311820 h 1161397"/>
              <a:gd name="connsiteX52" fmla="*/ 3626773 w 6884912"/>
              <a:gd name="connsiteY52" fmla="*/ 290452 h 1161397"/>
              <a:gd name="connsiteX53" fmla="*/ 3666217 w 6884912"/>
              <a:gd name="connsiteY53" fmla="*/ 273255 h 1161397"/>
              <a:gd name="connsiteX54" fmla="*/ 3732427 w 6884912"/>
              <a:gd name="connsiteY54" fmla="*/ 245039 h 1161397"/>
              <a:gd name="connsiteX55" fmla="*/ 3777022 w 6884912"/>
              <a:gd name="connsiteY55" fmla="*/ 200276 h 1161397"/>
              <a:gd name="connsiteX56" fmla="*/ 3791246 w 6884912"/>
              <a:gd name="connsiteY56" fmla="*/ 189996 h 1161397"/>
              <a:gd name="connsiteX57" fmla="*/ 3819864 w 6884912"/>
              <a:gd name="connsiteY57" fmla="*/ 194605 h 1161397"/>
              <a:gd name="connsiteX58" fmla="*/ 3830398 w 6884912"/>
              <a:gd name="connsiteY58" fmla="*/ 188383 h 1161397"/>
              <a:gd name="connsiteX59" fmla="*/ 3834360 w 6884912"/>
              <a:gd name="connsiteY59" fmla="*/ 188992 h 1161397"/>
              <a:gd name="connsiteX60" fmla="*/ 3843715 w 6884912"/>
              <a:gd name="connsiteY60" fmla="*/ 188752 h 1161397"/>
              <a:gd name="connsiteX61" fmla="*/ 3842609 w 6884912"/>
              <a:gd name="connsiteY61" fmla="*/ 197386 h 1161397"/>
              <a:gd name="connsiteX62" fmla="*/ 3853961 w 6884912"/>
              <a:gd name="connsiteY62" fmla="*/ 213380 h 1161397"/>
              <a:gd name="connsiteX63" fmla="*/ 3907640 w 6884912"/>
              <a:gd name="connsiteY63" fmla="*/ 207568 h 1161397"/>
              <a:gd name="connsiteX64" fmla="*/ 3910449 w 6884912"/>
              <a:gd name="connsiteY64" fmla="*/ 197808 h 1161397"/>
              <a:gd name="connsiteX65" fmla="*/ 3917197 w 6884912"/>
              <a:gd name="connsiteY65" fmla="*/ 196121 h 1161397"/>
              <a:gd name="connsiteX66" fmla="*/ 3922400 w 6884912"/>
              <a:gd name="connsiteY66" fmla="*/ 205056 h 1161397"/>
              <a:gd name="connsiteX67" fmla="*/ 4013061 w 6884912"/>
              <a:gd name="connsiteY67" fmla="*/ 224874 h 1161397"/>
              <a:gd name="connsiteX68" fmla="*/ 4220717 w 6884912"/>
              <a:gd name="connsiteY68" fmla="*/ 192946 h 1161397"/>
              <a:gd name="connsiteX69" fmla="*/ 4228802 w 6884912"/>
              <a:gd name="connsiteY69" fmla="*/ 201468 h 1161397"/>
              <a:gd name="connsiteX70" fmla="*/ 4289361 w 6884912"/>
              <a:gd name="connsiteY70" fmla="*/ 196642 h 1161397"/>
              <a:gd name="connsiteX71" fmla="*/ 4498913 w 6884912"/>
              <a:gd name="connsiteY71" fmla="*/ 118915 h 1161397"/>
              <a:gd name="connsiteX72" fmla="*/ 4617330 w 6884912"/>
              <a:gd name="connsiteY72" fmla="*/ 111163 h 1161397"/>
              <a:gd name="connsiteX73" fmla="*/ 4659778 w 6884912"/>
              <a:gd name="connsiteY73" fmla="*/ 118219 h 1161397"/>
              <a:gd name="connsiteX74" fmla="*/ 4730870 w 6884912"/>
              <a:gd name="connsiteY74" fmla="*/ 129432 h 1161397"/>
              <a:gd name="connsiteX75" fmla="*/ 4844073 w 6884912"/>
              <a:gd name="connsiteY75" fmla="*/ 161768 h 1161397"/>
              <a:gd name="connsiteX76" fmla="*/ 4856454 w 6884912"/>
              <a:gd name="connsiteY76" fmla="*/ 130488 h 1161397"/>
              <a:gd name="connsiteX77" fmla="*/ 4920038 w 6884912"/>
              <a:gd name="connsiteY77" fmla="*/ 140418 h 1161397"/>
              <a:gd name="connsiteX78" fmla="*/ 5016639 w 6884912"/>
              <a:gd name="connsiteY78" fmla="*/ 158905 h 1161397"/>
              <a:gd name="connsiteX79" fmla="*/ 5072009 w 6884912"/>
              <a:gd name="connsiteY79" fmla="*/ 161502 h 1161397"/>
              <a:gd name="connsiteX80" fmla="*/ 5223626 w 6884912"/>
              <a:gd name="connsiteY80" fmla="*/ 177356 h 1161397"/>
              <a:gd name="connsiteX81" fmla="*/ 5375773 w 6884912"/>
              <a:gd name="connsiteY81" fmla="*/ 199913 h 1161397"/>
              <a:gd name="connsiteX82" fmla="*/ 5467502 w 6884912"/>
              <a:gd name="connsiteY82" fmla="*/ 250963 h 1161397"/>
              <a:gd name="connsiteX83" fmla="*/ 5592395 w 6884912"/>
              <a:gd name="connsiteY83" fmla="*/ 265434 h 1161397"/>
              <a:gd name="connsiteX84" fmla="*/ 5613532 w 6884912"/>
              <a:gd name="connsiteY84" fmla="*/ 273379 h 1161397"/>
              <a:gd name="connsiteX85" fmla="*/ 5642173 w 6884912"/>
              <a:gd name="connsiteY85" fmla="*/ 266904 h 1161397"/>
              <a:gd name="connsiteX86" fmla="*/ 5756910 w 6884912"/>
              <a:gd name="connsiteY86" fmla="*/ 239211 h 1161397"/>
              <a:gd name="connsiteX87" fmla="*/ 5846667 w 6884912"/>
              <a:gd name="connsiteY87" fmla="*/ 201786 h 1161397"/>
              <a:gd name="connsiteX88" fmla="*/ 5960732 w 6884912"/>
              <a:gd name="connsiteY88" fmla="*/ 220708 h 1161397"/>
              <a:gd name="connsiteX89" fmla="*/ 6029542 w 6884912"/>
              <a:gd name="connsiteY89" fmla="*/ 210339 h 1161397"/>
              <a:gd name="connsiteX90" fmla="*/ 6141123 w 6884912"/>
              <a:gd name="connsiteY90" fmla="*/ 159923 h 1161397"/>
              <a:gd name="connsiteX91" fmla="*/ 6290640 w 6884912"/>
              <a:gd name="connsiteY91" fmla="*/ 167441 h 1161397"/>
              <a:gd name="connsiteX92" fmla="*/ 6322806 w 6884912"/>
              <a:gd name="connsiteY92" fmla="*/ 213293 h 1161397"/>
              <a:gd name="connsiteX93" fmla="*/ 6380420 w 6884912"/>
              <a:gd name="connsiteY93" fmla="*/ 173195 h 1161397"/>
              <a:gd name="connsiteX94" fmla="*/ 6507891 w 6884912"/>
              <a:gd name="connsiteY94" fmla="*/ 118474 h 1161397"/>
              <a:gd name="connsiteX95" fmla="*/ 6571807 w 6884912"/>
              <a:gd name="connsiteY95" fmla="*/ 98636 h 1161397"/>
              <a:gd name="connsiteX96" fmla="*/ 6671880 w 6884912"/>
              <a:gd name="connsiteY96" fmla="*/ 82931 h 1161397"/>
              <a:gd name="connsiteX97" fmla="*/ 6702266 w 6884912"/>
              <a:gd name="connsiteY97" fmla="*/ 75470 h 1161397"/>
              <a:gd name="connsiteX98" fmla="*/ 6845802 w 6884912"/>
              <a:gd name="connsiteY98" fmla="*/ 24496 h 1161397"/>
              <a:gd name="connsiteX99" fmla="*/ 6884912 w 6884912"/>
              <a:gd name="connsiteY9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7166 w 6884912"/>
              <a:gd name="connsiteY14" fmla="*/ 744338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884912" h="1161397">
                <a:moveTo>
                  <a:pt x="6884912" y="0"/>
                </a:moveTo>
                <a:lnTo>
                  <a:pt x="6884912" y="1161397"/>
                </a:lnTo>
                <a:lnTo>
                  <a:pt x="0" y="1161397"/>
                </a:lnTo>
                <a:lnTo>
                  <a:pt x="27135" y="1147460"/>
                </a:lnTo>
                <a:cubicBezTo>
                  <a:pt x="57431" y="1167048"/>
                  <a:pt x="61886" y="1088181"/>
                  <a:pt x="115388" y="1111320"/>
                </a:cubicBezTo>
                <a:cubicBezTo>
                  <a:pt x="146435" y="1096221"/>
                  <a:pt x="156823" y="1079485"/>
                  <a:pt x="213420" y="1056868"/>
                </a:cubicBezTo>
                <a:cubicBezTo>
                  <a:pt x="288217" y="1040787"/>
                  <a:pt x="383333" y="1044881"/>
                  <a:pt x="454970" y="1023343"/>
                </a:cubicBezTo>
                <a:cubicBezTo>
                  <a:pt x="440966" y="999969"/>
                  <a:pt x="571419" y="1006841"/>
                  <a:pt x="548162" y="984908"/>
                </a:cubicBezTo>
                <a:cubicBezTo>
                  <a:pt x="561321" y="956563"/>
                  <a:pt x="637415" y="1010272"/>
                  <a:pt x="651408" y="984938"/>
                </a:cubicBezTo>
                <a:cubicBezTo>
                  <a:pt x="671652" y="980952"/>
                  <a:pt x="698726" y="950833"/>
                  <a:pt x="723108" y="941904"/>
                </a:cubicBezTo>
                <a:cubicBezTo>
                  <a:pt x="760262" y="946949"/>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6251" y="768649"/>
                  <a:pt x="1137166" y="744338"/>
                </a:cubicBezTo>
                <a:lnTo>
                  <a:pt x="1207847" y="689087"/>
                </a:lnTo>
                <a:cubicBezTo>
                  <a:pt x="1226429" y="687736"/>
                  <a:pt x="1222409" y="707958"/>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cubicBezTo>
                  <a:pt x="1339751" y="615537"/>
                  <a:pt x="1339903" y="614780"/>
                  <a:pt x="1340054" y="614022"/>
                </a:cubicBez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61730" y="317407"/>
                  <a:pt x="3186369" y="312875"/>
                  <a:pt x="3222191" y="307887"/>
                </a:cubicBezTo>
                <a:cubicBezTo>
                  <a:pt x="3223593" y="304249"/>
                  <a:pt x="3179978" y="296995"/>
                  <a:pt x="3227953" y="297650"/>
                </a:cubicBezTo>
                <a:cubicBezTo>
                  <a:pt x="3275928" y="298306"/>
                  <a:pt x="3443572" y="313020"/>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62781" y="222856"/>
                  <a:pt x="4184760" y="196847"/>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61586" y="136690"/>
                  <a:pt x="4823142" y="161592"/>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7769" y="214252"/>
                  <a:pt x="6349573" y="188998"/>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69BDD38-67A1-0025-B992-DB54E96EFFF8}"/>
              </a:ext>
            </a:extLst>
          </p:cNvPr>
          <p:cNvPicPr>
            <a:picLocks noChangeAspect="1"/>
          </p:cNvPicPr>
          <p:nvPr/>
        </p:nvPicPr>
        <p:blipFill>
          <a:blip r:embed="rId2"/>
          <a:stretch>
            <a:fillRect/>
          </a:stretch>
        </p:blipFill>
        <p:spPr>
          <a:xfrm>
            <a:off x="10655152" y="75251"/>
            <a:ext cx="1390844" cy="1305107"/>
          </a:xfrm>
          <a:prstGeom prst="rect">
            <a:avLst/>
          </a:prstGeom>
        </p:spPr>
      </p:pic>
      <p:sp>
        <p:nvSpPr>
          <p:cNvPr id="8" name="Content Placeholder 26">
            <a:extLst>
              <a:ext uri="{FF2B5EF4-FFF2-40B4-BE49-F238E27FC236}">
                <a16:creationId xmlns:a16="http://schemas.microsoft.com/office/drawing/2014/main" id="{55A3CBD9-847F-E26E-B3F1-A65E9EE4D424}"/>
              </a:ext>
            </a:extLst>
          </p:cNvPr>
          <p:cNvSpPr txBox="1">
            <a:spLocks/>
          </p:cNvSpPr>
          <p:nvPr/>
        </p:nvSpPr>
        <p:spPr>
          <a:xfrm>
            <a:off x="554447" y="383989"/>
            <a:ext cx="9702799" cy="83954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900" b="1" dirty="0"/>
              <a:t>Materials (4/4)</a:t>
            </a:r>
            <a:endParaRPr lang="en-US" b="1" dirty="0"/>
          </a:p>
        </p:txBody>
      </p:sp>
      <p:pic>
        <p:nvPicPr>
          <p:cNvPr id="2" name="Picture 1" descr="A screenshot of a computer&#10;&#10;Description automatically generated">
            <a:extLst>
              <a:ext uri="{FF2B5EF4-FFF2-40B4-BE49-F238E27FC236}">
                <a16:creationId xmlns:a16="http://schemas.microsoft.com/office/drawing/2014/main" id="{812DD138-9AF5-8CE7-6B79-23AEFB8013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6000" y="1981203"/>
            <a:ext cx="3780000" cy="3357819"/>
          </a:xfrm>
          <a:prstGeom prst="rect">
            <a:avLst/>
          </a:prstGeom>
        </p:spPr>
      </p:pic>
      <p:pic>
        <p:nvPicPr>
          <p:cNvPr id="3" name="Picture 2" descr="A screenshot of a graph&#10;&#10;Description automatically generated">
            <a:extLst>
              <a:ext uri="{FF2B5EF4-FFF2-40B4-BE49-F238E27FC236}">
                <a16:creationId xmlns:a16="http://schemas.microsoft.com/office/drawing/2014/main" id="{67C768D4-E105-9770-B8B9-FF61FC850A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6314" y="1972459"/>
            <a:ext cx="3780000" cy="3366563"/>
          </a:xfrm>
          <a:prstGeom prst="rect">
            <a:avLst/>
          </a:prstGeom>
        </p:spPr>
      </p:pic>
      <p:pic>
        <p:nvPicPr>
          <p:cNvPr id="4" name="Picture 3" descr="A screenshot of a computer&#10;&#10;Description automatically generated">
            <a:extLst>
              <a:ext uri="{FF2B5EF4-FFF2-40B4-BE49-F238E27FC236}">
                <a16:creationId xmlns:a16="http://schemas.microsoft.com/office/drawing/2014/main" id="{8E9B64A4-54CE-CF7F-413D-4975D8A920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963" y="1973539"/>
            <a:ext cx="3780000" cy="3365483"/>
          </a:xfrm>
          <a:prstGeom prst="rect">
            <a:avLst/>
          </a:prstGeom>
        </p:spPr>
      </p:pic>
    </p:spTree>
    <p:extLst>
      <p:ext uri="{BB962C8B-B14F-4D97-AF65-F5344CB8AC3E}">
        <p14:creationId xmlns:p14="http://schemas.microsoft.com/office/powerpoint/2010/main" val="5582610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36">
            <a:extLst>
              <a:ext uri="{FF2B5EF4-FFF2-40B4-BE49-F238E27FC236}">
                <a16:creationId xmlns:a16="http://schemas.microsoft.com/office/drawing/2014/main" id="{13EFA6C3-82DC-4131-9929-2523E6FD0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38">
            <a:extLst>
              <a:ext uri="{FF2B5EF4-FFF2-40B4-BE49-F238E27FC236}">
                <a16:creationId xmlns:a16="http://schemas.microsoft.com/office/drawing/2014/main" id="{AEC9469E-14CA-4358-BABC-CBF836A61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69680" cy="767978"/>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Shape 40">
            <a:extLst>
              <a:ext uri="{FF2B5EF4-FFF2-40B4-BE49-F238E27FC236}">
                <a16:creationId xmlns:a16="http://schemas.microsoft.com/office/drawing/2014/main" id="{048EB4C9-ACAF-4CCA-BA6E-931443192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5753" y="6027658"/>
            <a:ext cx="7906247" cy="830343"/>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785037 w 6884912"/>
              <a:gd name="connsiteY84" fmla="*/ 161964 h 1161397"/>
              <a:gd name="connsiteX85" fmla="*/ 4844073 w 6884912"/>
              <a:gd name="connsiteY85" fmla="*/ 161768 h 1161397"/>
              <a:gd name="connsiteX86" fmla="*/ 4856454 w 6884912"/>
              <a:gd name="connsiteY86" fmla="*/ 130488 h 1161397"/>
              <a:gd name="connsiteX87" fmla="*/ 4920038 w 6884912"/>
              <a:gd name="connsiteY87" fmla="*/ 140418 h 1161397"/>
              <a:gd name="connsiteX88" fmla="*/ 5016639 w 6884912"/>
              <a:gd name="connsiteY88" fmla="*/ 158905 h 1161397"/>
              <a:gd name="connsiteX89" fmla="*/ 5072009 w 6884912"/>
              <a:gd name="connsiteY89" fmla="*/ 161502 h 1161397"/>
              <a:gd name="connsiteX90" fmla="*/ 5223626 w 6884912"/>
              <a:gd name="connsiteY90" fmla="*/ 177356 h 1161397"/>
              <a:gd name="connsiteX91" fmla="*/ 5375773 w 6884912"/>
              <a:gd name="connsiteY91" fmla="*/ 199913 h 1161397"/>
              <a:gd name="connsiteX92" fmla="*/ 5467502 w 6884912"/>
              <a:gd name="connsiteY92" fmla="*/ 250963 h 1161397"/>
              <a:gd name="connsiteX93" fmla="*/ 5592395 w 6884912"/>
              <a:gd name="connsiteY93" fmla="*/ 265434 h 1161397"/>
              <a:gd name="connsiteX94" fmla="*/ 5613532 w 6884912"/>
              <a:gd name="connsiteY94" fmla="*/ 273379 h 1161397"/>
              <a:gd name="connsiteX95" fmla="*/ 5642173 w 6884912"/>
              <a:gd name="connsiteY95" fmla="*/ 266904 h 1161397"/>
              <a:gd name="connsiteX96" fmla="*/ 5756910 w 6884912"/>
              <a:gd name="connsiteY96" fmla="*/ 239211 h 1161397"/>
              <a:gd name="connsiteX97" fmla="*/ 5846667 w 6884912"/>
              <a:gd name="connsiteY97" fmla="*/ 201786 h 1161397"/>
              <a:gd name="connsiteX98" fmla="*/ 5960732 w 6884912"/>
              <a:gd name="connsiteY98" fmla="*/ 220708 h 1161397"/>
              <a:gd name="connsiteX99" fmla="*/ 6029542 w 6884912"/>
              <a:gd name="connsiteY99" fmla="*/ 210339 h 1161397"/>
              <a:gd name="connsiteX100" fmla="*/ 6141123 w 6884912"/>
              <a:gd name="connsiteY100" fmla="*/ 159923 h 1161397"/>
              <a:gd name="connsiteX101" fmla="*/ 6290640 w 6884912"/>
              <a:gd name="connsiteY101" fmla="*/ 167441 h 1161397"/>
              <a:gd name="connsiteX102" fmla="*/ 6322806 w 6884912"/>
              <a:gd name="connsiteY102" fmla="*/ 213293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844073 w 6884912"/>
              <a:gd name="connsiteY84" fmla="*/ 161768 h 1161397"/>
              <a:gd name="connsiteX85" fmla="*/ 4856454 w 6884912"/>
              <a:gd name="connsiteY85" fmla="*/ 130488 h 1161397"/>
              <a:gd name="connsiteX86" fmla="*/ 4920038 w 6884912"/>
              <a:gd name="connsiteY86" fmla="*/ 140418 h 1161397"/>
              <a:gd name="connsiteX87" fmla="*/ 5016639 w 6884912"/>
              <a:gd name="connsiteY87" fmla="*/ 158905 h 1161397"/>
              <a:gd name="connsiteX88" fmla="*/ 5072009 w 6884912"/>
              <a:gd name="connsiteY88" fmla="*/ 161502 h 1161397"/>
              <a:gd name="connsiteX89" fmla="*/ 5223626 w 6884912"/>
              <a:gd name="connsiteY89" fmla="*/ 177356 h 1161397"/>
              <a:gd name="connsiteX90" fmla="*/ 5375773 w 6884912"/>
              <a:gd name="connsiteY90" fmla="*/ 199913 h 1161397"/>
              <a:gd name="connsiteX91" fmla="*/ 5467502 w 6884912"/>
              <a:gd name="connsiteY91" fmla="*/ 250963 h 1161397"/>
              <a:gd name="connsiteX92" fmla="*/ 5592395 w 6884912"/>
              <a:gd name="connsiteY92" fmla="*/ 265434 h 1161397"/>
              <a:gd name="connsiteX93" fmla="*/ 5613532 w 6884912"/>
              <a:gd name="connsiteY93" fmla="*/ 273379 h 1161397"/>
              <a:gd name="connsiteX94" fmla="*/ 5642173 w 6884912"/>
              <a:gd name="connsiteY94" fmla="*/ 266904 h 1161397"/>
              <a:gd name="connsiteX95" fmla="*/ 5756910 w 6884912"/>
              <a:gd name="connsiteY95" fmla="*/ 239211 h 1161397"/>
              <a:gd name="connsiteX96" fmla="*/ 5846667 w 6884912"/>
              <a:gd name="connsiteY96" fmla="*/ 201786 h 1161397"/>
              <a:gd name="connsiteX97" fmla="*/ 5960732 w 6884912"/>
              <a:gd name="connsiteY97" fmla="*/ 220708 h 1161397"/>
              <a:gd name="connsiteX98" fmla="*/ 6029542 w 6884912"/>
              <a:gd name="connsiteY98" fmla="*/ 210339 h 1161397"/>
              <a:gd name="connsiteX99" fmla="*/ 6141123 w 6884912"/>
              <a:gd name="connsiteY99" fmla="*/ 159923 h 1161397"/>
              <a:gd name="connsiteX100" fmla="*/ 6290640 w 6884912"/>
              <a:gd name="connsiteY100" fmla="*/ 167441 h 1161397"/>
              <a:gd name="connsiteX101" fmla="*/ 6322806 w 6884912"/>
              <a:gd name="connsiteY101" fmla="*/ 213293 h 1161397"/>
              <a:gd name="connsiteX102" fmla="*/ 6380420 w 6884912"/>
              <a:gd name="connsiteY102" fmla="*/ 173195 h 1161397"/>
              <a:gd name="connsiteX103" fmla="*/ 6507891 w 6884912"/>
              <a:gd name="connsiteY103" fmla="*/ 118474 h 1161397"/>
              <a:gd name="connsiteX104" fmla="*/ 6571807 w 6884912"/>
              <a:gd name="connsiteY104" fmla="*/ 98636 h 1161397"/>
              <a:gd name="connsiteX105" fmla="*/ 6671880 w 6884912"/>
              <a:gd name="connsiteY105" fmla="*/ 82931 h 1161397"/>
              <a:gd name="connsiteX106" fmla="*/ 6702266 w 6884912"/>
              <a:gd name="connsiteY106" fmla="*/ 75470 h 1161397"/>
              <a:gd name="connsiteX107" fmla="*/ 6845802 w 6884912"/>
              <a:gd name="connsiteY107" fmla="*/ 24496 h 1161397"/>
              <a:gd name="connsiteX108" fmla="*/ 6884912 w 6884912"/>
              <a:gd name="connsiteY10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12111 w 6884912"/>
              <a:gd name="connsiteY8" fmla="*/ 1085599 h 1161397"/>
              <a:gd name="connsiteX9" fmla="*/ 567875 w 6884912"/>
              <a:gd name="connsiteY9" fmla="*/ 1051976 h 1161397"/>
              <a:gd name="connsiteX10" fmla="*/ 601644 w 6884912"/>
              <a:gd name="connsiteY10" fmla="*/ 1003997 h 1161397"/>
              <a:gd name="connsiteX11" fmla="*/ 651408 w 6884912"/>
              <a:gd name="connsiteY11" fmla="*/ 984938 h 1161397"/>
              <a:gd name="connsiteX12" fmla="*/ 673197 w 6884912"/>
              <a:gd name="connsiteY12" fmla="*/ 1010060 h 1161397"/>
              <a:gd name="connsiteX13" fmla="*/ 723108 w 6884912"/>
              <a:gd name="connsiteY13" fmla="*/ 980081 h 1161397"/>
              <a:gd name="connsiteX14" fmla="*/ 797699 w 6884912"/>
              <a:gd name="connsiteY14" fmla="*/ 931362 h 1161397"/>
              <a:gd name="connsiteX15" fmla="*/ 843359 w 6884912"/>
              <a:gd name="connsiteY15" fmla="*/ 910894 h 1161397"/>
              <a:gd name="connsiteX16" fmla="*/ 965215 w 6884912"/>
              <a:gd name="connsiteY16" fmla="*/ 846701 h 1161397"/>
              <a:gd name="connsiteX17" fmla="*/ 1085080 w 6884912"/>
              <a:gd name="connsiteY17" fmla="*/ 776086 h 1161397"/>
              <a:gd name="connsiteX18" fmla="*/ 1131224 w 6884912"/>
              <a:gd name="connsiteY18" fmla="*/ 706160 h 1161397"/>
              <a:gd name="connsiteX19" fmla="*/ 1138051 w 6884912"/>
              <a:gd name="connsiteY19" fmla="*/ 70203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26340 w 6884912"/>
              <a:gd name="connsiteY38" fmla="*/ 638496 h 1161397"/>
              <a:gd name="connsiteX39" fmla="*/ 1731986 w 6884912"/>
              <a:gd name="connsiteY39" fmla="*/ 589682 h 1161397"/>
              <a:gd name="connsiteX40" fmla="*/ 1927935 w 6884912"/>
              <a:gd name="connsiteY40" fmla="*/ 628540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222191 w 6884912"/>
              <a:gd name="connsiteY57" fmla="*/ 307887 h 1161397"/>
              <a:gd name="connsiteX58" fmla="*/ 3227953 w 6884912"/>
              <a:gd name="connsiteY58" fmla="*/ 297650 h 1161397"/>
              <a:gd name="connsiteX59" fmla="*/ 3510042 w 6884912"/>
              <a:gd name="connsiteY59" fmla="*/ 311820 h 1161397"/>
              <a:gd name="connsiteX60" fmla="*/ 3626773 w 6884912"/>
              <a:gd name="connsiteY60" fmla="*/ 290452 h 1161397"/>
              <a:gd name="connsiteX61" fmla="*/ 3666217 w 6884912"/>
              <a:gd name="connsiteY61" fmla="*/ 273255 h 1161397"/>
              <a:gd name="connsiteX62" fmla="*/ 3732427 w 6884912"/>
              <a:gd name="connsiteY62" fmla="*/ 245039 h 1161397"/>
              <a:gd name="connsiteX63" fmla="*/ 3777022 w 6884912"/>
              <a:gd name="connsiteY63" fmla="*/ 200276 h 1161397"/>
              <a:gd name="connsiteX64" fmla="*/ 3791246 w 6884912"/>
              <a:gd name="connsiteY64" fmla="*/ 189996 h 1161397"/>
              <a:gd name="connsiteX65" fmla="*/ 3819864 w 6884912"/>
              <a:gd name="connsiteY65" fmla="*/ 194605 h 1161397"/>
              <a:gd name="connsiteX66" fmla="*/ 3830398 w 6884912"/>
              <a:gd name="connsiteY66" fmla="*/ 188383 h 1161397"/>
              <a:gd name="connsiteX67" fmla="*/ 3834360 w 6884912"/>
              <a:gd name="connsiteY67" fmla="*/ 188992 h 1161397"/>
              <a:gd name="connsiteX68" fmla="*/ 3843715 w 6884912"/>
              <a:gd name="connsiteY68" fmla="*/ 188752 h 1161397"/>
              <a:gd name="connsiteX69" fmla="*/ 3842609 w 6884912"/>
              <a:gd name="connsiteY69" fmla="*/ 197386 h 1161397"/>
              <a:gd name="connsiteX70" fmla="*/ 3853961 w 6884912"/>
              <a:gd name="connsiteY70" fmla="*/ 213380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3922400 w 6884912"/>
              <a:gd name="connsiteY74" fmla="*/ 205056 h 1161397"/>
              <a:gd name="connsiteX75" fmla="*/ 4013061 w 6884912"/>
              <a:gd name="connsiteY75" fmla="*/ 224874 h 1161397"/>
              <a:gd name="connsiteX76" fmla="*/ 4220717 w 6884912"/>
              <a:gd name="connsiteY76" fmla="*/ 192946 h 1161397"/>
              <a:gd name="connsiteX77" fmla="*/ 4228802 w 6884912"/>
              <a:gd name="connsiteY77" fmla="*/ 201468 h 1161397"/>
              <a:gd name="connsiteX78" fmla="*/ 4289361 w 6884912"/>
              <a:gd name="connsiteY78" fmla="*/ 196642 h 1161397"/>
              <a:gd name="connsiteX79" fmla="*/ 4498913 w 6884912"/>
              <a:gd name="connsiteY79" fmla="*/ 118915 h 1161397"/>
              <a:gd name="connsiteX80" fmla="*/ 4617330 w 6884912"/>
              <a:gd name="connsiteY80" fmla="*/ 111163 h 1161397"/>
              <a:gd name="connsiteX81" fmla="*/ 4659778 w 6884912"/>
              <a:gd name="connsiteY81" fmla="*/ 118219 h 1161397"/>
              <a:gd name="connsiteX82" fmla="*/ 4730870 w 6884912"/>
              <a:gd name="connsiteY82" fmla="*/ 129432 h 1161397"/>
              <a:gd name="connsiteX83" fmla="*/ 4844073 w 6884912"/>
              <a:gd name="connsiteY83" fmla="*/ 161768 h 1161397"/>
              <a:gd name="connsiteX84" fmla="*/ 4856454 w 6884912"/>
              <a:gd name="connsiteY84" fmla="*/ 130488 h 1161397"/>
              <a:gd name="connsiteX85" fmla="*/ 4920038 w 6884912"/>
              <a:gd name="connsiteY85" fmla="*/ 140418 h 1161397"/>
              <a:gd name="connsiteX86" fmla="*/ 5016639 w 6884912"/>
              <a:gd name="connsiteY86" fmla="*/ 158905 h 1161397"/>
              <a:gd name="connsiteX87" fmla="*/ 5072009 w 6884912"/>
              <a:gd name="connsiteY87" fmla="*/ 161502 h 1161397"/>
              <a:gd name="connsiteX88" fmla="*/ 5223626 w 6884912"/>
              <a:gd name="connsiteY88" fmla="*/ 177356 h 1161397"/>
              <a:gd name="connsiteX89" fmla="*/ 5375773 w 6884912"/>
              <a:gd name="connsiteY89" fmla="*/ 199913 h 1161397"/>
              <a:gd name="connsiteX90" fmla="*/ 5467502 w 6884912"/>
              <a:gd name="connsiteY90" fmla="*/ 250963 h 1161397"/>
              <a:gd name="connsiteX91" fmla="*/ 5592395 w 6884912"/>
              <a:gd name="connsiteY91" fmla="*/ 265434 h 1161397"/>
              <a:gd name="connsiteX92" fmla="*/ 5613532 w 6884912"/>
              <a:gd name="connsiteY92" fmla="*/ 273379 h 1161397"/>
              <a:gd name="connsiteX93" fmla="*/ 5642173 w 6884912"/>
              <a:gd name="connsiteY93" fmla="*/ 266904 h 1161397"/>
              <a:gd name="connsiteX94" fmla="*/ 5756910 w 6884912"/>
              <a:gd name="connsiteY94" fmla="*/ 239211 h 1161397"/>
              <a:gd name="connsiteX95" fmla="*/ 5846667 w 6884912"/>
              <a:gd name="connsiteY95" fmla="*/ 201786 h 1161397"/>
              <a:gd name="connsiteX96" fmla="*/ 5960732 w 6884912"/>
              <a:gd name="connsiteY96" fmla="*/ 220708 h 1161397"/>
              <a:gd name="connsiteX97" fmla="*/ 6029542 w 6884912"/>
              <a:gd name="connsiteY97" fmla="*/ 210339 h 1161397"/>
              <a:gd name="connsiteX98" fmla="*/ 6141123 w 6884912"/>
              <a:gd name="connsiteY98" fmla="*/ 159923 h 1161397"/>
              <a:gd name="connsiteX99" fmla="*/ 6290640 w 6884912"/>
              <a:gd name="connsiteY99" fmla="*/ 167441 h 1161397"/>
              <a:gd name="connsiteX100" fmla="*/ 6322806 w 6884912"/>
              <a:gd name="connsiteY100" fmla="*/ 213293 h 1161397"/>
              <a:gd name="connsiteX101" fmla="*/ 6380420 w 6884912"/>
              <a:gd name="connsiteY101" fmla="*/ 173195 h 1161397"/>
              <a:gd name="connsiteX102" fmla="*/ 6507891 w 6884912"/>
              <a:gd name="connsiteY102" fmla="*/ 118474 h 1161397"/>
              <a:gd name="connsiteX103" fmla="*/ 6571807 w 6884912"/>
              <a:gd name="connsiteY103" fmla="*/ 98636 h 1161397"/>
              <a:gd name="connsiteX104" fmla="*/ 6671880 w 6884912"/>
              <a:gd name="connsiteY104" fmla="*/ 82931 h 1161397"/>
              <a:gd name="connsiteX105" fmla="*/ 6702266 w 6884912"/>
              <a:gd name="connsiteY105" fmla="*/ 75470 h 1161397"/>
              <a:gd name="connsiteX106" fmla="*/ 6845802 w 6884912"/>
              <a:gd name="connsiteY106" fmla="*/ 24496 h 1161397"/>
              <a:gd name="connsiteX107" fmla="*/ 6884912 w 6884912"/>
              <a:gd name="connsiteY10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12111 w 6884912"/>
              <a:gd name="connsiteY7" fmla="*/ 1085599 h 1161397"/>
              <a:gd name="connsiteX8" fmla="*/ 567875 w 6884912"/>
              <a:gd name="connsiteY8" fmla="*/ 1051976 h 1161397"/>
              <a:gd name="connsiteX9" fmla="*/ 601644 w 6884912"/>
              <a:gd name="connsiteY9" fmla="*/ 1003997 h 1161397"/>
              <a:gd name="connsiteX10" fmla="*/ 651408 w 6884912"/>
              <a:gd name="connsiteY10" fmla="*/ 984938 h 1161397"/>
              <a:gd name="connsiteX11" fmla="*/ 673197 w 6884912"/>
              <a:gd name="connsiteY11" fmla="*/ 1010060 h 1161397"/>
              <a:gd name="connsiteX12" fmla="*/ 723108 w 6884912"/>
              <a:gd name="connsiteY12" fmla="*/ 980081 h 1161397"/>
              <a:gd name="connsiteX13" fmla="*/ 797699 w 6884912"/>
              <a:gd name="connsiteY13" fmla="*/ 931362 h 1161397"/>
              <a:gd name="connsiteX14" fmla="*/ 843359 w 6884912"/>
              <a:gd name="connsiteY14" fmla="*/ 910894 h 1161397"/>
              <a:gd name="connsiteX15" fmla="*/ 965215 w 6884912"/>
              <a:gd name="connsiteY15" fmla="*/ 846701 h 1161397"/>
              <a:gd name="connsiteX16" fmla="*/ 1085080 w 6884912"/>
              <a:gd name="connsiteY16" fmla="*/ 776086 h 1161397"/>
              <a:gd name="connsiteX17" fmla="*/ 1131224 w 6884912"/>
              <a:gd name="connsiteY17" fmla="*/ 706160 h 1161397"/>
              <a:gd name="connsiteX18" fmla="*/ 1138051 w 6884912"/>
              <a:gd name="connsiteY18" fmla="*/ 702034 h 1161397"/>
              <a:gd name="connsiteX19" fmla="*/ 1158800 w 6884912"/>
              <a:gd name="connsiteY19" fmla="*/ 700004 h 1161397"/>
              <a:gd name="connsiteX20" fmla="*/ 1166947 w 6884912"/>
              <a:gd name="connsiteY20" fmla="*/ 700762 h 1161397"/>
              <a:gd name="connsiteX21" fmla="*/ 1178135 w 6884912"/>
              <a:gd name="connsiteY21" fmla="*/ 698631 h 1161397"/>
              <a:gd name="connsiteX22" fmla="*/ 1178301 w 6884912"/>
              <a:gd name="connsiteY22" fmla="*/ 698094 h 1161397"/>
              <a:gd name="connsiteX23" fmla="*/ 1188995 w 6884912"/>
              <a:gd name="connsiteY23" fmla="*/ 697048 h 1161397"/>
              <a:gd name="connsiteX24" fmla="*/ 1242716 w 6884912"/>
              <a:gd name="connsiteY24" fmla="*/ 698052 h 1161397"/>
              <a:gd name="connsiteX25" fmla="*/ 1299977 w 6884912"/>
              <a:gd name="connsiteY25" fmla="*/ 639196 h 1161397"/>
              <a:gd name="connsiteX26" fmla="*/ 1326190 w 6884912"/>
              <a:gd name="connsiteY26" fmla="*/ 625955 h 1161397"/>
              <a:gd name="connsiteX27" fmla="*/ 1339600 w 6884912"/>
              <a:gd name="connsiteY27" fmla="*/ 616295 h 1161397"/>
              <a:gd name="connsiteX28" fmla="*/ 1340054 w 6884912"/>
              <a:gd name="connsiteY28" fmla="*/ 614022 h 1161397"/>
              <a:gd name="connsiteX29" fmla="*/ 1391606 w 6884912"/>
              <a:gd name="connsiteY29" fmla="*/ 615229 h 1161397"/>
              <a:gd name="connsiteX30" fmla="*/ 1397565 w 6884912"/>
              <a:gd name="connsiteY30" fmla="*/ 611490 h 1161397"/>
              <a:gd name="connsiteX31" fmla="*/ 1432302 w 6884912"/>
              <a:gd name="connsiteY31" fmla="*/ 617267 h 1161397"/>
              <a:gd name="connsiteX32" fmla="*/ 1449644 w 6884912"/>
              <a:gd name="connsiteY32" fmla="*/ 617591 h 1161397"/>
              <a:gd name="connsiteX33" fmla="*/ 1455793 w 6884912"/>
              <a:gd name="connsiteY33" fmla="*/ 623174 h 1161397"/>
              <a:gd name="connsiteX34" fmla="*/ 1480758 w 6884912"/>
              <a:gd name="connsiteY34" fmla="*/ 620863 h 1161397"/>
              <a:gd name="connsiteX35" fmla="*/ 1483154 w 6884912"/>
              <a:gd name="connsiteY35" fmla="*/ 618527 h 1161397"/>
              <a:gd name="connsiteX36" fmla="*/ 1505495 w 6884912"/>
              <a:gd name="connsiteY36" fmla="*/ 624325 h 1161397"/>
              <a:gd name="connsiteX37" fmla="*/ 1526340 w 6884912"/>
              <a:gd name="connsiteY37" fmla="*/ 638496 h 1161397"/>
              <a:gd name="connsiteX38" fmla="*/ 1731986 w 6884912"/>
              <a:gd name="connsiteY38" fmla="*/ 589682 h 1161397"/>
              <a:gd name="connsiteX39" fmla="*/ 1927935 w 6884912"/>
              <a:gd name="connsiteY39" fmla="*/ 628540 h 1161397"/>
              <a:gd name="connsiteX40" fmla="*/ 2039075 w 6884912"/>
              <a:gd name="connsiteY40" fmla="*/ 599964 h 1161397"/>
              <a:gd name="connsiteX41" fmla="*/ 2066980 w 6884912"/>
              <a:gd name="connsiteY41" fmla="*/ 550413 h 1161397"/>
              <a:gd name="connsiteX42" fmla="*/ 2352236 w 6884912"/>
              <a:gd name="connsiteY42" fmla="*/ 519602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222191 w 6884912"/>
              <a:gd name="connsiteY56" fmla="*/ 307887 h 1161397"/>
              <a:gd name="connsiteX57" fmla="*/ 3227953 w 6884912"/>
              <a:gd name="connsiteY57" fmla="*/ 297650 h 1161397"/>
              <a:gd name="connsiteX58" fmla="*/ 3510042 w 6884912"/>
              <a:gd name="connsiteY58" fmla="*/ 311820 h 1161397"/>
              <a:gd name="connsiteX59" fmla="*/ 3626773 w 6884912"/>
              <a:gd name="connsiteY59" fmla="*/ 290452 h 1161397"/>
              <a:gd name="connsiteX60" fmla="*/ 3666217 w 6884912"/>
              <a:gd name="connsiteY60" fmla="*/ 273255 h 1161397"/>
              <a:gd name="connsiteX61" fmla="*/ 3732427 w 6884912"/>
              <a:gd name="connsiteY61" fmla="*/ 245039 h 1161397"/>
              <a:gd name="connsiteX62" fmla="*/ 3777022 w 6884912"/>
              <a:gd name="connsiteY62" fmla="*/ 200276 h 1161397"/>
              <a:gd name="connsiteX63" fmla="*/ 3791246 w 6884912"/>
              <a:gd name="connsiteY63" fmla="*/ 189996 h 1161397"/>
              <a:gd name="connsiteX64" fmla="*/ 3819864 w 6884912"/>
              <a:gd name="connsiteY64" fmla="*/ 194605 h 1161397"/>
              <a:gd name="connsiteX65" fmla="*/ 3830398 w 6884912"/>
              <a:gd name="connsiteY65" fmla="*/ 188383 h 1161397"/>
              <a:gd name="connsiteX66" fmla="*/ 3834360 w 6884912"/>
              <a:gd name="connsiteY66" fmla="*/ 188992 h 1161397"/>
              <a:gd name="connsiteX67" fmla="*/ 3843715 w 6884912"/>
              <a:gd name="connsiteY67" fmla="*/ 188752 h 1161397"/>
              <a:gd name="connsiteX68" fmla="*/ 3842609 w 6884912"/>
              <a:gd name="connsiteY68" fmla="*/ 197386 h 1161397"/>
              <a:gd name="connsiteX69" fmla="*/ 3853961 w 6884912"/>
              <a:gd name="connsiteY69" fmla="*/ 213380 h 1161397"/>
              <a:gd name="connsiteX70" fmla="*/ 3907640 w 6884912"/>
              <a:gd name="connsiteY70" fmla="*/ 207568 h 1161397"/>
              <a:gd name="connsiteX71" fmla="*/ 3910449 w 6884912"/>
              <a:gd name="connsiteY71" fmla="*/ 197808 h 1161397"/>
              <a:gd name="connsiteX72" fmla="*/ 3917197 w 6884912"/>
              <a:gd name="connsiteY72" fmla="*/ 196121 h 1161397"/>
              <a:gd name="connsiteX73" fmla="*/ 3922400 w 6884912"/>
              <a:gd name="connsiteY73" fmla="*/ 205056 h 1161397"/>
              <a:gd name="connsiteX74" fmla="*/ 4013061 w 6884912"/>
              <a:gd name="connsiteY74" fmla="*/ 224874 h 1161397"/>
              <a:gd name="connsiteX75" fmla="*/ 4220717 w 6884912"/>
              <a:gd name="connsiteY75" fmla="*/ 192946 h 1161397"/>
              <a:gd name="connsiteX76" fmla="*/ 4228802 w 6884912"/>
              <a:gd name="connsiteY76" fmla="*/ 201468 h 1161397"/>
              <a:gd name="connsiteX77" fmla="*/ 4289361 w 6884912"/>
              <a:gd name="connsiteY77" fmla="*/ 196642 h 1161397"/>
              <a:gd name="connsiteX78" fmla="*/ 4498913 w 6884912"/>
              <a:gd name="connsiteY78" fmla="*/ 118915 h 1161397"/>
              <a:gd name="connsiteX79" fmla="*/ 4617330 w 6884912"/>
              <a:gd name="connsiteY79" fmla="*/ 111163 h 1161397"/>
              <a:gd name="connsiteX80" fmla="*/ 4659778 w 6884912"/>
              <a:gd name="connsiteY80" fmla="*/ 118219 h 1161397"/>
              <a:gd name="connsiteX81" fmla="*/ 4730870 w 6884912"/>
              <a:gd name="connsiteY81" fmla="*/ 129432 h 1161397"/>
              <a:gd name="connsiteX82" fmla="*/ 4844073 w 6884912"/>
              <a:gd name="connsiteY82" fmla="*/ 161768 h 1161397"/>
              <a:gd name="connsiteX83" fmla="*/ 4856454 w 6884912"/>
              <a:gd name="connsiteY83" fmla="*/ 130488 h 1161397"/>
              <a:gd name="connsiteX84" fmla="*/ 4920038 w 6884912"/>
              <a:gd name="connsiteY84" fmla="*/ 140418 h 1161397"/>
              <a:gd name="connsiteX85" fmla="*/ 5016639 w 6884912"/>
              <a:gd name="connsiteY85" fmla="*/ 158905 h 1161397"/>
              <a:gd name="connsiteX86" fmla="*/ 5072009 w 6884912"/>
              <a:gd name="connsiteY86" fmla="*/ 161502 h 1161397"/>
              <a:gd name="connsiteX87" fmla="*/ 5223626 w 6884912"/>
              <a:gd name="connsiteY87" fmla="*/ 177356 h 1161397"/>
              <a:gd name="connsiteX88" fmla="*/ 5375773 w 6884912"/>
              <a:gd name="connsiteY88" fmla="*/ 199913 h 1161397"/>
              <a:gd name="connsiteX89" fmla="*/ 5467502 w 6884912"/>
              <a:gd name="connsiteY89" fmla="*/ 250963 h 1161397"/>
              <a:gd name="connsiteX90" fmla="*/ 5592395 w 6884912"/>
              <a:gd name="connsiteY90" fmla="*/ 265434 h 1161397"/>
              <a:gd name="connsiteX91" fmla="*/ 5613532 w 6884912"/>
              <a:gd name="connsiteY91" fmla="*/ 273379 h 1161397"/>
              <a:gd name="connsiteX92" fmla="*/ 5642173 w 6884912"/>
              <a:gd name="connsiteY92" fmla="*/ 266904 h 1161397"/>
              <a:gd name="connsiteX93" fmla="*/ 5756910 w 6884912"/>
              <a:gd name="connsiteY93" fmla="*/ 239211 h 1161397"/>
              <a:gd name="connsiteX94" fmla="*/ 5846667 w 6884912"/>
              <a:gd name="connsiteY94" fmla="*/ 201786 h 1161397"/>
              <a:gd name="connsiteX95" fmla="*/ 5960732 w 6884912"/>
              <a:gd name="connsiteY95" fmla="*/ 220708 h 1161397"/>
              <a:gd name="connsiteX96" fmla="*/ 6029542 w 6884912"/>
              <a:gd name="connsiteY96" fmla="*/ 210339 h 1161397"/>
              <a:gd name="connsiteX97" fmla="*/ 6141123 w 6884912"/>
              <a:gd name="connsiteY97" fmla="*/ 159923 h 1161397"/>
              <a:gd name="connsiteX98" fmla="*/ 6290640 w 6884912"/>
              <a:gd name="connsiteY98" fmla="*/ 167441 h 1161397"/>
              <a:gd name="connsiteX99" fmla="*/ 6322806 w 6884912"/>
              <a:gd name="connsiteY99" fmla="*/ 213293 h 1161397"/>
              <a:gd name="connsiteX100" fmla="*/ 6380420 w 6884912"/>
              <a:gd name="connsiteY100" fmla="*/ 173195 h 1161397"/>
              <a:gd name="connsiteX101" fmla="*/ 6507891 w 6884912"/>
              <a:gd name="connsiteY101" fmla="*/ 118474 h 1161397"/>
              <a:gd name="connsiteX102" fmla="*/ 6571807 w 6884912"/>
              <a:gd name="connsiteY102" fmla="*/ 98636 h 1161397"/>
              <a:gd name="connsiteX103" fmla="*/ 6671880 w 6884912"/>
              <a:gd name="connsiteY103" fmla="*/ 82931 h 1161397"/>
              <a:gd name="connsiteX104" fmla="*/ 6702266 w 6884912"/>
              <a:gd name="connsiteY104" fmla="*/ 75470 h 1161397"/>
              <a:gd name="connsiteX105" fmla="*/ 6845802 w 6884912"/>
              <a:gd name="connsiteY105" fmla="*/ 24496 h 1161397"/>
              <a:gd name="connsiteX106" fmla="*/ 6884912 w 6884912"/>
              <a:gd name="connsiteY10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67875 w 6884912"/>
              <a:gd name="connsiteY7" fmla="*/ 1051976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213420 w 6884912"/>
              <a:gd name="connsiteY6" fmla="*/ 1056868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242716 w 6884912"/>
              <a:gd name="connsiteY20" fmla="*/ 698052 h 1161397"/>
              <a:gd name="connsiteX21" fmla="*/ 1299977 w 6884912"/>
              <a:gd name="connsiteY21" fmla="*/ 639196 h 1161397"/>
              <a:gd name="connsiteX22" fmla="*/ 1326190 w 6884912"/>
              <a:gd name="connsiteY22" fmla="*/ 625955 h 1161397"/>
              <a:gd name="connsiteX23" fmla="*/ 1339600 w 6884912"/>
              <a:gd name="connsiteY23" fmla="*/ 616295 h 1161397"/>
              <a:gd name="connsiteX24" fmla="*/ 1340054 w 6884912"/>
              <a:gd name="connsiteY24" fmla="*/ 614022 h 1161397"/>
              <a:gd name="connsiteX25" fmla="*/ 1391606 w 6884912"/>
              <a:gd name="connsiteY25" fmla="*/ 615229 h 1161397"/>
              <a:gd name="connsiteX26" fmla="*/ 1397565 w 6884912"/>
              <a:gd name="connsiteY26" fmla="*/ 611490 h 1161397"/>
              <a:gd name="connsiteX27" fmla="*/ 1432302 w 6884912"/>
              <a:gd name="connsiteY27" fmla="*/ 617267 h 1161397"/>
              <a:gd name="connsiteX28" fmla="*/ 1449644 w 6884912"/>
              <a:gd name="connsiteY28" fmla="*/ 617591 h 1161397"/>
              <a:gd name="connsiteX29" fmla="*/ 1455793 w 6884912"/>
              <a:gd name="connsiteY29" fmla="*/ 623174 h 1161397"/>
              <a:gd name="connsiteX30" fmla="*/ 1480758 w 6884912"/>
              <a:gd name="connsiteY30" fmla="*/ 620863 h 1161397"/>
              <a:gd name="connsiteX31" fmla="*/ 1483154 w 6884912"/>
              <a:gd name="connsiteY31" fmla="*/ 618527 h 1161397"/>
              <a:gd name="connsiteX32" fmla="*/ 1505495 w 6884912"/>
              <a:gd name="connsiteY32" fmla="*/ 624325 h 1161397"/>
              <a:gd name="connsiteX33" fmla="*/ 1526340 w 6884912"/>
              <a:gd name="connsiteY33" fmla="*/ 638496 h 1161397"/>
              <a:gd name="connsiteX34" fmla="*/ 1731986 w 6884912"/>
              <a:gd name="connsiteY34" fmla="*/ 589682 h 1161397"/>
              <a:gd name="connsiteX35" fmla="*/ 1927935 w 6884912"/>
              <a:gd name="connsiteY35" fmla="*/ 628540 h 1161397"/>
              <a:gd name="connsiteX36" fmla="*/ 2039075 w 6884912"/>
              <a:gd name="connsiteY36" fmla="*/ 599964 h 1161397"/>
              <a:gd name="connsiteX37" fmla="*/ 2066980 w 6884912"/>
              <a:gd name="connsiteY37" fmla="*/ 550413 h 1161397"/>
              <a:gd name="connsiteX38" fmla="*/ 2352236 w 6884912"/>
              <a:gd name="connsiteY38" fmla="*/ 519602 h 1161397"/>
              <a:gd name="connsiteX39" fmla="*/ 2420791 w 6884912"/>
              <a:gd name="connsiteY39" fmla="*/ 492826 h 1161397"/>
              <a:gd name="connsiteX40" fmla="*/ 2489932 w 6884912"/>
              <a:gd name="connsiteY40" fmla="*/ 507864 h 1161397"/>
              <a:gd name="connsiteX41" fmla="*/ 2512917 w 6884912"/>
              <a:gd name="connsiteY41" fmla="*/ 489127 h 1161397"/>
              <a:gd name="connsiteX42" fmla="*/ 2516783 w 6884912"/>
              <a:gd name="connsiteY42" fmla="*/ 485473 h 1161397"/>
              <a:gd name="connsiteX43" fmla="*/ 2534360 w 6884912"/>
              <a:gd name="connsiteY43" fmla="*/ 480064 h 1161397"/>
              <a:gd name="connsiteX44" fmla="*/ 2536691 w 6884912"/>
              <a:gd name="connsiteY44" fmla="*/ 467018 h 1161397"/>
              <a:gd name="connsiteX45" fmla="*/ 2561265 w 6884912"/>
              <a:gd name="connsiteY45" fmla="*/ 450623 h 1161397"/>
              <a:gd name="connsiteX46" fmla="*/ 2594349 w 6884912"/>
              <a:gd name="connsiteY46" fmla="*/ 443884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222191 w 6884912"/>
              <a:gd name="connsiteY52" fmla="*/ 307887 h 1161397"/>
              <a:gd name="connsiteX53" fmla="*/ 3227953 w 6884912"/>
              <a:gd name="connsiteY53" fmla="*/ 297650 h 1161397"/>
              <a:gd name="connsiteX54" fmla="*/ 3510042 w 6884912"/>
              <a:gd name="connsiteY54" fmla="*/ 311820 h 1161397"/>
              <a:gd name="connsiteX55" fmla="*/ 3626773 w 6884912"/>
              <a:gd name="connsiteY55" fmla="*/ 290452 h 1161397"/>
              <a:gd name="connsiteX56" fmla="*/ 3666217 w 6884912"/>
              <a:gd name="connsiteY56" fmla="*/ 273255 h 1161397"/>
              <a:gd name="connsiteX57" fmla="*/ 3732427 w 6884912"/>
              <a:gd name="connsiteY57" fmla="*/ 245039 h 1161397"/>
              <a:gd name="connsiteX58" fmla="*/ 3777022 w 6884912"/>
              <a:gd name="connsiteY58" fmla="*/ 200276 h 1161397"/>
              <a:gd name="connsiteX59" fmla="*/ 3791246 w 6884912"/>
              <a:gd name="connsiteY59" fmla="*/ 189996 h 1161397"/>
              <a:gd name="connsiteX60" fmla="*/ 3819864 w 6884912"/>
              <a:gd name="connsiteY60" fmla="*/ 194605 h 1161397"/>
              <a:gd name="connsiteX61" fmla="*/ 3830398 w 6884912"/>
              <a:gd name="connsiteY61" fmla="*/ 188383 h 1161397"/>
              <a:gd name="connsiteX62" fmla="*/ 3834360 w 6884912"/>
              <a:gd name="connsiteY62" fmla="*/ 188992 h 1161397"/>
              <a:gd name="connsiteX63" fmla="*/ 3843715 w 6884912"/>
              <a:gd name="connsiteY63" fmla="*/ 188752 h 1161397"/>
              <a:gd name="connsiteX64" fmla="*/ 3842609 w 6884912"/>
              <a:gd name="connsiteY64" fmla="*/ 197386 h 1161397"/>
              <a:gd name="connsiteX65" fmla="*/ 3853961 w 6884912"/>
              <a:gd name="connsiteY65" fmla="*/ 213380 h 1161397"/>
              <a:gd name="connsiteX66" fmla="*/ 3907640 w 6884912"/>
              <a:gd name="connsiteY66" fmla="*/ 207568 h 1161397"/>
              <a:gd name="connsiteX67" fmla="*/ 3910449 w 6884912"/>
              <a:gd name="connsiteY67" fmla="*/ 197808 h 1161397"/>
              <a:gd name="connsiteX68" fmla="*/ 3917197 w 6884912"/>
              <a:gd name="connsiteY68" fmla="*/ 196121 h 1161397"/>
              <a:gd name="connsiteX69" fmla="*/ 3922400 w 6884912"/>
              <a:gd name="connsiteY69" fmla="*/ 205056 h 1161397"/>
              <a:gd name="connsiteX70" fmla="*/ 4013061 w 6884912"/>
              <a:gd name="connsiteY70" fmla="*/ 224874 h 1161397"/>
              <a:gd name="connsiteX71" fmla="*/ 4220717 w 6884912"/>
              <a:gd name="connsiteY71" fmla="*/ 192946 h 1161397"/>
              <a:gd name="connsiteX72" fmla="*/ 4228802 w 6884912"/>
              <a:gd name="connsiteY72" fmla="*/ 201468 h 1161397"/>
              <a:gd name="connsiteX73" fmla="*/ 4289361 w 6884912"/>
              <a:gd name="connsiteY73" fmla="*/ 196642 h 1161397"/>
              <a:gd name="connsiteX74" fmla="*/ 4498913 w 6884912"/>
              <a:gd name="connsiteY74" fmla="*/ 118915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844073 w 6884912"/>
              <a:gd name="connsiteY78" fmla="*/ 161768 h 1161397"/>
              <a:gd name="connsiteX79" fmla="*/ 4856454 w 6884912"/>
              <a:gd name="connsiteY79" fmla="*/ 130488 h 1161397"/>
              <a:gd name="connsiteX80" fmla="*/ 4920038 w 6884912"/>
              <a:gd name="connsiteY80" fmla="*/ 140418 h 1161397"/>
              <a:gd name="connsiteX81" fmla="*/ 5016639 w 6884912"/>
              <a:gd name="connsiteY81" fmla="*/ 158905 h 1161397"/>
              <a:gd name="connsiteX82" fmla="*/ 5072009 w 6884912"/>
              <a:gd name="connsiteY82" fmla="*/ 161502 h 1161397"/>
              <a:gd name="connsiteX83" fmla="*/ 5223626 w 6884912"/>
              <a:gd name="connsiteY83" fmla="*/ 177356 h 1161397"/>
              <a:gd name="connsiteX84" fmla="*/ 5375773 w 6884912"/>
              <a:gd name="connsiteY84" fmla="*/ 199913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141123 w 6884912"/>
              <a:gd name="connsiteY93" fmla="*/ 159923 h 1161397"/>
              <a:gd name="connsiteX94" fmla="*/ 6290640 w 6884912"/>
              <a:gd name="connsiteY94" fmla="*/ 167441 h 1161397"/>
              <a:gd name="connsiteX95" fmla="*/ 6322806 w 6884912"/>
              <a:gd name="connsiteY95" fmla="*/ 213293 h 1161397"/>
              <a:gd name="connsiteX96" fmla="*/ 6380420 w 6884912"/>
              <a:gd name="connsiteY96" fmla="*/ 173195 h 1161397"/>
              <a:gd name="connsiteX97" fmla="*/ 6507891 w 6884912"/>
              <a:gd name="connsiteY97" fmla="*/ 118474 h 1161397"/>
              <a:gd name="connsiteX98" fmla="*/ 6571807 w 6884912"/>
              <a:gd name="connsiteY98" fmla="*/ 98636 h 1161397"/>
              <a:gd name="connsiteX99" fmla="*/ 6671880 w 6884912"/>
              <a:gd name="connsiteY99" fmla="*/ 82931 h 1161397"/>
              <a:gd name="connsiteX100" fmla="*/ 6702266 w 6884912"/>
              <a:gd name="connsiteY100" fmla="*/ 75470 h 1161397"/>
              <a:gd name="connsiteX101" fmla="*/ 6845802 w 6884912"/>
              <a:gd name="connsiteY101" fmla="*/ 24496 h 1161397"/>
              <a:gd name="connsiteX102" fmla="*/ 6884912 w 6884912"/>
              <a:gd name="connsiteY10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66947 w 6884912"/>
              <a:gd name="connsiteY16" fmla="*/ 700762 h 1161397"/>
              <a:gd name="connsiteX17" fmla="*/ 1178135 w 6884912"/>
              <a:gd name="connsiteY17" fmla="*/ 698631 h 1161397"/>
              <a:gd name="connsiteX18" fmla="*/ 1178301 w 6884912"/>
              <a:gd name="connsiteY18" fmla="*/ 698094 h 1161397"/>
              <a:gd name="connsiteX19" fmla="*/ 1242716 w 6884912"/>
              <a:gd name="connsiteY19" fmla="*/ 698052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40054 w 6884912"/>
              <a:gd name="connsiteY23" fmla="*/ 614022 h 1161397"/>
              <a:gd name="connsiteX24" fmla="*/ 1391606 w 6884912"/>
              <a:gd name="connsiteY24" fmla="*/ 615229 h 1161397"/>
              <a:gd name="connsiteX25" fmla="*/ 1397565 w 6884912"/>
              <a:gd name="connsiteY25" fmla="*/ 611490 h 1161397"/>
              <a:gd name="connsiteX26" fmla="*/ 1432302 w 6884912"/>
              <a:gd name="connsiteY26" fmla="*/ 617267 h 1161397"/>
              <a:gd name="connsiteX27" fmla="*/ 1449644 w 6884912"/>
              <a:gd name="connsiteY27" fmla="*/ 617591 h 1161397"/>
              <a:gd name="connsiteX28" fmla="*/ 1455793 w 6884912"/>
              <a:gd name="connsiteY28" fmla="*/ 623174 h 1161397"/>
              <a:gd name="connsiteX29" fmla="*/ 1480758 w 6884912"/>
              <a:gd name="connsiteY29" fmla="*/ 620863 h 1161397"/>
              <a:gd name="connsiteX30" fmla="*/ 1483154 w 6884912"/>
              <a:gd name="connsiteY30" fmla="*/ 618527 h 1161397"/>
              <a:gd name="connsiteX31" fmla="*/ 1505495 w 6884912"/>
              <a:gd name="connsiteY31" fmla="*/ 624325 h 1161397"/>
              <a:gd name="connsiteX32" fmla="*/ 1526340 w 6884912"/>
              <a:gd name="connsiteY32" fmla="*/ 638496 h 1161397"/>
              <a:gd name="connsiteX33" fmla="*/ 1731986 w 6884912"/>
              <a:gd name="connsiteY33" fmla="*/ 589682 h 1161397"/>
              <a:gd name="connsiteX34" fmla="*/ 1927935 w 6884912"/>
              <a:gd name="connsiteY34" fmla="*/ 628540 h 1161397"/>
              <a:gd name="connsiteX35" fmla="*/ 2039075 w 6884912"/>
              <a:gd name="connsiteY35" fmla="*/ 599964 h 1161397"/>
              <a:gd name="connsiteX36" fmla="*/ 2066980 w 6884912"/>
              <a:gd name="connsiteY36" fmla="*/ 550413 h 1161397"/>
              <a:gd name="connsiteX37" fmla="*/ 2352236 w 6884912"/>
              <a:gd name="connsiteY37" fmla="*/ 519602 h 1161397"/>
              <a:gd name="connsiteX38" fmla="*/ 2420791 w 6884912"/>
              <a:gd name="connsiteY38" fmla="*/ 492826 h 1161397"/>
              <a:gd name="connsiteX39" fmla="*/ 2489932 w 6884912"/>
              <a:gd name="connsiteY39" fmla="*/ 507864 h 1161397"/>
              <a:gd name="connsiteX40" fmla="*/ 2512917 w 6884912"/>
              <a:gd name="connsiteY40" fmla="*/ 489127 h 1161397"/>
              <a:gd name="connsiteX41" fmla="*/ 2516783 w 6884912"/>
              <a:gd name="connsiteY41" fmla="*/ 485473 h 1161397"/>
              <a:gd name="connsiteX42" fmla="*/ 2534360 w 6884912"/>
              <a:gd name="connsiteY42" fmla="*/ 480064 h 1161397"/>
              <a:gd name="connsiteX43" fmla="*/ 2536691 w 6884912"/>
              <a:gd name="connsiteY43" fmla="*/ 467018 h 1161397"/>
              <a:gd name="connsiteX44" fmla="*/ 2561265 w 6884912"/>
              <a:gd name="connsiteY44" fmla="*/ 450623 h 1161397"/>
              <a:gd name="connsiteX45" fmla="*/ 2594349 w 6884912"/>
              <a:gd name="connsiteY45" fmla="*/ 443884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222191 w 6884912"/>
              <a:gd name="connsiteY51" fmla="*/ 307887 h 1161397"/>
              <a:gd name="connsiteX52" fmla="*/ 3227953 w 6884912"/>
              <a:gd name="connsiteY52" fmla="*/ 297650 h 1161397"/>
              <a:gd name="connsiteX53" fmla="*/ 3510042 w 6884912"/>
              <a:gd name="connsiteY53" fmla="*/ 311820 h 1161397"/>
              <a:gd name="connsiteX54" fmla="*/ 3626773 w 6884912"/>
              <a:gd name="connsiteY54" fmla="*/ 290452 h 1161397"/>
              <a:gd name="connsiteX55" fmla="*/ 3666217 w 6884912"/>
              <a:gd name="connsiteY55" fmla="*/ 273255 h 1161397"/>
              <a:gd name="connsiteX56" fmla="*/ 3732427 w 6884912"/>
              <a:gd name="connsiteY56" fmla="*/ 245039 h 1161397"/>
              <a:gd name="connsiteX57" fmla="*/ 3777022 w 6884912"/>
              <a:gd name="connsiteY57" fmla="*/ 200276 h 1161397"/>
              <a:gd name="connsiteX58" fmla="*/ 3791246 w 6884912"/>
              <a:gd name="connsiteY58" fmla="*/ 189996 h 1161397"/>
              <a:gd name="connsiteX59" fmla="*/ 3819864 w 6884912"/>
              <a:gd name="connsiteY59" fmla="*/ 194605 h 1161397"/>
              <a:gd name="connsiteX60" fmla="*/ 3830398 w 6884912"/>
              <a:gd name="connsiteY60" fmla="*/ 188383 h 1161397"/>
              <a:gd name="connsiteX61" fmla="*/ 3834360 w 6884912"/>
              <a:gd name="connsiteY61" fmla="*/ 188992 h 1161397"/>
              <a:gd name="connsiteX62" fmla="*/ 3843715 w 6884912"/>
              <a:gd name="connsiteY62" fmla="*/ 188752 h 1161397"/>
              <a:gd name="connsiteX63" fmla="*/ 3842609 w 6884912"/>
              <a:gd name="connsiteY63" fmla="*/ 197386 h 1161397"/>
              <a:gd name="connsiteX64" fmla="*/ 3853961 w 6884912"/>
              <a:gd name="connsiteY64" fmla="*/ 213380 h 1161397"/>
              <a:gd name="connsiteX65" fmla="*/ 3907640 w 6884912"/>
              <a:gd name="connsiteY65" fmla="*/ 207568 h 1161397"/>
              <a:gd name="connsiteX66" fmla="*/ 3910449 w 6884912"/>
              <a:gd name="connsiteY66" fmla="*/ 197808 h 1161397"/>
              <a:gd name="connsiteX67" fmla="*/ 3917197 w 6884912"/>
              <a:gd name="connsiteY67" fmla="*/ 196121 h 1161397"/>
              <a:gd name="connsiteX68" fmla="*/ 3922400 w 6884912"/>
              <a:gd name="connsiteY68" fmla="*/ 205056 h 1161397"/>
              <a:gd name="connsiteX69" fmla="*/ 4013061 w 6884912"/>
              <a:gd name="connsiteY69" fmla="*/ 224874 h 1161397"/>
              <a:gd name="connsiteX70" fmla="*/ 4220717 w 6884912"/>
              <a:gd name="connsiteY70" fmla="*/ 192946 h 1161397"/>
              <a:gd name="connsiteX71" fmla="*/ 4228802 w 6884912"/>
              <a:gd name="connsiteY71" fmla="*/ 201468 h 1161397"/>
              <a:gd name="connsiteX72" fmla="*/ 4289361 w 6884912"/>
              <a:gd name="connsiteY72" fmla="*/ 196642 h 1161397"/>
              <a:gd name="connsiteX73" fmla="*/ 4498913 w 6884912"/>
              <a:gd name="connsiteY73" fmla="*/ 118915 h 1161397"/>
              <a:gd name="connsiteX74" fmla="*/ 4617330 w 6884912"/>
              <a:gd name="connsiteY74" fmla="*/ 111163 h 1161397"/>
              <a:gd name="connsiteX75" fmla="*/ 4659778 w 6884912"/>
              <a:gd name="connsiteY75" fmla="*/ 118219 h 1161397"/>
              <a:gd name="connsiteX76" fmla="*/ 4730870 w 6884912"/>
              <a:gd name="connsiteY76" fmla="*/ 129432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375773 w 6884912"/>
              <a:gd name="connsiteY83" fmla="*/ 199913 h 1161397"/>
              <a:gd name="connsiteX84" fmla="*/ 5467502 w 6884912"/>
              <a:gd name="connsiteY84" fmla="*/ 250963 h 1161397"/>
              <a:gd name="connsiteX85" fmla="*/ 5592395 w 6884912"/>
              <a:gd name="connsiteY85" fmla="*/ 265434 h 1161397"/>
              <a:gd name="connsiteX86" fmla="*/ 5613532 w 6884912"/>
              <a:gd name="connsiteY86" fmla="*/ 273379 h 1161397"/>
              <a:gd name="connsiteX87" fmla="*/ 5642173 w 6884912"/>
              <a:gd name="connsiteY87" fmla="*/ 266904 h 1161397"/>
              <a:gd name="connsiteX88" fmla="*/ 5756910 w 6884912"/>
              <a:gd name="connsiteY88" fmla="*/ 239211 h 1161397"/>
              <a:gd name="connsiteX89" fmla="*/ 5846667 w 6884912"/>
              <a:gd name="connsiteY89" fmla="*/ 201786 h 1161397"/>
              <a:gd name="connsiteX90" fmla="*/ 5960732 w 6884912"/>
              <a:gd name="connsiteY90" fmla="*/ 220708 h 1161397"/>
              <a:gd name="connsiteX91" fmla="*/ 6029542 w 6884912"/>
              <a:gd name="connsiteY91" fmla="*/ 210339 h 1161397"/>
              <a:gd name="connsiteX92" fmla="*/ 6141123 w 6884912"/>
              <a:gd name="connsiteY92" fmla="*/ 159923 h 1161397"/>
              <a:gd name="connsiteX93" fmla="*/ 6290640 w 6884912"/>
              <a:gd name="connsiteY93" fmla="*/ 167441 h 1161397"/>
              <a:gd name="connsiteX94" fmla="*/ 6322806 w 6884912"/>
              <a:gd name="connsiteY94" fmla="*/ 213293 h 1161397"/>
              <a:gd name="connsiteX95" fmla="*/ 6380420 w 6884912"/>
              <a:gd name="connsiteY95" fmla="*/ 173195 h 1161397"/>
              <a:gd name="connsiteX96" fmla="*/ 6507891 w 6884912"/>
              <a:gd name="connsiteY96" fmla="*/ 118474 h 1161397"/>
              <a:gd name="connsiteX97" fmla="*/ 6571807 w 6884912"/>
              <a:gd name="connsiteY97" fmla="*/ 98636 h 1161397"/>
              <a:gd name="connsiteX98" fmla="*/ 6671880 w 6884912"/>
              <a:gd name="connsiteY98" fmla="*/ 82931 h 1161397"/>
              <a:gd name="connsiteX99" fmla="*/ 6702266 w 6884912"/>
              <a:gd name="connsiteY99" fmla="*/ 75470 h 1161397"/>
              <a:gd name="connsiteX100" fmla="*/ 6845802 w 6884912"/>
              <a:gd name="connsiteY100" fmla="*/ 24496 h 1161397"/>
              <a:gd name="connsiteX101" fmla="*/ 6884912 w 6884912"/>
              <a:gd name="connsiteY10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78135 w 6884912"/>
              <a:gd name="connsiteY16" fmla="*/ 698631 h 1161397"/>
              <a:gd name="connsiteX17" fmla="*/ 1178301 w 6884912"/>
              <a:gd name="connsiteY17" fmla="*/ 698094 h 1161397"/>
              <a:gd name="connsiteX18" fmla="*/ 1242716 w 6884912"/>
              <a:gd name="connsiteY18" fmla="*/ 698052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40054 w 6884912"/>
              <a:gd name="connsiteY22" fmla="*/ 614022 h 1161397"/>
              <a:gd name="connsiteX23" fmla="*/ 1391606 w 6884912"/>
              <a:gd name="connsiteY23" fmla="*/ 615229 h 1161397"/>
              <a:gd name="connsiteX24" fmla="*/ 1397565 w 6884912"/>
              <a:gd name="connsiteY24" fmla="*/ 611490 h 1161397"/>
              <a:gd name="connsiteX25" fmla="*/ 1432302 w 6884912"/>
              <a:gd name="connsiteY25" fmla="*/ 617267 h 1161397"/>
              <a:gd name="connsiteX26" fmla="*/ 1449644 w 6884912"/>
              <a:gd name="connsiteY26" fmla="*/ 617591 h 1161397"/>
              <a:gd name="connsiteX27" fmla="*/ 1455793 w 6884912"/>
              <a:gd name="connsiteY27" fmla="*/ 623174 h 1161397"/>
              <a:gd name="connsiteX28" fmla="*/ 1480758 w 6884912"/>
              <a:gd name="connsiteY28" fmla="*/ 620863 h 1161397"/>
              <a:gd name="connsiteX29" fmla="*/ 1483154 w 6884912"/>
              <a:gd name="connsiteY29" fmla="*/ 618527 h 1161397"/>
              <a:gd name="connsiteX30" fmla="*/ 1505495 w 6884912"/>
              <a:gd name="connsiteY30" fmla="*/ 624325 h 1161397"/>
              <a:gd name="connsiteX31" fmla="*/ 1526340 w 6884912"/>
              <a:gd name="connsiteY31" fmla="*/ 638496 h 1161397"/>
              <a:gd name="connsiteX32" fmla="*/ 1731986 w 6884912"/>
              <a:gd name="connsiteY32" fmla="*/ 589682 h 1161397"/>
              <a:gd name="connsiteX33" fmla="*/ 1927935 w 6884912"/>
              <a:gd name="connsiteY33" fmla="*/ 628540 h 1161397"/>
              <a:gd name="connsiteX34" fmla="*/ 2039075 w 6884912"/>
              <a:gd name="connsiteY34" fmla="*/ 599964 h 1161397"/>
              <a:gd name="connsiteX35" fmla="*/ 2066980 w 6884912"/>
              <a:gd name="connsiteY35" fmla="*/ 550413 h 1161397"/>
              <a:gd name="connsiteX36" fmla="*/ 2352236 w 6884912"/>
              <a:gd name="connsiteY36" fmla="*/ 519602 h 1161397"/>
              <a:gd name="connsiteX37" fmla="*/ 2420791 w 6884912"/>
              <a:gd name="connsiteY37" fmla="*/ 492826 h 1161397"/>
              <a:gd name="connsiteX38" fmla="*/ 2489932 w 6884912"/>
              <a:gd name="connsiteY38" fmla="*/ 507864 h 1161397"/>
              <a:gd name="connsiteX39" fmla="*/ 2512917 w 6884912"/>
              <a:gd name="connsiteY39" fmla="*/ 489127 h 1161397"/>
              <a:gd name="connsiteX40" fmla="*/ 2516783 w 6884912"/>
              <a:gd name="connsiteY40" fmla="*/ 485473 h 1161397"/>
              <a:gd name="connsiteX41" fmla="*/ 2534360 w 6884912"/>
              <a:gd name="connsiteY41" fmla="*/ 480064 h 1161397"/>
              <a:gd name="connsiteX42" fmla="*/ 2536691 w 6884912"/>
              <a:gd name="connsiteY42" fmla="*/ 467018 h 1161397"/>
              <a:gd name="connsiteX43" fmla="*/ 2561265 w 6884912"/>
              <a:gd name="connsiteY43" fmla="*/ 450623 h 1161397"/>
              <a:gd name="connsiteX44" fmla="*/ 2594349 w 6884912"/>
              <a:gd name="connsiteY44" fmla="*/ 443884 h 1161397"/>
              <a:gd name="connsiteX45" fmla="*/ 2754324 w 6884912"/>
              <a:gd name="connsiteY45" fmla="*/ 424766 h 1161397"/>
              <a:gd name="connsiteX46" fmla="*/ 2848470 w 6884912"/>
              <a:gd name="connsiteY46" fmla="*/ 405966 h 1161397"/>
              <a:gd name="connsiteX47" fmla="*/ 2881772 w 6884912"/>
              <a:gd name="connsiteY47" fmla="*/ 387260 h 1161397"/>
              <a:gd name="connsiteX48" fmla="*/ 2929932 w 6884912"/>
              <a:gd name="connsiteY48" fmla="*/ 368912 h 1161397"/>
              <a:gd name="connsiteX49" fmla="*/ 3013020 w 6884912"/>
              <a:gd name="connsiteY49" fmla="*/ 327578 h 1161397"/>
              <a:gd name="connsiteX50" fmla="*/ 3222191 w 6884912"/>
              <a:gd name="connsiteY50" fmla="*/ 307887 h 1161397"/>
              <a:gd name="connsiteX51" fmla="*/ 3227953 w 6884912"/>
              <a:gd name="connsiteY51" fmla="*/ 297650 h 1161397"/>
              <a:gd name="connsiteX52" fmla="*/ 3510042 w 6884912"/>
              <a:gd name="connsiteY52" fmla="*/ 311820 h 1161397"/>
              <a:gd name="connsiteX53" fmla="*/ 3626773 w 6884912"/>
              <a:gd name="connsiteY53" fmla="*/ 290452 h 1161397"/>
              <a:gd name="connsiteX54" fmla="*/ 3666217 w 6884912"/>
              <a:gd name="connsiteY54" fmla="*/ 273255 h 1161397"/>
              <a:gd name="connsiteX55" fmla="*/ 3732427 w 6884912"/>
              <a:gd name="connsiteY55" fmla="*/ 245039 h 1161397"/>
              <a:gd name="connsiteX56" fmla="*/ 3777022 w 6884912"/>
              <a:gd name="connsiteY56" fmla="*/ 200276 h 1161397"/>
              <a:gd name="connsiteX57" fmla="*/ 3791246 w 6884912"/>
              <a:gd name="connsiteY57" fmla="*/ 189996 h 1161397"/>
              <a:gd name="connsiteX58" fmla="*/ 3819864 w 6884912"/>
              <a:gd name="connsiteY58" fmla="*/ 194605 h 1161397"/>
              <a:gd name="connsiteX59" fmla="*/ 3830398 w 6884912"/>
              <a:gd name="connsiteY59" fmla="*/ 188383 h 1161397"/>
              <a:gd name="connsiteX60" fmla="*/ 3834360 w 6884912"/>
              <a:gd name="connsiteY60" fmla="*/ 188992 h 1161397"/>
              <a:gd name="connsiteX61" fmla="*/ 3843715 w 6884912"/>
              <a:gd name="connsiteY61" fmla="*/ 188752 h 1161397"/>
              <a:gd name="connsiteX62" fmla="*/ 3842609 w 6884912"/>
              <a:gd name="connsiteY62" fmla="*/ 197386 h 1161397"/>
              <a:gd name="connsiteX63" fmla="*/ 3853961 w 6884912"/>
              <a:gd name="connsiteY63" fmla="*/ 213380 h 1161397"/>
              <a:gd name="connsiteX64" fmla="*/ 3907640 w 6884912"/>
              <a:gd name="connsiteY64" fmla="*/ 207568 h 1161397"/>
              <a:gd name="connsiteX65" fmla="*/ 3910449 w 6884912"/>
              <a:gd name="connsiteY65" fmla="*/ 197808 h 1161397"/>
              <a:gd name="connsiteX66" fmla="*/ 3917197 w 6884912"/>
              <a:gd name="connsiteY66" fmla="*/ 196121 h 1161397"/>
              <a:gd name="connsiteX67" fmla="*/ 3922400 w 6884912"/>
              <a:gd name="connsiteY67" fmla="*/ 205056 h 1161397"/>
              <a:gd name="connsiteX68" fmla="*/ 4013061 w 6884912"/>
              <a:gd name="connsiteY68" fmla="*/ 224874 h 1161397"/>
              <a:gd name="connsiteX69" fmla="*/ 4220717 w 6884912"/>
              <a:gd name="connsiteY69" fmla="*/ 192946 h 1161397"/>
              <a:gd name="connsiteX70" fmla="*/ 4228802 w 6884912"/>
              <a:gd name="connsiteY70" fmla="*/ 201468 h 1161397"/>
              <a:gd name="connsiteX71" fmla="*/ 4289361 w 6884912"/>
              <a:gd name="connsiteY71" fmla="*/ 196642 h 1161397"/>
              <a:gd name="connsiteX72" fmla="*/ 4498913 w 6884912"/>
              <a:gd name="connsiteY72" fmla="*/ 118915 h 1161397"/>
              <a:gd name="connsiteX73" fmla="*/ 4617330 w 6884912"/>
              <a:gd name="connsiteY73" fmla="*/ 111163 h 1161397"/>
              <a:gd name="connsiteX74" fmla="*/ 4659778 w 6884912"/>
              <a:gd name="connsiteY74" fmla="*/ 118219 h 1161397"/>
              <a:gd name="connsiteX75" fmla="*/ 4730870 w 6884912"/>
              <a:gd name="connsiteY75" fmla="*/ 129432 h 1161397"/>
              <a:gd name="connsiteX76" fmla="*/ 4844073 w 6884912"/>
              <a:gd name="connsiteY76" fmla="*/ 161768 h 1161397"/>
              <a:gd name="connsiteX77" fmla="*/ 4856454 w 6884912"/>
              <a:gd name="connsiteY77" fmla="*/ 130488 h 1161397"/>
              <a:gd name="connsiteX78" fmla="*/ 4920038 w 6884912"/>
              <a:gd name="connsiteY78" fmla="*/ 140418 h 1161397"/>
              <a:gd name="connsiteX79" fmla="*/ 5016639 w 6884912"/>
              <a:gd name="connsiteY79" fmla="*/ 158905 h 1161397"/>
              <a:gd name="connsiteX80" fmla="*/ 5072009 w 6884912"/>
              <a:gd name="connsiteY80" fmla="*/ 161502 h 1161397"/>
              <a:gd name="connsiteX81" fmla="*/ 5223626 w 6884912"/>
              <a:gd name="connsiteY81" fmla="*/ 177356 h 1161397"/>
              <a:gd name="connsiteX82" fmla="*/ 5375773 w 6884912"/>
              <a:gd name="connsiteY82" fmla="*/ 199913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5960732 w 6884912"/>
              <a:gd name="connsiteY89" fmla="*/ 220708 h 1161397"/>
              <a:gd name="connsiteX90" fmla="*/ 6029542 w 6884912"/>
              <a:gd name="connsiteY90" fmla="*/ 210339 h 1161397"/>
              <a:gd name="connsiteX91" fmla="*/ 6141123 w 6884912"/>
              <a:gd name="connsiteY91" fmla="*/ 159923 h 1161397"/>
              <a:gd name="connsiteX92" fmla="*/ 6290640 w 6884912"/>
              <a:gd name="connsiteY92" fmla="*/ 167441 h 1161397"/>
              <a:gd name="connsiteX93" fmla="*/ 6322806 w 6884912"/>
              <a:gd name="connsiteY93" fmla="*/ 213293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178301 w 6884912"/>
              <a:gd name="connsiteY16" fmla="*/ 698094 h 1161397"/>
              <a:gd name="connsiteX17" fmla="*/ 1242716 w 6884912"/>
              <a:gd name="connsiteY17" fmla="*/ 698052 h 1161397"/>
              <a:gd name="connsiteX18" fmla="*/ 1299977 w 6884912"/>
              <a:gd name="connsiteY18" fmla="*/ 639196 h 1161397"/>
              <a:gd name="connsiteX19" fmla="*/ 1326190 w 6884912"/>
              <a:gd name="connsiteY19" fmla="*/ 625955 h 1161397"/>
              <a:gd name="connsiteX20" fmla="*/ 1339600 w 6884912"/>
              <a:gd name="connsiteY20" fmla="*/ 616295 h 1161397"/>
              <a:gd name="connsiteX21" fmla="*/ 1340054 w 6884912"/>
              <a:gd name="connsiteY21" fmla="*/ 614022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26340 w 6884912"/>
              <a:gd name="connsiteY30" fmla="*/ 638496 h 1161397"/>
              <a:gd name="connsiteX31" fmla="*/ 1731986 w 6884912"/>
              <a:gd name="connsiteY31" fmla="*/ 589682 h 1161397"/>
              <a:gd name="connsiteX32" fmla="*/ 1927935 w 6884912"/>
              <a:gd name="connsiteY32" fmla="*/ 628540 h 1161397"/>
              <a:gd name="connsiteX33" fmla="*/ 2039075 w 6884912"/>
              <a:gd name="connsiteY33" fmla="*/ 599964 h 1161397"/>
              <a:gd name="connsiteX34" fmla="*/ 2066980 w 6884912"/>
              <a:gd name="connsiteY34" fmla="*/ 550413 h 1161397"/>
              <a:gd name="connsiteX35" fmla="*/ 2352236 w 6884912"/>
              <a:gd name="connsiteY35" fmla="*/ 519602 h 1161397"/>
              <a:gd name="connsiteX36" fmla="*/ 2420791 w 6884912"/>
              <a:gd name="connsiteY36" fmla="*/ 492826 h 1161397"/>
              <a:gd name="connsiteX37" fmla="*/ 2489932 w 6884912"/>
              <a:gd name="connsiteY37" fmla="*/ 507864 h 1161397"/>
              <a:gd name="connsiteX38" fmla="*/ 2512917 w 6884912"/>
              <a:gd name="connsiteY38" fmla="*/ 489127 h 1161397"/>
              <a:gd name="connsiteX39" fmla="*/ 2516783 w 6884912"/>
              <a:gd name="connsiteY39" fmla="*/ 485473 h 1161397"/>
              <a:gd name="connsiteX40" fmla="*/ 2534360 w 6884912"/>
              <a:gd name="connsiteY40" fmla="*/ 480064 h 1161397"/>
              <a:gd name="connsiteX41" fmla="*/ 2536691 w 6884912"/>
              <a:gd name="connsiteY41" fmla="*/ 467018 h 1161397"/>
              <a:gd name="connsiteX42" fmla="*/ 2561265 w 6884912"/>
              <a:gd name="connsiteY42" fmla="*/ 450623 h 1161397"/>
              <a:gd name="connsiteX43" fmla="*/ 2594349 w 6884912"/>
              <a:gd name="connsiteY43" fmla="*/ 443884 h 1161397"/>
              <a:gd name="connsiteX44" fmla="*/ 2754324 w 6884912"/>
              <a:gd name="connsiteY44" fmla="*/ 424766 h 1161397"/>
              <a:gd name="connsiteX45" fmla="*/ 2848470 w 6884912"/>
              <a:gd name="connsiteY45" fmla="*/ 405966 h 1161397"/>
              <a:gd name="connsiteX46" fmla="*/ 2881772 w 6884912"/>
              <a:gd name="connsiteY46" fmla="*/ 387260 h 1161397"/>
              <a:gd name="connsiteX47" fmla="*/ 2929932 w 6884912"/>
              <a:gd name="connsiteY47" fmla="*/ 368912 h 1161397"/>
              <a:gd name="connsiteX48" fmla="*/ 3013020 w 6884912"/>
              <a:gd name="connsiteY48" fmla="*/ 327578 h 1161397"/>
              <a:gd name="connsiteX49" fmla="*/ 3222191 w 6884912"/>
              <a:gd name="connsiteY49" fmla="*/ 307887 h 1161397"/>
              <a:gd name="connsiteX50" fmla="*/ 3227953 w 6884912"/>
              <a:gd name="connsiteY50" fmla="*/ 297650 h 1161397"/>
              <a:gd name="connsiteX51" fmla="*/ 3510042 w 6884912"/>
              <a:gd name="connsiteY51" fmla="*/ 311820 h 1161397"/>
              <a:gd name="connsiteX52" fmla="*/ 3626773 w 6884912"/>
              <a:gd name="connsiteY52" fmla="*/ 290452 h 1161397"/>
              <a:gd name="connsiteX53" fmla="*/ 3666217 w 6884912"/>
              <a:gd name="connsiteY53" fmla="*/ 273255 h 1161397"/>
              <a:gd name="connsiteX54" fmla="*/ 3732427 w 6884912"/>
              <a:gd name="connsiteY54" fmla="*/ 245039 h 1161397"/>
              <a:gd name="connsiteX55" fmla="*/ 3777022 w 6884912"/>
              <a:gd name="connsiteY55" fmla="*/ 200276 h 1161397"/>
              <a:gd name="connsiteX56" fmla="*/ 3791246 w 6884912"/>
              <a:gd name="connsiteY56" fmla="*/ 189996 h 1161397"/>
              <a:gd name="connsiteX57" fmla="*/ 3819864 w 6884912"/>
              <a:gd name="connsiteY57" fmla="*/ 194605 h 1161397"/>
              <a:gd name="connsiteX58" fmla="*/ 3830398 w 6884912"/>
              <a:gd name="connsiteY58" fmla="*/ 188383 h 1161397"/>
              <a:gd name="connsiteX59" fmla="*/ 3834360 w 6884912"/>
              <a:gd name="connsiteY59" fmla="*/ 188992 h 1161397"/>
              <a:gd name="connsiteX60" fmla="*/ 3843715 w 6884912"/>
              <a:gd name="connsiteY60" fmla="*/ 188752 h 1161397"/>
              <a:gd name="connsiteX61" fmla="*/ 3842609 w 6884912"/>
              <a:gd name="connsiteY61" fmla="*/ 197386 h 1161397"/>
              <a:gd name="connsiteX62" fmla="*/ 3853961 w 6884912"/>
              <a:gd name="connsiteY62" fmla="*/ 213380 h 1161397"/>
              <a:gd name="connsiteX63" fmla="*/ 3907640 w 6884912"/>
              <a:gd name="connsiteY63" fmla="*/ 207568 h 1161397"/>
              <a:gd name="connsiteX64" fmla="*/ 3910449 w 6884912"/>
              <a:gd name="connsiteY64" fmla="*/ 197808 h 1161397"/>
              <a:gd name="connsiteX65" fmla="*/ 3917197 w 6884912"/>
              <a:gd name="connsiteY65" fmla="*/ 196121 h 1161397"/>
              <a:gd name="connsiteX66" fmla="*/ 3922400 w 6884912"/>
              <a:gd name="connsiteY66" fmla="*/ 205056 h 1161397"/>
              <a:gd name="connsiteX67" fmla="*/ 4013061 w 6884912"/>
              <a:gd name="connsiteY67" fmla="*/ 224874 h 1161397"/>
              <a:gd name="connsiteX68" fmla="*/ 4220717 w 6884912"/>
              <a:gd name="connsiteY68" fmla="*/ 192946 h 1161397"/>
              <a:gd name="connsiteX69" fmla="*/ 4228802 w 6884912"/>
              <a:gd name="connsiteY69" fmla="*/ 201468 h 1161397"/>
              <a:gd name="connsiteX70" fmla="*/ 4289361 w 6884912"/>
              <a:gd name="connsiteY70" fmla="*/ 196642 h 1161397"/>
              <a:gd name="connsiteX71" fmla="*/ 4498913 w 6884912"/>
              <a:gd name="connsiteY71" fmla="*/ 118915 h 1161397"/>
              <a:gd name="connsiteX72" fmla="*/ 4617330 w 6884912"/>
              <a:gd name="connsiteY72" fmla="*/ 111163 h 1161397"/>
              <a:gd name="connsiteX73" fmla="*/ 4659778 w 6884912"/>
              <a:gd name="connsiteY73" fmla="*/ 118219 h 1161397"/>
              <a:gd name="connsiteX74" fmla="*/ 4730870 w 6884912"/>
              <a:gd name="connsiteY74" fmla="*/ 129432 h 1161397"/>
              <a:gd name="connsiteX75" fmla="*/ 4844073 w 6884912"/>
              <a:gd name="connsiteY75" fmla="*/ 161768 h 1161397"/>
              <a:gd name="connsiteX76" fmla="*/ 4856454 w 6884912"/>
              <a:gd name="connsiteY76" fmla="*/ 130488 h 1161397"/>
              <a:gd name="connsiteX77" fmla="*/ 4920038 w 6884912"/>
              <a:gd name="connsiteY77" fmla="*/ 140418 h 1161397"/>
              <a:gd name="connsiteX78" fmla="*/ 5016639 w 6884912"/>
              <a:gd name="connsiteY78" fmla="*/ 158905 h 1161397"/>
              <a:gd name="connsiteX79" fmla="*/ 5072009 w 6884912"/>
              <a:gd name="connsiteY79" fmla="*/ 161502 h 1161397"/>
              <a:gd name="connsiteX80" fmla="*/ 5223626 w 6884912"/>
              <a:gd name="connsiteY80" fmla="*/ 177356 h 1161397"/>
              <a:gd name="connsiteX81" fmla="*/ 5375773 w 6884912"/>
              <a:gd name="connsiteY81" fmla="*/ 199913 h 1161397"/>
              <a:gd name="connsiteX82" fmla="*/ 5467502 w 6884912"/>
              <a:gd name="connsiteY82" fmla="*/ 250963 h 1161397"/>
              <a:gd name="connsiteX83" fmla="*/ 5592395 w 6884912"/>
              <a:gd name="connsiteY83" fmla="*/ 265434 h 1161397"/>
              <a:gd name="connsiteX84" fmla="*/ 5613532 w 6884912"/>
              <a:gd name="connsiteY84" fmla="*/ 273379 h 1161397"/>
              <a:gd name="connsiteX85" fmla="*/ 5642173 w 6884912"/>
              <a:gd name="connsiteY85" fmla="*/ 266904 h 1161397"/>
              <a:gd name="connsiteX86" fmla="*/ 5756910 w 6884912"/>
              <a:gd name="connsiteY86" fmla="*/ 239211 h 1161397"/>
              <a:gd name="connsiteX87" fmla="*/ 5846667 w 6884912"/>
              <a:gd name="connsiteY87" fmla="*/ 201786 h 1161397"/>
              <a:gd name="connsiteX88" fmla="*/ 5960732 w 6884912"/>
              <a:gd name="connsiteY88" fmla="*/ 220708 h 1161397"/>
              <a:gd name="connsiteX89" fmla="*/ 6029542 w 6884912"/>
              <a:gd name="connsiteY89" fmla="*/ 210339 h 1161397"/>
              <a:gd name="connsiteX90" fmla="*/ 6141123 w 6884912"/>
              <a:gd name="connsiteY90" fmla="*/ 159923 h 1161397"/>
              <a:gd name="connsiteX91" fmla="*/ 6290640 w 6884912"/>
              <a:gd name="connsiteY91" fmla="*/ 167441 h 1161397"/>
              <a:gd name="connsiteX92" fmla="*/ 6322806 w 6884912"/>
              <a:gd name="connsiteY92" fmla="*/ 213293 h 1161397"/>
              <a:gd name="connsiteX93" fmla="*/ 6380420 w 6884912"/>
              <a:gd name="connsiteY93" fmla="*/ 173195 h 1161397"/>
              <a:gd name="connsiteX94" fmla="*/ 6507891 w 6884912"/>
              <a:gd name="connsiteY94" fmla="*/ 118474 h 1161397"/>
              <a:gd name="connsiteX95" fmla="*/ 6571807 w 6884912"/>
              <a:gd name="connsiteY95" fmla="*/ 98636 h 1161397"/>
              <a:gd name="connsiteX96" fmla="*/ 6671880 w 6884912"/>
              <a:gd name="connsiteY96" fmla="*/ 82931 h 1161397"/>
              <a:gd name="connsiteX97" fmla="*/ 6702266 w 6884912"/>
              <a:gd name="connsiteY97" fmla="*/ 75470 h 1161397"/>
              <a:gd name="connsiteX98" fmla="*/ 6845802 w 6884912"/>
              <a:gd name="connsiteY98" fmla="*/ 24496 h 1161397"/>
              <a:gd name="connsiteX99" fmla="*/ 6884912 w 6884912"/>
              <a:gd name="connsiteY9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7166 w 6884912"/>
              <a:gd name="connsiteY14" fmla="*/ 744338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884912" h="1161397">
                <a:moveTo>
                  <a:pt x="6884912" y="0"/>
                </a:moveTo>
                <a:lnTo>
                  <a:pt x="6884912" y="1161397"/>
                </a:lnTo>
                <a:lnTo>
                  <a:pt x="0" y="1161397"/>
                </a:lnTo>
                <a:lnTo>
                  <a:pt x="27135" y="1147460"/>
                </a:lnTo>
                <a:cubicBezTo>
                  <a:pt x="57431" y="1167048"/>
                  <a:pt x="61886" y="1088181"/>
                  <a:pt x="115388" y="1111320"/>
                </a:cubicBezTo>
                <a:cubicBezTo>
                  <a:pt x="146435" y="1096221"/>
                  <a:pt x="156823" y="1079485"/>
                  <a:pt x="213420" y="1056868"/>
                </a:cubicBezTo>
                <a:cubicBezTo>
                  <a:pt x="288217" y="1040787"/>
                  <a:pt x="383333" y="1044881"/>
                  <a:pt x="454970" y="1023343"/>
                </a:cubicBezTo>
                <a:cubicBezTo>
                  <a:pt x="440966" y="999969"/>
                  <a:pt x="571419" y="1006841"/>
                  <a:pt x="548162" y="984908"/>
                </a:cubicBezTo>
                <a:cubicBezTo>
                  <a:pt x="561321" y="956563"/>
                  <a:pt x="637415" y="1010272"/>
                  <a:pt x="651408" y="984938"/>
                </a:cubicBezTo>
                <a:cubicBezTo>
                  <a:pt x="671652" y="980952"/>
                  <a:pt x="698726" y="950833"/>
                  <a:pt x="723108" y="941904"/>
                </a:cubicBezTo>
                <a:cubicBezTo>
                  <a:pt x="760262" y="946949"/>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6251" y="768649"/>
                  <a:pt x="1137166" y="744338"/>
                </a:cubicBezTo>
                <a:lnTo>
                  <a:pt x="1207847" y="689087"/>
                </a:lnTo>
                <a:cubicBezTo>
                  <a:pt x="1226429" y="687736"/>
                  <a:pt x="1222409" y="707958"/>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cubicBezTo>
                  <a:pt x="1339751" y="615537"/>
                  <a:pt x="1339903" y="614780"/>
                  <a:pt x="1340054" y="614022"/>
                </a:cubicBez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61730" y="317407"/>
                  <a:pt x="3186369" y="312875"/>
                  <a:pt x="3222191" y="307887"/>
                </a:cubicBezTo>
                <a:cubicBezTo>
                  <a:pt x="3223593" y="304249"/>
                  <a:pt x="3179978" y="296995"/>
                  <a:pt x="3227953" y="297650"/>
                </a:cubicBezTo>
                <a:cubicBezTo>
                  <a:pt x="3275928" y="298306"/>
                  <a:pt x="3443572" y="313020"/>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62781" y="222856"/>
                  <a:pt x="4184760" y="196847"/>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61586" y="136690"/>
                  <a:pt x="4823142" y="161592"/>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7769" y="214252"/>
                  <a:pt x="6349573" y="188998"/>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69BDD38-67A1-0025-B992-DB54E96EFFF8}"/>
              </a:ext>
            </a:extLst>
          </p:cNvPr>
          <p:cNvPicPr>
            <a:picLocks noChangeAspect="1"/>
          </p:cNvPicPr>
          <p:nvPr/>
        </p:nvPicPr>
        <p:blipFill>
          <a:blip r:embed="rId2"/>
          <a:stretch>
            <a:fillRect/>
          </a:stretch>
        </p:blipFill>
        <p:spPr>
          <a:xfrm>
            <a:off x="10655152" y="75251"/>
            <a:ext cx="1390844" cy="1305107"/>
          </a:xfrm>
          <a:prstGeom prst="rect">
            <a:avLst/>
          </a:prstGeom>
        </p:spPr>
      </p:pic>
      <p:sp>
        <p:nvSpPr>
          <p:cNvPr id="8" name="Content Placeholder 26">
            <a:extLst>
              <a:ext uri="{FF2B5EF4-FFF2-40B4-BE49-F238E27FC236}">
                <a16:creationId xmlns:a16="http://schemas.microsoft.com/office/drawing/2014/main" id="{55A3CBD9-847F-E26E-B3F1-A65E9EE4D424}"/>
              </a:ext>
            </a:extLst>
          </p:cNvPr>
          <p:cNvSpPr txBox="1">
            <a:spLocks/>
          </p:cNvSpPr>
          <p:nvPr/>
        </p:nvSpPr>
        <p:spPr>
          <a:xfrm>
            <a:off x="554447" y="383989"/>
            <a:ext cx="9702799" cy="83954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900" b="1" dirty="0"/>
              <a:t>Tool Set (1/6)</a:t>
            </a:r>
            <a:endParaRPr lang="en-US" b="1" dirty="0"/>
          </a:p>
        </p:txBody>
      </p:sp>
      <p:sp>
        <p:nvSpPr>
          <p:cNvPr id="17" name="Content Placeholder 3">
            <a:extLst>
              <a:ext uri="{FF2B5EF4-FFF2-40B4-BE49-F238E27FC236}">
                <a16:creationId xmlns:a16="http://schemas.microsoft.com/office/drawing/2014/main" id="{8CAAF888-804B-8CD0-8E12-917EFB651AD5}"/>
              </a:ext>
            </a:extLst>
          </p:cNvPr>
          <p:cNvSpPr>
            <a:spLocks noGrp="1"/>
          </p:cNvSpPr>
          <p:nvPr>
            <p:ph idx="1"/>
          </p:nvPr>
        </p:nvSpPr>
        <p:spPr>
          <a:xfrm>
            <a:off x="334965" y="1310387"/>
            <a:ext cx="9113835" cy="646331"/>
          </a:xfrm>
        </p:spPr>
        <p:txBody>
          <a:bodyPr>
            <a:noAutofit/>
          </a:bodyPr>
          <a:lstStyle/>
          <a:p>
            <a:pPr marL="0" indent="0" algn="just">
              <a:buNone/>
            </a:pPr>
            <a:r>
              <a:rPr lang="en-US" sz="2400" dirty="0"/>
              <a:t>Horizontal Stabilizer (HS) – Leading Edge (LE) Rib – </a:t>
            </a:r>
            <a:r>
              <a:rPr lang="en-US" sz="2400" dirty="0" err="1"/>
              <a:t>Flexform</a:t>
            </a:r>
            <a:r>
              <a:rPr lang="en-US" sz="2400" dirty="0"/>
              <a:t> setup</a:t>
            </a:r>
          </a:p>
        </p:txBody>
      </p:sp>
      <p:pic>
        <p:nvPicPr>
          <p:cNvPr id="18" name="Picture 17" descr="A blue and orange object&#10;&#10;Description automatically generated">
            <a:extLst>
              <a:ext uri="{FF2B5EF4-FFF2-40B4-BE49-F238E27FC236}">
                <a16:creationId xmlns:a16="http://schemas.microsoft.com/office/drawing/2014/main" id="{FBDBDFB2-9D18-3212-E85C-1B6D869A68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654" y="2423305"/>
            <a:ext cx="5330910" cy="2815445"/>
          </a:xfrm>
          <a:prstGeom prst="rect">
            <a:avLst/>
          </a:prstGeom>
        </p:spPr>
      </p:pic>
      <p:pic>
        <p:nvPicPr>
          <p:cNvPr id="19" name="Picture 18" descr="A blue object with a circle and a circle&#10;&#10;Description automatically generated">
            <a:extLst>
              <a:ext uri="{FF2B5EF4-FFF2-40B4-BE49-F238E27FC236}">
                <a16:creationId xmlns:a16="http://schemas.microsoft.com/office/drawing/2014/main" id="{8EA51787-FA93-0188-E217-9B9263702D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65875" y="2423304"/>
            <a:ext cx="5199994" cy="2815445"/>
          </a:xfrm>
          <a:prstGeom prst="rect">
            <a:avLst/>
          </a:prstGeom>
        </p:spPr>
      </p:pic>
      <p:sp>
        <p:nvSpPr>
          <p:cNvPr id="20" name="TextBox 19">
            <a:extLst>
              <a:ext uri="{FF2B5EF4-FFF2-40B4-BE49-F238E27FC236}">
                <a16:creationId xmlns:a16="http://schemas.microsoft.com/office/drawing/2014/main" id="{4AAABD0E-F204-8E76-9DF1-CB6FCABA8754}"/>
              </a:ext>
            </a:extLst>
          </p:cNvPr>
          <p:cNvSpPr txBox="1"/>
          <p:nvPr/>
        </p:nvSpPr>
        <p:spPr>
          <a:xfrm>
            <a:off x="4405756" y="4869417"/>
            <a:ext cx="1220963" cy="369332"/>
          </a:xfrm>
          <a:prstGeom prst="rect">
            <a:avLst/>
          </a:prstGeom>
          <a:noFill/>
        </p:spPr>
        <p:txBody>
          <a:bodyPr wrap="square" rtlCol="0">
            <a:spAutoFit/>
          </a:bodyPr>
          <a:lstStyle/>
          <a:p>
            <a:r>
              <a:rPr lang="en-US" dirty="0"/>
              <a:t>Top Binder</a:t>
            </a:r>
            <a:endParaRPr lang="ro-RO" dirty="0"/>
          </a:p>
        </p:txBody>
      </p:sp>
      <p:sp>
        <p:nvSpPr>
          <p:cNvPr id="21" name="TextBox 20">
            <a:extLst>
              <a:ext uri="{FF2B5EF4-FFF2-40B4-BE49-F238E27FC236}">
                <a16:creationId xmlns:a16="http://schemas.microsoft.com/office/drawing/2014/main" id="{1E51C0A7-FA34-287D-4E60-88F8C55E00B5}"/>
              </a:ext>
            </a:extLst>
          </p:cNvPr>
          <p:cNvSpPr txBox="1"/>
          <p:nvPr/>
        </p:nvSpPr>
        <p:spPr>
          <a:xfrm>
            <a:off x="8932384" y="4896165"/>
            <a:ext cx="2459210" cy="369332"/>
          </a:xfrm>
          <a:prstGeom prst="rect">
            <a:avLst/>
          </a:prstGeom>
          <a:noFill/>
        </p:spPr>
        <p:txBody>
          <a:bodyPr wrap="square" rtlCol="0">
            <a:spAutoFit/>
          </a:bodyPr>
          <a:lstStyle/>
          <a:p>
            <a:r>
              <a:rPr lang="en-US" dirty="0"/>
              <a:t>Rubber Membrane</a:t>
            </a:r>
            <a:endParaRPr lang="ro-RO" dirty="0"/>
          </a:p>
        </p:txBody>
      </p:sp>
      <p:sp>
        <p:nvSpPr>
          <p:cNvPr id="22" name="TextBox 21">
            <a:extLst>
              <a:ext uri="{FF2B5EF4-FFF2-40B4-BE49-F238E27FC236}">
                <a16:creationId xmlns:a16="http://schemas.microsoft.com/office/drawing/2014/main" id="{D3CD923E-B2DD-F606-2060-D89DC583D3F3}"/>
              </a:ext>
            </a:extLst>
          </p:cNvPr>
          <p:cNvSpPr txBox="1"/>
          <p:nvPr/>
        </p:nvSpPr>
        <p:spPr>
          <a:xfrm>
            <a:off x="334965" y="5579964"/>
            <a:ext cx="11278121" cy="757130"/>
          </a:xfrm>
          <a:prstGeom prst="rect">
            <a:avLst/>
          </a:prstGeom>
          <a:noFill/>
        </p:spPr>
        <p:txBody>
          <a:bodyPr wrap="square" rtlCol="0">
            <a:spAutoFit/>
          </a:bodyPr>
          <a:lstStyle/>
          <a:p>
            <a:pPr algn="just">
              <a:lnSpc>
                <a:spcPct val="90000"/>
              </a:lnSpc>
              <a:spcBef>
                <a:spcPts val="1000"/>
              </a:spcBef>
            </a:pPr>
            <a:r>
              <a:rPr lang="en-US" sz="2400" dirty="0"/>
              <a:t>The pressure of 13.6 MPa applied on the rubber and binder corresponds to the 3000tf actual applied in the hydraulic </a:t>
            </a:r>
            <a:r>
              <a:rPr lang="en-US" sz="2400" spc="50" dirty="0">
                <a:ea typeface="Batang" panose="02030600000101010101" pitchFamily="18" charset="-127"/>
              </a:rPr>
              <a:t>press</a:t>
            </a:r>
            <a:r>
              <a:rPr lang="en-US" sz="2400" dirty="0"/>
              <a:t>. </a:t>
            </a:r>
            <a:endParaRPr lang="ro-RO" sz="2400" dirty="0"/>
          </a:p>
        </p:txBody>
      </p:sp>
    </p:spTree>
    <p:extLst>
      <p:ext uri="{BB962C8B-B14F-4D97-AF65-F5344CB8AC3E}">
        <p14:creationId xmlns:p14="http://schemas.microsoft.com/office/powerpoint/2010/main" val="25537195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36">
            <a:extLst>
              <a:ext uri="{FF2B5EF4-FFF2-40B4-BE49-F238E27FC236}">
                <a16:creationId xmlns:a16="http://schemas.microsoft.com/office/drawing/2014/main" id="{13EFA6C3-82DC-4131-9929-2523E6FD0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38">
            <a:extLst>
              <a:ext uri="{FF2B5EF4-FFF2-40B4-BE49-F238E27FC236}">
                <a16:creationId xmlns:a16="http://schemas.microsoft.com/office/drawing/2014/main" id="{AEC9469E-14CA-4358-BABC-CBF836A61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69680" cy="767978"/>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Shape 40">
            <a:extLst>
              <a:ext uri="{FF2B5EF4-FFF2-40B4-BE49-F238E27FC236}">
                <a16:creationId xmlns:a16="http://schemas.microsoft.com/office/drawing/2014/main" id="{048EB4C9-ACAF-4CCA-BA6E-931443192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5753" y="6027658"/>
            <a:ext cx="7906247" cy="830343"/>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785037 w 6884912"/>
              <a:gd name="connsiteY84" fmla="*/ 161964 h 1161397"/>
              <a:gd name="connsiteX85" fmla="*/ 4844073 w 6884912"/>
              <a:gd name="connsiteY85" fmla="*/ 161768 h 1161397"/>
              <a:gd name="connsiteX86" fmla="*/ 4856454 w 6884912"/>
              <a:gd name="connsiteY86" fmla="*/ 130488 h 1161397"/>
              <a:gd name="connsiteX87" fmla="*/ 4920038 w 6884912"/>
              <a:gd name="connsiteY87" fmla="*/ 140418 h 1161397"/>
              <a:gd name="connsiteX88" fmla="*/ 5016639 w 6884912"/>
              <a:gd name="connsiteY88" fmla="*/ 158905 h 1161397"/>
              <a:gd name="connsiteX89" fmla="*/ 5072009 w 6884912"/>
              <a:gd name="connsiteY89" fmla="*/ 161502 h 1161397"/>
              <a:gd name="connsiteX90" fmla="*/ 5223626 w 6884912"/>
              <a:gd name="connsiteY90" fmla="*/ 177356 h 1161397"/>
              <a:gd name="connsiteX91" fmla="*/ 5375773 w 6884912"/>
              <a:gd name="connsiteY91" fmla="*/ 199913 h 1161397"/>
              <a:gd name="connsiteX92" fmla="*/ 5467502 w 6884912"/>
              <a:gd name="connsiteY92" fmla="*/ 250963 h 1161397"/>
              <a:gd name="connsiteX93" fmla="*/ 5592395 w 6884912"/>
              <a:gd name="connsiteY93" fmla="*/ 265434 h 1161397"/>
              <a:gd name="connsiteX94" fmla="*/ 5613532 w 6884912"/>
              <a:gd name="connsiteY94" fmla="*/ 273379 h 1161397"/>
              <a:gd name="connsiteX95" fmla="*/ 5642173 w 6884912"/>
              <a:gd name="connsiteY95" fmla="*/ 266904 h 1161397"/>
              <a:gd name="connsiteX96" fmla="*/ 5756910 w 6884912"/>
              <a:gd name="connsiteY96" fmla="*/ 239211 h 1161397"/>
              <a:gd name="connsiteX97" fmla="*/ 5846667 w 6884912"/>
              <a:gd name="connsiteY97" fmla="*/ 201786 h 1161397"/>
              <a:gd name="connsiteX98" fmla="*/ 5960732 w 6884912"/>
              <a:gd name="connsiteY98" fmla="*/ 220708 h 1161397"/>
              <a:gd name="connsiteX99" fmla="*/ 6029542 w 6884912"/>
              <a:gd name="connsiteY99" fmla="*/ 210339 h 1161397"/>
              <a:gd name="connsiteX100" fmla="*/ 6141123 w 6884912"/>
              <a:gd name="connsiteY100" fmla="*/ 159923 h 1161397"/>
              <a:gd name="connsiteX101" fmla="*/ 6290640 w 6884912"/>
              <a:gd name="connsiteY101" fmla="*/ 167441 h 1161397"/>
              <a:gd name="connsiteX102" fmla="*/ 6322806 w 6884912"/>
              <a:gd name="connsiteY102" fmla="*/ 213293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844073 w 6884912"/>
              <a:gd name="connsiteY84" fmla="*/ 161768 h 1161397"/>
              <a:gd name="connsiteX85" fmla="*/ 4856454 w 6884912"/>
              <a:gd name="connsiteY85" fmla="*/ 130488 h 1161397"/>
              <a:gd name="connsiteX86" fmla="*/ 4920038 w 6884912"/>
              <a:gd name="connsiteY86" fmla="*/ 140418 h 1161397"/>
              <a:gd name="connsiteX87" fmla="*/ 5016639 w 6884912"/>
              <a:gd name="connsiteY87" fmla="*/ 158905 h 1161397"/>
              <a:gd name="connsiteX88" fmla="*/ 5072009 w 6884912"/>
              <a:gd name="connsiteY88" fmla="*/ 161502 h 1161397"/>
              <a:gd name="connsiteX89" fmla="*/ 5223626 w 6884912"/>
              <a:gd name="connsiteY89" fmla="*/ 177356 h 1161397"/>
              <a:gd name="connsiteX90" fmla="*/ 5375773 w 6884912"/>
              <a:gd name="connsiteY90" fmla="*/ 199913 h 1161397"/>
              <a:gd name="connsiteX91" fmla="*/ 5467502 w 6884912"/>
              <a:gd name="connsiteY91" fmla="*/ 250963 h 1161397"/>
              <a:gd name="connsiteX92" fmla="*/ 5592395 w 6884912"/>
              <a:gd name="connsiteY92" fmla="*/ 265434 h 1161397"/>
              <a:gd name="connsiteX93" fmla="*/ 5613532 w 6884912"/>
              <a:gd name="connsiteY93" fmla="*/ 273379 h 1161397"/>
              <a:gd name="connsiteX94" fmla="*/ 5642173 w 6884912"/>
              <a:gd name="connsiteY94" fmla="*/ 266904 h 1161397"/>
              <a:gd name="connsiteX95" fmla="*/ 5756910 w 6884912"/>
              <a:gd name="connsiteY95" fmla="*/ 239211 h 1161397"/>
              <a:gd name="connsiteX96" fmla="*/ 5846667 w 6884912"/>
              <a:gd name="connsiteY96" fmla="*/ 201786 h 1161397"/>
              <a:gd name="connsiteX97" fmla="*/ 5960732 w 6884912"/>
              <a:gd name="connsiteY97" fmla="*/ 220708 h 1161397"/>
              <a:gd name="connsiteX98" fmla="*/ 6029542 w 6884912"/>
              <a:gd name="connsiteY98" fmla="*/ 210339 h 1161397"/>
              <a:gd name="connsiteX99" fmla="*/ 6141123 w 6884912"/>
              <a:gd name="connsiteY99" fmla="*/ 159923 h 1161397"/>
              <a:gd name="connsiteX100" fmla="*/ 6290640 w 6884912"/>
              <a:gd name="connsiteY100" fmla="*/ 167441 h 1161397"/>
              <a:gd name="connsiteX101" fmla="*/ 6322806 w 6884912"/>
              <a:gd name="connsiteY101" fmla="*/ 213293 h 1161397"/>
              <a:gd name="connsiteX102" fmla="*/ 6380420 w 6884912"/>
              <a:gd name="connsiteY102" fmla="*/ 173195 h 1161397"/>
              <a:gd name="connsiteX103" fmla="*/ 6507891 w 6884912"/>
              <a:gd name="connsiteY103" fmla="*/ 118474 h 1161397"/>
              <a:gd name="connsiteX104" fmla="*/ 6571807 w 6884912"/>
              <a:gd name="connsiteY104" fmla="*/ 98636 h 1161397"/>
              <a:gd name="connsiteX105" fmla="*/ 6671880 w 6884912"/>
              <a:gd name="connsiteY105" fmla="*/ 82931 h 1161397"/>
              <a:gd name="connsiteX106" fmla="*/ 6702266 w 6884912"/>
              <a:gd name="connsiteY106" fmla="*/ 75470 h 1161397"/>
              <a:gd name="connsiteX107" fmla="*/ 6845802 w 6884912"/>
              <a:gd name="connsiteY107" fmla="*/ 24496 h 1161397"/>
              <a:gd name="connsiteX108" fmla="*/ 6884912 w 6884912"/>
              <a:gd name="connsiteY10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12111 w 6884912"/>
              <a:gd name="connsiteY8" fmla="*/ 1085599 h 1161397"/>
              <a:gd name="connsiteX9" fmla="*/ 567875 w 6884912"/>
              <a:gd name="connsiteY9" fmla="*/ 1051976 h 1161397"/>
              <a:gd name="connsiteX10" fmla="*/ 601644 w 6884912"/>
              <a:gd name="connsiteY10" fmla="*/ 1003997 h 1161397"/>
              <a:gd name="connsiteX11" fmla="*/ 651408 w 6884912"/>
              <a:gd name="connsiteY11" fmla="*/ 984938 h 1161397"/>
              <a:gd name="connsiteX12" fmla="*/ 673197 w 6884912"/>
              <a:gd name="connsiteY12" fmla="*/ 1010060 h 1161397"/>
              <a:gd name="connsiteX13" fmla="*/ 723108 w 6884912"/>
              <a:gd name="connsiteY13" fmla="*/ 980081 h 1161397"/>
              <a:gd name="connsiteX14" fmla="*/ 797699 w 6884912"/>
              <a:gd name="connsiteY14" fmla="*/ 931362 h 1161397"/>
              <a:gd name="connsiteX15" fmla="*/ 843359 w 6884912"/>
              <a:gd name="connsiteY15" fmla="*/ 910894 h 1161397"/>
              <a:gd name="connsiteX16" fmla="*/ 965215 w 6884912"/>
              <a:gd name="connsiteY16" fmla="*/ 846701 h 1161397"/>
              <a:gd name="connsiteX17" fmla="*/ 1085080 w 6884912"/>
              <a:gd name="connsiteY17" fmla="*/ 776086 h 1161397"/>
              <a:gd name="connsiteX18" fmla="*/ 1131224 w 6884912"/>
              <a:gd name="connsiteY18" fmla="*/ 706160 h 1161397"/>
              <a:gd name="connsiteX19" fmla="*/ 1138051 w 6884912"/>
              <a:gd name="connsiteY19" fmla="*/ 70203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26340 w 6884912"/>
              <a:gd name="connsiteY38" fmla="*/ 638496 h 1161397"/>
              <a:gd name="connsiteX39" fmla="*/ 1731986 w 6884912"/>
              <a:gd name="connsiteY39" fmla="*/ 589682 h 1161397"/>
              <a:gd name="connsiteX40" fmla="*/ 1927935 w 6884912"/>
              <a:gd name="connsiteY40" fmla="*/ 628540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222191 w 6884912"/>
              <a:gd name="connsiteY57" fmla="*/ 307887 h 1161397"/>
              <a:gd name="connsiteX58" fmla="*/ 3227953 w 6884912"/>
              <a:gd name="connsiteY58" fmla="*/ 297650 h 1161397"/>
              <a:gd name="connsiteX59" fmla="*/ 3510042 w 6884912"/>
              <a:gd name="connsiteY59" fmla="*/ 311820 h 1161397"/>
              <a:gd name="connsiteX60" fmla="*/ 3626773 w 6884912"/>
              <a:gd name="connsiteY60" fmla="*/ 290452 h 1161397"/>
              <a:gd name="connsiteX61" fmla="*/ 3666217 w 6884912"/>
              <a:gd name="connsiteY61" fmla="*/ 273255 h 1161397"/>
              <a:gd name="connsiteX62" fmla="*/ 3732427 w 6884912"/>
              <a:gd name="connsiteY62" fmla="*/ 245039 h 1161397"/>
              <a:gd name="connsiteX63" fmla="*/ 3777022 w 6884912"/>
              <a:gd name="connsiteY63" fmla="*/ 200276 h 1161397"/>
              <a:gd name="connsiteX64" fmla="*/ 3791246 w 6884912"/>
              <a:gd name="connsiteY64" fmla="*/ 189996 h 1161397"/>
              <a:gd name="connsiteX65" fmla="*/ 3819864 w 6884912"/>
              <a:gd name="connsiteY65" fmla="*/ 194605 h 1161397"/>
              <a:gd name="connsiteX66" fmla="*/ 3830398 w 6884912"/>
              <a:gd name="connsiteY66" fmla="*/ 188383 h 1161397"/>
              <a:gd name="connsiteX67" fmla="*/ 3834360 w 6884912"/>
              <a:gd name="connsiteY67" fmla="*/ 188992 h 1161397"/>
              <a:gd name="connsiteX68" fmla="*/ 3843715 w 6884912"/>
              <a:gd name="connsiteY68" fmla="*/ 188752 h 1161397"/>
              <a:gd name="connsiteX69" fmla="*/ 3842609 w 6884912"/>
              <a:gd name="connsiteY69" fmla="*/ 197386 h 1161397"/>
              <a:gd name="connsiteX70" fmla="*/ 3853961 w 6884912"/>
              <a:gd name="connsiteY70" fmla="*/ 213380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3922400 w 6884912"/>
              <a:gd name="connsiteY74" fmla="*/ 205056 h 1161397"/>
              <a:gd name="connsiteX75" fmla="*/ 4013061 w 6884912"/>
              <a:gd name="connsiteY75" fmla="*/ 224874 h 1161397"/>
              <a:gd name="connsiteX76" fmla="*/ 4220717 w 6884912"/>
              <a:gd name="connsiteY76" fmla="*/ 192946 h 1161397"/>
              <a:gd name="connsiteX77" fmla="*/ 4228802 w 6884912"/>
              <a:gd name="connsiteY77" fmla="*/ 201468 h 1161397"/>
              <a:gd name="connsiteX78" fmla="*/ 4289361 w 6884912"/>
              <a:gd name="connsiteY78" fmla="*/ 196642 h 1161397"/>
              <a:gd name="connsiteX79" fmla="*/ 4498913 w 6884912"/>
              <a:gd name="connsiteY79" fmla="*/ 118915 h 1161397"/>
              <a:gd name="connsiteX80" fmla="*/ 4617330 w 6884912"/>
              <a:gd name="connsiteY80" fmla="*/ 111163 h 1161397"/>
              <a:gd name="connsiteX81" fmla="*/ 4659778 w 6884912"/>
              <a:gd name="connsiteY81" fmla="*/ 118219 h 1161397"/>
              <a:gd name="connsiteX82" fmla="*/ 4730870 w 6884912"/>
              <a:gd name="connsiteY82" fmla="*/ 129432 h 1161397"/>
              <a:gd name="connsiteX83" fmla="*/ 4844073 w 6884912"/>
              <a:gd name="connsiteY83" fmla="*/ 161768 h 1161397"/>
              <a:gd name="connsiteX84" fmla="*/ 4856454 w 6884912"/>
              <a:gd name="connsiteY84" fmla="*/ 130488 h 1161397"/>
              <a:gd name="connsiteX85" fmla="*/ 4920038 w 6884912"/>
              <a:gd name="connsiteY85" fmla="*/ 140418 h 1161397"/>
              <a:gd name="connsiteX86" fmla="*/ 5016639 w 6884912"/>
              <a:gd name="connsiteY86" fmla="*/ 158905 h 1161397"/>
              <a:gd name="connsiteX87" fmla="*/ 5072009 w 6884912"/>
              <a:gd name="connsiteY87" fmla="*/ 161502 h 1161397"/>
              <a:gd name="connsiteX88" fmla="*/ 5223626 w 6884912"/>
              <a:gd name="connsiteY88" fmla="*/ 177356 h 1161397"/>
              <a:gd name="connsiteX89" fmla="*/ 5375773 w 6884912"/>
              <a:gd name="connsiteY89" fmla="*/ 199913 h 1161397"/>
              <a:gd name="connsiteX90" fmla="*/ 5467502 w 6884912"/>
              <a:gd name="connsiteY90" fmla="*/ 250963 h 1161397"/>
              <a:gd name="connsiteX91" fmla="*/ 5592395 w 6884912"/>
              <a:gd name="connsiteY91" fmla="*/ 265434 h 1161397"/>
              <a:gd name="connsiteX92" fmla="*/ 5613532 w 6884912"/>
              <a:gd name="connsiteY92" fmla="*/ 273379 h 1161397"/>
              <a:gd name="connsiteX93" fmla="*/ 5642173 w 6884912"/>
              <a:gd name="connsiteY93" fmla="*/ 266904 h 1161397"/>
              <a:gd name="connsiteX94" fmla="*/ 5756910 w 6884912"/>
              <a:gd name="connsiteY94" fmla="*/ 239211 h 1161397"/>
              <a:gd name="connsiteX95" fmla="*/ 5846667 w 6884912"/>
              <a:gd name="connsiteY95" fmla="*/ 201786 h 1161397"/>
              <a:gd name="connsiteX96" fmla="*/ 5960732 w 6884912"/>
              <a:gd name="connsiteY96" fmla="*/ 220708 h 1161397"/>
              <a:gd name="connsiteX97" fmla="*/ 6029542 w 6884912"/>
              <a:gd name="connsiteY97" fmla="*/ 210339 h 1161397"/>
              <a:gd name="connsiteX98" fmla="*/ 6141123 w 6884912"/>
              <a:gd name="connsiteY98" fmla="*/ 159923 h 1161397"/>
              <a:gd name="connsiteX99" fmla="*/ 6290640 w 6884912"/>
              <a:gd name="connsiteY99" fmla="*/ 167441 h 1161397"/>
              <a:gd name="connsiteX100" fmla="*/ 6322806 w 6884912"/>
              <a:gd name="connsiteY100" fmla="*/ 213293 h 1161397"/>
              <a:gd name="connsiteX101" fmla="*/ 6380420 w 6884912"/>
              <a:gd name="connsiteY101" fmla="*/ 173195 h 1161397"/>
              <a:gd name="connsiteX102" fmla="*/ 6507891 w 6884912"/>
              <a:gd name="connsiteY102" fmla="*/ 118474 h 1161397"/>
              <a:gd name="connsiteX103" fmla="*/ 6571807 w 6884912"/>
              <a:gd name="connsiteY103" fmla="*/ 98636 h 1161397"/>
              <a:gd name="connsiteX104" fmla="*/ 6671880 w 6884912"/>
              <a:gd name="connsiteY104" fmla="*/ 82931 h 1161397"/>
              <a:gd name="connsiteX105" fmla="*/ 6702266 w 6884912"/>
              <a:gd name="connsiteY105" fmla="*/ 75470 h 1161397"/>
              <a:gd name="connsiteX106" fmla="*/ 6845802 w 6884912"/>
              <a:gd name="connsiteY106" fmla="*/ 24496 h 1161397"/>
              <a:gd name="connsiteX107" fmla="*/ 6884912 w 6884912"/>
              <a:gd name="connsiteY10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12111 w 6884912"/>
              <a:gd name="connsiteY7" fmla="*/ 1085599 h 1161397"/>
              <a:gd name="connsiteX8" fmla="*/ 567875 w 6884912"/>
              <a:gd name="connsiteY8" fmla="*/ 1051976 h 1161397"/>
              <a:gd name="connsiteX9" fmla="*/ 601644 w 6884912"/>
              <a:gd name="connsiteY9" fmla="*/ 1003997 h 1161397"/>
              <a:gd name="connsiteX10" fmla="*/ 651408 w 6884912"/>
              <a:gd name="connsiteY10" fmla="*/ 984938 h 1161397"/>
              <a:gd name="connsiteX11" fmla="*/ 673197 w 6884912"/>
              <a:gd name="connsiteY11" fmla="*/ 1010060 h 1161397"/>
              <a:gd name="connsiteX12" fmla="*/ 723108 w 6884912"/>
              <a:gd name="connsiteY12" fmla="*/ 980081 h 1161397"/>
              <a:gd name="connsiteX13" fmla="*/ 797699 w 6884912"/>
              <a:gd name="connsiteY13" fmla="*/ 931362 h 1161397"/>
              <a:gd name="connsiteX14" fmla="*/ 843359 w 6884912"/>
              <a:gd name="connsiteY14" fmla="*/ 910894 h 1161397"/>
              <a:gd name="connsiteX15" fmla="*/ 965215 w 6884912"/>
              <a:gd name="connsiteY15" fmla="*/ 846701 h 1161397"/>
              <a:gd name="connsiteX16" fmla="*/ 1085080 w 6884912"/>
              <a:gd name="connsiteY16" fmla="*/ 776086 h 1161397"/>
              <a:gd name="connsiteX17" fmla="*/ 1131224 w 6884912"/>
              <a:gd name="connsiteY17" fmla="*/ 706160 h 1161397"/>
              <a:gd name="connsiteX18" fmla="*/ 1138051 w 6884912"/>
              <a:gd name="connsiteY18" fmla="*/ 702034 h 1161397"/>
              <a:gd name="connsiteX19" fmla="*/ 1158800 w 6884912"/>
              <a:gd name="connsiteY19" fmla="*/ 700004 h 1161397"/>
              <a:gd name="connsiteX20" fmla="*/ 1166947 w 6884912"/>
              <a:gd name="connsiteY20" fmla="*/ 700762 h 1161397"/>
              <a:gd name="connsiteX21" fmla="*/ 1178135 w 6884912"/>
              <a:gd name="connsiteY21" fmla="*/ 698631 h 1161397"/>
              <a:gd name="connsiteX22" fmla="*/ 1178301 w 6884912"/>
              <a:gd name="connsiteY22" fmla="*/ 698094 h 1161397"/>
              <a:gd name="connsiteX23" fmla="*/ 1188995 w 6884912"/>
              <a:gd name="connsiteY23" fmla="*/ 697048 h 1161397"/>
              <a:gd name="connsiteX24" fmla="*/ 1242716 w 6884912"/>
              <a:gd name="connsiteY24" fmla="*/ 698052 h 1161397"/>
              <a:gd name="connsiteX25" fmla="*/ 1299977 w 6884912"/>
              <a:gd name="connsiteY25" fmla="*/ 639196 h 1161397"/>
              <a:gd name="connsiteX26" fmla="*/ 1326190 w 6884912"/>
              <a:gd name="connsiteY26" fmla="*/ 625955 h 1161397"/>
              <a:gd name="connsiteX27" fmla="*/ 1339600 w 6884912"/>
              <a:gd name="connsiteY27" fmla="*/ 616295 h 1161397"/>
              <a:gd name="connsiteX28" fmla="*/ 1340054 w 6884912"/>
              <a:gd name="connsiteY28" fmla="*/ 614022 h 1161397"/>
              <a:gd name="connsiteX29" fmla="*/ 1391606 w 6884912"/>
              <a:gd name="connsiteY29" fmla="*/ 615229 h 1161397"/>
              <a:gd name="connsiteX30" fmla="*/ 1397565 w 6884912"/>
              <a:gd name="connsiteY30" fmla="*/ 611490 h 1161397"/>
              <a:gd name="connsiteX31" fmla="*/ 1432302 w 6884912"/>
              <a:gd name="connsiteY31" fmla="*/ 617267 h 1161397"/>
              <a:gd name="connsiteX32" fmla="*/ 1449644 w 6884912"/>
              <a:gd name="connsiteY32" fmla="*/ 617591 h 1161397"/>
              <a:gd name="connsiteX33" fmla="*/ 1455793 w 6884912"/>
              <a:gd name="connsiteY33" fmla="*/ 623174 h 1161397"/>
              <a:gd name="connsiteX34" fmla="*/ 1480758 w 6884912"/>
              <a:gd name="connsiteY34" fmla="*/ 620863 h 1161397"/>
              <a:gd name="connsiteX35" fmla="*/ 1483154 w 6884912"/>
              <a:gd name="connsiteY35" fmla="*/ 618527 h 1161397"/>
              <a:gd name="connsiteX36" fmla="*/ 1505495 w 6884912"/>
              <a:gd name="connsiteY36" fmla="*/ 624325 h 1161397"/>
              <a:gd name="connsiteX37" fmla="*/ 1526340 w 6884912"/>
              <a:gd name="connsiteY37" fmla="*/ 638496 h 1161397"/>
              <a:gd name="connsiteX38" fmla="*/ 1731986 w 6884912"/>
              <a:gd name="connsiteY38" fmla="*/ 589682 h 1161397"/>
              <a:gd name="connsiteX39" fmla="*/ 1927935 w 6884912"/>
              <a:gd name="connsiteY39" fmla="*/ 628540 h 1161397"/>
              <a:gd name="connsiteX40" fmla="*/ 2039075 w 6884912"/>
              <a:gd name="connsiteY40" fmla="*/ 599964 h 1161397"/>
              <a:gd name="connsiteX41" fmla="*/ 2066980 w 6884912"/>
              <a:gd name="connsiteY41" fmla="*/ 550413 h 1161397"/>
              <a:gd name="connsiteX42" fmla="*/ 2352236 w 6884912"/>
              <a:gd name="connsiteY42" fmla="*/ 519602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222191 w 6884912"/>
              <a:gd name="connsiteY56" fmla="*/ 307887 h 1161397"/>
              <a:gd name="connsiteX57" fmla="*/ 3227953 w 6884912"/>
              <a:gd name="connsiteY57" fmla="*/ 297650 h 1161397"/>
              <a:gd name="connsiteX58" fmla="*/ 3510042 w 6884912"/>
              <a:gd name="connsiteY58" fmla="*/ 311820 h 1161397"/>
              <a:gd name="connsiteX59" fmla="*/ 3626773 w 6884912"/>
              <a:gd name="connsiteY59" fmla="*/ 290452 h 1161397"/>
              <a:gd name="connsiteX60" fmla="*/ 3666217 w 6884912"/>
              <a:gd name="connsiteY60" fmla="*/ 273255 h 1161397"/>
              <a:gd name="connsiteX61" fmla="*/ 3732427 w 6884912"/>
              <a:gd name="connsiteY61" fmla="*/ 245039 h 1161397"/>
              <a:gd name="connsiteX62" fmla="*/ 3777022 w 6884912"/>
              <a:gd name="connsiteY62" fmla="*/ 200276 h 1161397"/>
              <a:gd name="connsiteX63" fmla="*/ 3791246 w 6884912"/>
              <a:gd name="connsiteY63" fmla="*/ 189996 h 1161397"/>
              <a:gd name="connsiteX64" fmla="*/ 3819864 w 6884912"/>
              <a:gd name="connsiteY64" fmla="*/ 194605 h 1161397"/>
              <a:gd name="connsiteX65" fmla="*/ 3830398 w 6884912"/>
              <a:gd name="connsiteY65" fmla="*/ 188383 h 1161397"/>
              <a:gd name="connsiteX66" fmla="*/ 3834360 w 6884912"/>
              <a:gd name="connsiteY66" fmla="*/ 188992 h 1161397"/>
              <a:gd name="connsiteX67" fmla="*/ 3843715 w 6884912"/>
              <a:gd name="connsiteY67" fmla="*/ 188752 h 1161397"/>
              <a:gd name="connsiteX68" fmla="*/ 3842609 w 6884912"/>
              <a:gd name="connsiteY68" fmla="*/ 197386 h 1161397"/>
              <a:gd name="connsiteX69" fmla="*/ 3853961 w 6884912"/>
              <a:gd name="connsiteY69" fmla="*/ 213380 h 1161397"/>
              <a:gd name="connsiteX70" fmla="*/ 3907640 w 6884912"/>
              <a:gd name="connsiteY70" fmla="*/ 207568 h 1161397"/>
              <a:gd name="connsiteX71" fmla="*/ 3910449 w 6884912"/>
              <a:gd name="connsiteY71" fmla="*/ 197808 h 1161397"/>
              <a:gd name="connsiteX72" fmla="*/ 3917197 w 6884912"/>
              <a:gd name="connsiteY72" fmla="*/ 196121 h 1161397"/>
              <a:gd name="connsiteX73" fmla="*/ 3922400 w 6884912"/>
              <a:gd name="connsiteY73" fmla="*/ 205056 h 1161397"/>
              <a:gd name="connsiteX74" fmla="*/ 4013061 w 6884912"/>
              <a:gd name="connsiteY74" fmla="*/ 224874 h 1161397"/>
              <a:gd name="connsiteX75" fmla="*/ 4220717 w 6884912"/>
              <a:gd name="connsiteY75" fmla="*/ 192946 h 1161397"/>
              <a:gd name="connsiteX76" fmla="*/ 4228802 w 6884912"/>
              <a:gd name="connsiteY76" fmla="*/ 201468 h 1161397"/>
              <a:gd name="connsiteX77" fmla="*/ 4289361 w 6884912"/>
              <a:gd name="connsiteY77" fmla="*/ 196642 h 1161397"/>
              <a:gd name="connsiteX78" fmla="*/ 4498913 w 6884912"/>
              <a:gd name="connsiteY78" fmla="*/ 118915 h 1161397"/>
              <a:gd name="connsiteX79" fmla="*/ 4617330 w 6884912"/>
              <a:gd name="connsiteY79" fmla="*/ 111163 h 1161397"/>
              <a:gd name="connsiteX80" fmla="*/ 4659778 w 6884912"/>
              <a:gd name="connsiteY80" fmla="*/ 118219 h 1161397"/>
              <a:gd name="connsiteX81" fmla="*/ 4730870 w 6884912"/>
              <a:gd name="connsiteY81" fmla="*/ 129432 h 1161397"/>
              <a:gd name="connsiteX82" fmla="*/ 4844073 w 6884912"/>
              <a:gd name="connsiteY82" fmla="*/ 161768 h 1161397"/>
              <a:gd name="connsiteX83" fmla="*/ 4856454 w 6884912"/>
              <a:gd name="connsiteY83" fmla="*/ 130488 h 1161397"/>
              <a:gd name="connsiteX84" fmla="*/ 4920038 w 6884912"/>
              <a:gd name="connsiteY84" fmla="*/ 140418 h 1161397"/>
              <a:gd name="connsiteX85" fmla="*/ 5016639 w 6884912"/>
              <a:gd name="connsiteY85" fmla="*/ 158905 h 1161397"/>
              <a:gd name="connsiteX86" fmla="*/ 5072009 w 6884912"/>
              <a:gd name="connsiteY86" fmla="*/ 161502 h 1161397"/>
              <a:gd name="connsiteX87" fmla="*/ 5223626 w 6884912"/>
              <a:gd name="connsiteY87" fmla="*/ 177356 h 1161397"/>
              <a:gd name="connsiteX88" fmla="*/ 5375773 w 6884912"/>
              <a:gd name="connsiteY88" fmla="*/ 199913 h 1161397"/>
              <a:gd name="connsiteX89" fmla="*/ 5467502 w 6884912"/>
              <a:gd name="connsiteY89" fmla="*/ 250963 h 1161397"/>
              <a:gd name="connsiteX90" fmla="*/ 5592395 w 6884912"/>
              <a:gd name="connsiteY90" fmla="*/ 265434 h 1161397"/>
              <a:gd name="connsiteX91" fmla="*/ 5613532 w 6884912"/>
              <a:gd name="connsiteY91" fmla="*/ 273379 h 1161397"/>
              <a:gd name="connsiteX92" fmla="*/ 5642173 w 6884912"/>
              <a:gd name="connsiteY92" fmla="*/ 266904 h 1161397"/>
              <a:gd name="connsiteX93" fmla="*/ 5756910 w 6884912"/>
              <a:gd name="connsiteY93" fmla="*/ 239211 h 1161397"/>
              <a:gd name="connsiteX94" fmla="*/ 5846667 w 6884912"/>
              <a:gd name="connsiteY94" fmla="*/ 201786 h 1161397"/>
              <a:gd name="connsiteX95" fmla="*/ 5960732 w 6884912"/>
              <a:gd name="connsiteY95" fmla="*/ 220708 h 1161397"/>
              <a:gd name="connsiteX96" fmla="*/ 6029542 w 6884912"/>
              <a:gd name="connsiteY96" fmla="*/ 210339 h 1161397"/>
              <a:gd name="connsiteX97" fmla="*/ 6141123 w 6884912"/>
              <a:gd name="connsiteY97" fmla="*/ 159923 h 1161397"/>
              <a:gd name="connsiteX98" fmla="*/ 6290640 w 6884912"/>
              <a:gd name="connsiteY98" fmla="*/ 167441 h 1161397"/>
              <a:gd name="connsiteX99" fmla="*/ 6322806 w 6884912"/>
              <a:gd name="connsiteY99" fmla="*/ 213293 h 1161397"/>
              <a:gd name="connsiteX100" fmla="*/ 6380420 w 6884912"/>
              <a:gd name="connsiteY100" fmla="*/ 173195 h 1161397"/>
              <a:gd name="connsiteX101" fmla="*/ 6507891 w 6884912"/>
              <a:gd name="connsiteY101" fmla="*/ 118474 h 1161397"/>
              <a:gd name="connsiteX102" fmla="*/ 6571807 w 6884912"/>
              <a:gd name="connsiteY102" fmla="*/ 98636 h 1161397"/>
              <a:gd name="connsiteX103" fmla="*/ 6671880 w 6884912"/>
              <a:gd name="connsiteY103" fmla="*/ 82931 h 1161397"/>
              <a:gd name="connsiteX104" fmla="*/ 6702266 w 6884912"/>
              <a:gd name="connsiteY104" fmla="*/ 75470 h 1161397"/>
              <a:gd name="connsiteX105" fmla="*/ 6845802 w 6884912"/>
              <a:gd name="connsiteY105" fmla="*/ 24496 h 1161397"/>
              <a:gd name="connsiteX106" fmla="*/ 6884912 w 6884912"/>
              <a:gd name="connsiteY10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67875 w 6884912"/>
              <a:gd name="connsiteY7" fmla="*/ 1051976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213420 w 6884912"/>
              <a:gd name="connsiteY6" fmla="*/ 1056868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242716 w 6884912"/>
              <a:gd name="connsiteY20" fmla="*/ 698052 h 1161397"/>
              <a:gd name="connsiteX21" fmla="*/ 1299977 w 6884912"/>
              <a:gd name="connsiteY21" fmla="*/ 639196 h 1161397"/>
              <a:gd name="connsiteX22" fmla="*/ 1326190 w 6884912"/>
              <a:gd name="connsiteY22" fmla="*/ 625955 h 1161397"/>
              <a:gd name="connsiteX23" fmla="*/ 1339600 w 6884912"/>
              <a:gd name="connsiteY23" fmla="*/ 616295 h 1161397"/>
              <a:gd name="connsiteX24" fmla="*/ 1340054 w 6884912"/>
              <a:gd name="connsiteY24" fmla="*/ 614022 h 1161397"/>
              <a:gd name="connsiteX25" fmla="*/ 1391606 w 6884912"/>
              <a:gd name="connsiteY25" fmla="*/ 615229 h 1161397"/>
              <a:gd name="connsiteX26" fmla="*/ 1397565 w 6884912"/>
              <a:gd name="connsiteY26" fmla="*/ 611490 h 1161397"/>
              <a:gd name="connsiteX27" fmla="*/ 1432302 w 6884912"/>
              <a:gd name="connsiteY27" fmla="*/ 617267 h 1161397"/>
              <a:gd name="connsiteX28" fmla="*/ 1449644 w 6884912"/>
              <a:gd name="connsiteY28" fmla="*/ 617591 h 1161397"/>
              <a:gd name="connsiteX29" fmla="*/ 1455793 w 6884912"/>
              <a:gd name="connsiteY29" fmla="*/ 623174 h 1161397"/>
              <a:gd name="connsiteX30" fmla="*/ 1480758 w 6884912"/>
              <a:gd name="connsiteY30" fmla="*/ 620863 h 1161397"/>
              <a:gd name="connsiteX31" fmla="*/ 1483154 w 6884912"/>
              <a:gd name="connsiteY31" fmla="*/ 618527 h 1161397"/>
              <a:gd name="connsiteX32" fmla="*/ 1505495 w 6884912"/>
              <a:gd name="connsiteY32" fmla="*/ 624325 h 1161397"/>
              <a:gd name="connsiteX33" fmla="*/ 1526340 w 6884912"/>
              <a:gd name="connsiteY33" fmla="*/ 638496 h 1161397"/>
              <a:gd name="connsiteX34" fmla="*/ 1731986 w 6884912"/>
              <a:gd name="connsiteY34" fmla="*/ 589682 h 1161397"/>
              <a:gd name="connsiteX35" fmla="*/ 1927935 w 6884912"/>
              <a:gd name="connsiteY35" fmla="*/ 628540 h 1161397"/>
              <a:gd name="connsiteX36" fmla="*/ 2039075 w 6884912"/>
              <a:gd name="connsiteY36" fmla="*/ 599964 h 1161397"/>
              <a:gd name="connsiteX37" fmla="*/ 2066980 w 6884912"/>
              <a:gd name="connsiteY37" fmla="*/ 550413 h 1161397"/>
              <a:gd name="connsiteX38" fmla="*/ 2352236 w 6884912"/>
              <a:gd name="connsiteY38" fmla="*/ 519602 h 1161397"/>
              <a:gd name="connsiteX39" fmla="*/ 2420791 w 6884912"/>
              <a:gd name="connsiteY39" fmla="*/ 492826 h 1161397"/>
              <a:gd name="connsiteX40" fmla="*/ 2489932 w 6884912"/>
              <a:gd name="connsiteY40" fmla="*/ 507864 h 1161397"/>
              <a:gd name="connsiteX41" fmla="*/ 2512917 w 6884912"/>
              <a:gd name="connsiteY41" fmla="*/ 489127 h 1161397"/>
              <a:gd name="connsiteX42" fmla="*/ 2516783 w 6884912"/>
              <a:gd name="connsiteY42" fmla="*/ 485473 h 1161397"/>
              <a:gd name="connsiteX43" fmla="*/ 2534360 w 6884912"/>
              <a:gd name="connsiteY43" fmla="*/ 480064 h 1161397"/>
              <a:gd name="connsiteX44" fmla="*/ 2536691 w 6884912"/>
              <a:gd name="connsiteY44" fmla="*/ 467018 h 1161397"/>
              <a:gd name="connsiteX45" fmla="*/ 2561265 w 6884912"/>
              <a:gd name="connsiteY45" fmla="*/ 450623 h 1161397"/>
              <a:gd name="connsiteX46" fmla="*/ 2594349 w 6884912"/>
              <a:gd name="connsiteY46" fmla="*/ 443884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222191 w 6884912"/>
              <a:gd name="connsiteY52" fmla="*/ 307887 h 1161397"/>
              <a:gd name="connsiteX53" fmla="*/ 3227953 w 6884912"/>
              <a:gd name="connsiteY53" fmla="*/ 297650 h 1161397"/>
              <a:gd name="connsiteX54" fmla="*/ 3510042 w 6884912"/>
              <a:gd name="connsiteY54" fmla="*/ 311820 h 1161397"/>
              <a:gd name="connsiteX55" fmla="*/ 3626773 w 6884912"/>
              <a:gd name="connsiteY55" fmla="*/ 290452 h 1161397"/>
              <a:gd name="connsiteX56" fmla="*/ 3666217 w 6884912"/>
              <a:gd name="connsiteY56" fmla="*/ 273255 h 1161397"/>
              <a:gd name="connsiteX57" fmla="*/ 3732427 w 6884912"/>
              <a:gd name="connsiteY57" fmla="*/ 245039 h 1161397"/>
              <a:gd name="connsiteX58" fmla="*/ 3777022 w 6884912"/>
              <a:gd name="connsiteY58" fmla="*/ 200276 h 1161397"/>
              <a:gd name="connsiteX59" fmla="*/ 3791246 w 6884912"/>
              <a:gd name="connsiteY59" fmla="*/ 189996 h 1161397"/>
              <a:gd name="connsiteX60" fmla="*/ 3819864 w 6884912"/>
              <a:gd name="connsiteY60" fmla="*/ 194605 h 1161397"/>
              <a:gd name="connsiteX61" fmla="*/ 3830398 w 6884912"/>
              <a:gd name="connsiteY61" fmla="*/ 188383 h 1161397"/>
              <a:gd name="connsiteX62" fmla="*/ 3834360 w 6884912"/>
              <a:gd name="connsiteY62" fmla="*/ 188992 h 1161397"/>
              <a:gd name="connsiteX63" fmla="*/ 3843715 w 6884912"/>
              <a:gd name="connsiteY63" fmla="*/ 188752 h 1161397"/>
              <a:gd name="connsiteX64" fmla="*/ 3842609 w 6884912"/>
              <a:gd name="connsiteY64" fmla="*/ 197386 h 1161397"/>
              <a:gd name="connsiteX65" fmla="*/ 3853961 w 6884912"/>
              <a:gd name="connsiteY65" fmla="*/ 213380 h 1161397"/>
              <a:gd name="connsiteX66" fmla="*/ 3907640 w 6884912"/>
              <a:gd name="connsiteY66" fmla="*/ 207568 h 1161397"/>
              <a:gd name="connsiteX67" fmla="*/ 3910449 w 6884912"/>
              <a:gd name="connsiteY67" fmla="*/ 197808 h 1161397"/>
              <a:gd name="connsiteX68" fmla="*/ 3917197 w 6884912"/>
              <a:gd name="connsiteY68" fmla="*/ 196121 h 1161397"/>
              <a:gd name="connsiteX69" fmla="*/ 3922400 w 6884912"/>
              <a:gd name="connsiteY69" fmla="*/ 205056 h 1161397"/>
              <a:gd name="connsiteX70" fmla="*/ 4013061 w 6884912"/>
              <a:gd name="connsiteY70" fmla="*/ 224874 h 1161397"/>
              <a:gd name="connsiteX71" fmla="*/ 4220717 w 6884912"/>
              <a:gd name="connsiteY71" fmla="*/ 192946 h 1161397"/>
              <a:gd name="connsiteX72" fmla="*/ 4228802 w 6884912"/>
              <a:gd name="connsiteY72" fmla="*/ 201468 h 1161397"/>
              <a:gd name="connsiteX73" fmla="*/ 4289361 w 6884912"/>
              <a:gd name="connsiteY73" fmla="*/ 196642 h 1161397"/>
              <a:gd name="connsiteX74" fmla="*/ 4498913 w 6884912"/>
              <a:gd name="connsiteY74" fmla="*/ 118915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844073 w 6884912"/>
              <a:gd name="connsiteY78" fmla="*/ 161768 h 1161397"/>
              <a:gd name="connsiteX79" fmla="*/ 4856454 w 6884912"/>
              <a:gd name="connsiteY79" fmla="*/ 130488 h 1161397"/>
              <a:gd name="connsiteX80" fmla="*/ 4920038 w 6884912"/>
              <a:gd name="connsiteY80" fmla="*/ 140418 h 1161397"/>
              <a:gd name="connsiteX81" fmla="*/ 5016639 w 6884912"/>
              <a:gd name="connsiteY81" fmla="*/ 158905 h 1161397"/>
              <a:gd name="connsiteX82" fmla="*/ 5072009 w 6884912"/>
              <a:gd name="connsiteY82" fmla="*/ 161502 h 1161397"/>
              <a:gd name="connsiteX83" fmla="*/ 5223626 w 6884912"/>
              <a:gd name="connsiteY83" fmla="*/ 177356 h 1161397"/>
              <a:gd name="connsiteX84" fmla="*/ 5375773 w 6884912"/>
              <a:gd name="connsiteY84" fmla="*/ 199913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141123 w 6884912"/>
              <a:gd name="connsiteY93" fmla="*/ 159923 h 1161397"/>
              <a:gd name="connsiteX94" fmla="*/ 6290640 w 6884912"/>
              <a:gd name="connsiteY94" fmla="*/ 167441 h 1161397"/>
              <a:gd name="connsiteX95" fmla="*/ 6322806 w 6884912"/>
              <a:gd name="connsiteY95" fmla="*/ 213293 h 1161397"/>
              <a:gd name="connsiteX96" fmla="*/ 6380420 w 6884912"/>
              <a:gd name="connsiteY96" fmla="*/ 173195 h 1161397"/>
              <a:gd name="connsiteX97" fmla="*/ 6507891 w 6884912"/>
              <a:gd name="connsiteY97" fmla="*/ 118474 h 1161397"/>
              <a:gd name="connsiteX98" fmla="*/ 6571807 w 6884912"/>
              <a:gd name="connsiteY98" fmla="*/ 98636 h 1161397"/>
              <a:gd name="connsiteX99" fmla="*/ 6671880 w 6884912"/>
              <a:gd name="connsiteY99" fmla="*/ 82931 h 1161397"/>
              <a:gd name="connsiteX100" fmla="*/ 6702266 w 6884912"/>
              <a:gd name="connsiteY100" fmla="*/ 75470 h 1161397"/>
              <a:gd name="connsiteX101" fmla="*/ 6845802 w 6884912"/>
              <a:gd name="connsiteY101" fmla="*/ 24496 h 1161397"/>
              <a:gd name="connsiteX102" fmla="*/ 6884912 w 6884912"/>
              <a:gd name="connsiteY10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66947 w 6884912"/>
              <a:gd name="connsiteY16" fmla="*/ 700762 h 1161397"/>
              <a:gd name="connsiteX17" fmla="*/ 1178135 w 6884912"/>
              <a:gd name="connsiteY17" fmla="*/ 698631 h 1161397"/>
              <a:gd name="connsiteX18" fmla="*/ 1178301 w 6884912"/>
              <a:gd name="connsiteY18" fmla="*/ 698094 h 1161397"/>
              <a:gd name="connsiteX19" fmla="*/ 1242716 w 6884912"/>
              <a:gd name="connsiteY19" fmla="*/ 698052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40054 w 6884912"/>
              <a:gd name="connsiteY23" fmla="*/ 614022 h 1161397"/>
              <a:gd name="connsiteX24" fmla="*/ 1391606 w 6884912"/>
              <a:gd name="connsiteY24" fmla="*/ 615229 h 1161397"/>
              <a:gd name="connsiteX25" fmla="*/ 1397565 w 6884912"/>
              <a:gd name="connsiteY25" fmla="*/ 611490 h 1161397"/>
              <a:gd name="connsiteX26" fmla="*/ 1432302 w 6884912"/>
              <a:gd name="connsiteY26" fmla="*/ 617267 h 1161397"/>
              <a:gd name="connsiteX27" fmla="*/ 1449644 w 6884912"/>
              <a:gd name="connsiteY27" fmla="*/ 617591 h 1161397"/>
              <a:gd name="connsiteX28" fmla="*/ 1455793 w 6884912"/>
              <a:gd name="connsiteY28" fmla="*/ 623174 h 1161397"/>
              <a:gd name="connsiteX29" fmla="*/ 1480758 w 6884912"/>
              <a:gd name="connsiteY29" fmla="*/ 620863 h 1161397"/>
              <a:gd name="connsiteX30" fmla="*/ 1483154 w 6884912"/>
              <a:gd name="connsiteY30" fmla="*/ 618527 h 1161397"/>
              <a:gd name="connsiteX31" fmla="*/ 1505495 w 6884912"/>
              <a:gd name="connsiteY31" fmla="*/ 624325 h 1161397"/>
              <a:gd name="connsiteX32" fmla="*/ 1526340 w 6884912"/>
              <a:gd name="connsiteY32" fmla="*/ 638496 h 1161397"/>
              <a:gd name="connsiteX33" fmla="*/ 1731986 w 6884912"/>
              <a:gd name="connsiteY33" fmla="*/ 589682 h 1161397"/>
              <a:gd name="connsiteX34" fmla="*/ 1927935 w 6884912"/>
              <a:gd name="connsiteY34" fmla="*/ 628540 h 1161397"/>
              <a:gd name="connsiteX35" fmla="*/ 2039075 w 6884912"/>
              <a:gd name="connsiteY35" fmla="*/ 599964 h 1161397"/>
              <a:gd name="connsiteX36" fmla="*/ 2066980 w 6884912"/>
              <a:gd name="connsiteY36" fmla="*/ 550413 h 1161397"/>
              <a:gd name="connsiteX37" fmla="*/ 2352236 w 6884912"/>
              <a:gd name="connsiteY37" fmla="*/ 519602 h 1161397"/>
              <a:gd name="connsiteX38" fmla="*/ 2420791 w 6884912"/>
              <a:gd name="connsiteY38" fmla="*/ 492826 h 1161397"/>
              <a:gd name="connsiteX39" fmla="*/ 2489932 w 6884912"/>
              <a:gd name="connsiteY39" fmla="*/ 507864 h 1161397"/>
              <a:gd name="connsiteX40" fmla="*/ 2512917 w 6884912"/>
              <a:gd name="connsiteY40" fmla="*/ 489127 h 1161397"/>
              <a:gd name="connsiteX41" fmla="*/ 2516783 w 6884912"/>
              <a:gd name="connsiteY41" fmla="*/ 485473 h 1161397"/>
              <a:gd name="connsiteX42" fmla="*/ 2534360 w 6884912"/>
              <a:gd name="connsiteY42" fmla="*/ 480064 h 1161397"/>
              <a:gd name="connsiteX43" fmla="*/ 2536691 w 6884912"/>
              <a:gd name="connsiteY43" fmla="*/ 467018 h 1161397"/>
              <a:gd name="connsiteX44" fmla="*/ 2561265 w 6884912"/>
              <a:gd name="connsiteY44" fmla="*/ 450623 h 1161397"/>
              <a:gd name="connsiteX45" fmla="*/ 2594349 w 6884912"/>
              <a:gd name="connsiteY45" fmla="*/ 443884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222191 w 6884912"/>
              <a:gd name="connsiteY51" fmla="*/ 307887 h 1161397"/>
              <a:gd name="connsiteX52" fmla="*/ 3227953 w 6884912"/>
              <a:gd name="connsiteY52" fmla="*/ 297650 h 1161397"/>
              <a:gd name="connsiteX53" fmla="*/ 3510042 w 6884912"/>
              <a:gd name="connsiteY53" fmla="*/ 311820 h 1161397"/>
              <a:gd name="connsiteX54" fmla="*/ 3626773 w 6884912"/>
              <a:gd name="connsiteY54" fmla="*/ 290452 h 1161397"/>
              <a:gd name="connsiteX55" fmla="*/ 3666217 w 6884912"/>
              <a:gd name="connsiteY55" fmla="*/ 273255 h 1161397"/>
              <a:gd name="connsiteX56" fmla="*/ 3732427 w 6884912"/>
              <a:gd name="connsiteY56" fmla="*/ 245039 h 1161397"/>
              <a:gd name="connsiteX57" fmla="*/ 3777022 w 6884912"/>
              <a:gd name="connsiteY57" fmla="*/ 200276 h 1161397"/>
              <a:gd name="connsiteX58" fmla="*/ 3791246 w 6884912"/>
              <a:gd name="connsiteY58" fmla="*/ 189996 h 1161397"/>
              <a:gd name="connsiteX59" fmla="*/ 3819864 w 6884912"/>
              <a:gd name="connsiteY59" fmla="*/ 194605 h 1161397"/>
              <a:gd name="connsiteX60" fmla="*/ 3830398 w 6884912"/>
              <a:gd name="connsiteY60" fmla="*/ 188383 h 1161397"/>
              <a:gd name="connsiteX61" fmla="*/ 3834360 w 6884912"/>
              <a:gd name="connsiteY61" fmla="*/ 188992 h 1161397"/>
              <a:gd name="connsiteX62" fmla="*/ 3843715 w 6884912"/>
              <a:gd name="connsiteY62" fmla="*/ 188752 h 1161397"/>
              <a:gd name="connsiteX63" fmla="*/ 3842609 w 6884912"/>
              <a:gd name="connsiteY63" fmla="*/ 197386 h 1161397"/>
              <a:gd name="connsiteX64" fmla="*/ 3853961 w 6884912"/>
              <a:gd name="connsiteY64" fmla="*/ 213380 h 1161397"/>
              <a:gd name="connsiteX65" fmla="*/ 3907640 w 6884912"/>
              <a:gd name="connsiteY65" fmla="*/ 207568 h 1161397"/>
              <a:gd name="connsiteX66" fmla="*/ 3910449 w 6884912"/>
              <a:gd name="connsiteY66" fmla="*/ 197808 h 1161397"/>
              <a:gd name="connsiteX67" fmla="*/ 3917197 w 6884912"/>
              <a:gd name="connsiteY67" fmla="*/ 196121 h 1161397"/>
              <a:gd name="connsiteX68" fmla="*/ 3922400 w 6884912"/>
              <a:gd name="connsiteY68" fmla="*/ 205056 h 1161397"/>
              <a:gd name="connsiteX69" fmla="*/ 4013061 w 6884912"/>
              <a:gd name="connsiteY69" fmla="*/ 224874 h 1161397"/>
              <a:gd name="connsiteX70" fmla="*/ 4220717 w 6884912"/>
              <a:gd name="connsiteY70" fmla="*/ 192946 h 1161397"/>
              <a:gd name="connsiteX71" fmla="*/ 4228802 w 6884912"/>
              <a:gd name="connsiteY71" fmla="*/ 201468 h 1161397"/>
              <a:gd name="connsiteX72" fmla="*/ 4289361 w 6884912"/>
              <a:gd name="connsiteY72" fmla="*/ 196642 h 1161397"/>
              <a:gd name="connsiteX73" fmla="*/ 4498913 w 6884912"/>
              <a:gd name="connsiteY73" fmla="*/ 118915 h 1161397"/>
              <a:gd name="connsiteX74" fmla="*/ 4617330 w 6884912"/>
              <a:gd name="connsiteY74" fmla="*/ 111163 h 1161397"/>
              <a:gd name="connsiteX75" fmla="*/ 4659778 w 6884912"/>
              <a:gd name="connsiteY75" fmla="*/ 118219 h 1161397"/>
              <a:gd name="connsiteX76" fmla="*/ 4730870 w 6884912"/>
              <a:gd name="connsiteY76" fmla="*/ 129432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375773 w 6884912"/>
              <a:gd name="connsiteY83" fmla="*/ 199913 h 1161397"/>
              <a:gd name="connsiteX84" fmla="*/ 5467502 w 6884912"/>
              <a:gd name="connsiteY84" fmla="*/ 250963 h 1161397"/>
              <a:gd name="connsiteX85" fmla="*/ 5592395 w 6884912"/>
              <a:gd name="connsiteY85" fmla="*/ 265434 h 1161397"/>
              <a:gd name="connsiteX86" fmla="*/ 5613532 w 6884912"/>
              <a:gd name="connsiteY86" fmla="*/ 273379 h 1161397"/>
              <a:gd name="connsiteX87" fmla="*/ 5642173 w 6884912"/>
              <a:gd name="connsiteY87" fmla="*/ 266904 h 1161397"/>
              <a:gd name="connsiteX88" fmla="*/ 5756910 w 6884912"/>
              <a:gd name="connsiteY88" fmla="*/ 239211 h 1161397"/>
              <a:gd name="connsiteX89" fmla="*/ 5846667 w 6884912"/>
              <a:gd name="connsiteY89" fmla="*/ 201786 h 1161397"/>
              <a:gd name="connsiteX90" fmla="*/ 5960732 w 6884912"/>
              <a:gd name="connsiteY90" fmla="*/ 220708 h 1161397"/>
              <a:gd name="connsiteX91" fmla="*/ 6029542 w 6884912"/>
              <a:gd name="connsiteY91" fmla="*/ 210339 h 1161397"/>
              <a:gd name="connsiteX92" fmla="*/ 6141123 w 6884912"/>
              <a:gd name="connsiteY92" fmla="*/ 159923 h 1161397"/>
              <a:gd name="connsiteX93" fmla="*/ 6290640 w 6884912"/>
              <a:gd name="connsiteY93" fmla="*/ 167441 h 1161397"/>
              <a:gd name="connsiteX94" fmla="*/ 6322806 w 6884912"/>
              <a:gd name="connsiteY94" fmla="*/ 213293 h 1161397"/>
              <a:gd name="connsiteX95" fmla="*/ 6380420 w 6884912"/>
              <a:gd name="connsiteY95" fmla="*/ 173195 h 1161397"/>
              <a:gd name="connsiteX96" fmla="*/ 6507891 w 6884912"/>
              <a:gd name="connsiteY96" fmla="*/ 118474 h 1161397"/>
              <a:gd name="connsiteX97" fmla="*/ 6571807 w 6884912"/>
              <a:gd name="connsiteY97" fmla="*/ 98636 h 1161397"/>
              <a:gd name="connsiteX98" fmla="*/ 6671880 w 6884912"/>
              <a:gd name="connsiteY98" fmla="*/ 82931 h 1161397"/>
              <a:gd name="connsiteX99" fmla="*/ 6702266 w 6884912"/>
              <a:gd name="connsiteY99" fmla="*/ 75470 h 1161397"/>
              <a:gd name="connsiteX100" fmla="*/ 6845802 w 6884912"/>
              <a:gd name="connsiteY100" fmla="*/ 24496 h 1161397"/>
              <a:gd name="connsiteX101" fmla="*/ 6884912 w 6884912"/>
              <a:gd name="connsiteY10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78135 w 6884912"/>
              <a:gd name="connsiteY16" fmla="*/ 698631 h 1161397"/>
              <a:gd name="connsiteX17" fmla="*/ 1178301 w 6884912"/>
              <a:gd name="connsiteY17" fmla="*/ 698094 h 1161397"/>
              <a:gd name="connsiteX18" fmla="*/ 1242716 w 6884912"/>
              <a:gd name="connsiteY18" fmla="*/ 698052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40054 w 6884912"/>
              <a:gd name="connsiteY22" fmla="*/ 614022 h 1161397"/>
              <a:gd name="connsiteX23" fmla="*/ 1391606 w 6884912"/>
              <a:gd name="connsiteY23" fmla="*/ 615229 h 1161397"/>
              <a:gd name="connsiteX24" fmla="*/ 1397565 w 6884912"/>
              <a:gd name="connsiteY24" fmla="*/ 611490 h 1161397"/>
              <a:gd name="connsiteX25" fmla="*/ 1432302 w 6884912"/>
              <a:gd name="connsiteY25" fmla="*/ 617267 h 1161397"/>
              <a:gd name="connsiteX26" fmla="*/ 1449644 w 6884912"/>
              <a:gd name="connsiteY26" fmla="*/ 617591 h 1161397"/>
              <a:gd name="connsiteX27" fmla="*/ 1455793 w 6884912"/>
              <a:gd name="connsiteY27" fmla="*/ 623174 h 1161397"/>
              <a:gd name="connsiteX28" fmla="*/ 1480758 w 6884912"/>
              <a:gd name="connsiteY28" fmla="*/ 620863 h 1161397"/>
              <a:gd name="connsiteX29" fmla="*/ 1483154 w 6884912"/>
              <a:gd name="connsiteY29" fmla="*/ 618527 h 1161397"/>
              <a:gd name="connsiteX30" fmla="*/ 1505495 w 6884912"/>
              <a:gd name="connsiteY30" fmla="*/ 624325 h 1161397"/>
              <a:gd name="connsiteX31" fmla="*/ 1526340 w 6884912"/>
              <a:gd name="connsiteY31" fmla="*/ 638496 h 1161397"/>
              <a:gd name="connsiteX32" fmla="*/ 1731986 w 6884912"/>
              <a:gd name="connsiteY32" fmla="*/ 589682 h 1161397"/>
              <a:gd name="connsiteX33" fmla="*/ 1927935 w 6884912"/>
              <a:gd name="connsiteY33" fmla="*/ 628540 h 1161397"/>
              <a:gd name="connsiteX34" fmla="*/ 2039075 w 6884912"/>
              <a:gd name="connsiteY34" fmla="*/ 599964 h 1161397"/>
              <a:gd name="connsiteX35" fmla="*/ 2066980 w 6884912"/>
              <a:gd name="connsiteY35" fmla="*/ 550413 h 1161397"/>
              <a:gd name="connsiteX36" fmla="*/ 2352236 w 6884912"/>
              <a:gd name="connsiteY36" fmla="*/ 519602 h 1161397"/>
              <a:gd name="connsiteX37" fmla="*/ 2420791 w 6884912"/>
              <a:gd name="connsiteY37" fmla="*/ 492826 h 1161397"/>
              <a:gd name="connsiteX38" fmla="*/ 2489932 w 6884912"/>
              <a:gd name="connsiteY38" fmla="*/ 507864 h 1161397"/>
              <a:gd name="connsiteX39" fmla="*/ 2512917 w 6884912"/>
              <a:gd name="connsiteY39" fmla="*/ 489127 h 1161397"/>
              <a:gd name="connsiteX40" fmla="*/ 2516783 w 6884912"/>
              <a:gd name="connsiteY40" fmla="*/ 485473 h 1161397"/>
              <a:gd name="connsiteX41" fmla="*/ 2534360 w 6884912"/>
              <a:gd name="connsiteY41" fmla="*/ 480064 h 1161397"/>
              <a:gd name="connsiteX42" fmla="*/ 2536691 w 6884912"/>
              <a:gd name="connsiteY42" fmla="*/ 467018 h 1161397"/>
              <a:gd name="connsiteX43" fmla="*/ 2561265 w 6884912"/>
              <a:gd name="connsiteY43" fmla="*/ 450623 h 1161397"/>
              <a:gd name="connsiteX44" fmla="*/ 2594349 w 6884912"/>
              <a:gd name="connsiteY44" fmla="*/ 443884 h 1161397"/>
              <a:gd name="connsiteX45" fmla="*/ 2754324 w 6884912"/>
              <a:gd name="connsiteY45" fmla="*/ 424766 h 1161397"/>
              <a:gd name="connsiteX46" fmla="*/ 2848470 w 6884912"/>
              <a:gd name="connsiteY46" fmla="*/ 405966 h 1161397"/>
              <a:gd name="connsiteX47" fmla="*/ 2881772 w 6884912"/>
              <a:gd name="connsiteY47" fmla="*/ 387260 h 1161397"/>
              <a:gd name="connsiteX48" fmla="*/ 2929932 w 6884912"/>
              <a:gd name="connsiteY48" fmla="*/ 368912 h 1161397"/>
              <a:gd name="connsiteX49" fmla="*/ 3013020 w 6884912"/>
              <a:gd name="connsiteY49" fmla="*/ 327578 h 1161397"/>
              <a:gd name="connsiteX50" fmla="*/ 3222191 w 6884912"/>
              <a:gd name="connsiteY50" fmla="*/ 307887 h 1161397"/>
              <a:gd name="connsiteX51" fmla="*/ 3227953 w 6884912"/>
              <a:gd name="connsiteY51" fmla="*/ 297650 h 1161397"/>
              <a:gd name="connsiteX52" fmla="*/ 3510042 w 6884912"/>
              <a:gd name="connsiteY52" fmla="*/ 311820 h 1161397"/>
              <a:gd name="connsiteX53" fmla="*/ 3626773 w 6884912"/>
              <a:gd name="connsiteY53" fmla="*/ 290452 h 1161397"/>
              <a:gd name="connsiteX54" fmla="*/ 3666217 w 6884912"/>
              <a:gd name="connsiteY54" fmla="*/ 273255 h 1161397"/>
              <a:gd name="connsiteX55" fmla="*/ 3732427 w 6884912"/>
              <a:gd name="connsiteY55" fmla="*/ 245039 h 1161397"/>
              <a:gd name="connsiteX56" fmla="*/ 3777022 w 6884912"/>
              <a:gd name="connsiteY56" fmla="*/ 200276 h 1161397"/>
              <a:gd name="connsiteX57" fmla="*/ 3791246 w 6884912"/>
              <a:gd name="connsiteY57" fmla="*/ 189996 h 1161397"/>
              <a:gd name="connsiteX58" fmla="*/ 3819864 w 6884912"/>
              <a:gd name="connsiteY58" fmla="*/ 194605 h 1161397"/>
              <a:gd name="connsiteX59" fmla="*/ 3830398 w 6884912"/>
              <a:gd name="connsiteY59" fmla="*/ 188383 h 1161397"/>
              <a:gd name="connsiteX60" fmla="*/ 3834360 w 6884912"/>
              <a:gd name="connsiteY60" fmla="*/ 188992 h 1161397"/>
              <a:gd name="connsiteX61" fmla="*/ 3843715 w 6884912"/>
              <a:gd name="connsiteY61" fmla="*/ 188752 h 1161397"/>
              <a:gd name="connsiteX62" fmla="*/ 3842609 w 6884912"/>
              <a:gd name="connsiteY62" fmla="*/ 197386 h 1161397"/>
              <a:gd name="connsiteX63" fmla="*/ 3853961 w 6884912"/>
              <a:gd name="connsiteY63" fmla="*/ 213380 h 1161397"/>
              <a:gd name="connsiteX64" fmla="*/ 3907640 w 6884912"/>
              <a:gd name="connsiteY64" fmla="*/ 207568 h 1161397"/>
              <a:gd name="connsiteX65" fmla="*/ 3910449 w 6884912"/>
              <a:gd name="connsiteY65" fmla="*/ 197808 h 1161397"/>
              <a:gd name="connsiteX66" fmla="*/ 3917197 w 6884912"/>
              <a:gd name="connsiteY66" fmla="*/ 196121 h 1161397"/>
              <a:gd name="connsiteX67" fmla="*/ 3922400 w 6884912"/>
              <a:gd name="connsiteY67" fmla="*/ 205056 h 1161397"/>
              <a:gd name="connsiteX68" fmla="*/ 4013061 w 6884912"/>
              <a:gd name="connsiteY68" fmla="*/ 224874 h 1161397"/>
              <a:gd name="connsiteX69" fmla="*/ 4220717 w 6884912"/>
              <a:gd name="connsiteY69" fmla="*/ 192946 h 1161397"/>
              <a:gd name="connsiteX70" fmla="*/ 4228802 w 6884912"/>
              <a:gd name="connsiteY70" fmla="*/ 201468 h 1161397"/>
              <a:gd name="connsiteX71" fmla="*/ 4289361 w 6884912"/>
              <a:gd name="connsiteY71" fmla="*/ 196642 h 1161397"/>
              <a:gd name="connsiteX72" fmla="*/ 4498913 w 6884912"/>
              <a:gd name="connsiteY72" fmla="*/ 118915 h 1161397"/>
              <a:gd name="connsiteX73" fmla="*/ 4617330 w 6884912"/>
              <a:gd name="connsiteY73" fmla="*/ 111163 h 1161397"/>
              <a:gd name="connsiteX74" fmla="*/ 4659778 w 6884912"/>
              <a:gd name="connsiteY74" fmla="*/ 118219 h 1161397"/>
              <a:gd name="connsiteX75" fmla="*/ 4730870 w 6884912"/>
              <a:gd name="connsiteY75" fmla="*/ 129432 h 1161397"/>
              <a:gd name="connsiteX76" fmla="*/ 4844073 w 6884912"/>
              <a:gd name="connsiteY76" fmla="*/ 161768 h 1161397"/>
              <a:gd name="connsiteX77" fmla="*/ 4856454 w 6884912"/>
              <a:gd name="connsiteY77" fmla="*/ 130488 h 1161397"/>
              <a:gd name="connsiteX78" fmla="*/ 4920038 w 6884912"/>
              <a:gd name="connsiteY78" fmla="*/ 140418 h 1161397"/>
              <a:gd name="connsiteX79" fmla="*/ 5016639 w 6884912"/>
              <a:gd name="connsiteY79" fmla="*/ 158905 h 1161397"/>
              <a:gd name="connsiteX80" fmla="*/ 5072009 w 6884912"/>
              <a:gd name="connsiteY80" fmla="*/ 161502 h 1161397"/>
              <a:gd name="connsiteX81" fmla="*/ 5223626 w 6884912"/>
              <a:gd name="connsiteY81" fmla="*/ 177356 h 1161397"/>
              <a:gd name="connsiteX82" fmla="*/ 5375773 w 6884912"/>
              <a:gd name="connsiteY82" fmla="*/ 199913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5960732 w 6884912"/>
              <a:gd name="connsiteY89" fmla="*/ 220708 h 1161397"/>
              <a:gd name="connsiteX90" fmla="*/ 6029542 w 6884912"/>
              <a:gd name="connsiteY90" fmla="*/ 210339 h 1161397"/>
              <a:gd name="connsiteX91" fmla="*/ 6141123 w 6884912"/>
              <a:gd name="connsiteY91" fmla="*/ 159923 h 1161397"/>
              <a:gd name="connsiteX92" fmla="*/ 6290640 w 6884912"/>
              <a:gd name="connsiteY92" fmla="*/ 167441 h 1161397"/>
              <a:gd name="connsiteX93" fmla="*/ 6322806 w 6884912"/>
              <a:gd name="connsiteY93" fmla="*/ 213293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178301 w 6884912"/>
              <a:gd name="connsiteY16" fmla="*/ 698094 h 1161397"/>
              <a:gd name="connsiteX17" fmla="*/ 1242716 w 6884912"/>
              <a:gd name="connsiteY17" fmla="*/ 698052 h 1161397"/>
              <a:gd name="connsiteX18" fmla="*/ 1299977 w 6884912"/>
              <a:gd name="connsiteY18" fmla="*/ 639196 h 1161397"/>
              <a:gd name="connsiteX19" fmla="*/ 1326190 w 6884912"/>
              <a:gd name="connsiteY19" fmla="*/ 625955 h 1161397"/>
              <a:gd name="connsiteX20" fmla="*/ 1339600 w 6884912"/>
              <a:gd name="connsiteY20" fmla="*/ 616295 h 1161397"/>
              <a:gd name="connsiteX21" fmla="*/ 1340054 w 6884912"/>
              <a:gd name="connsiteY21" fmla="*/ 614022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26340 w 6884912"/>
              <a:gd name="connsiteY30" fmla="*/ 638496 h 1161397"/>
              <a:gd name="connsiteX31" fmla="*/ 1731986 w 6884912"/>
              <a:gd name="connsiteY31" fmla="*/ 589682 h 1161397"/>
              <a:gd name="connsiteX32" fmla="*/ 1927935 w 6884912"/>
              <a:gd name="connsiteY32" fmla="*/ 628540 h 1161397"/>
              <a:gd name="connsiteX33" fmla="*/ 2039075 w 6884912"/>
              <a:gd name="connsiteY33" fmla="*/ 599964 h 1161397"/>
              <a:gd name="connsiteX34" fmla="*/ 2066980 w 6884912"/>
              <a:gd name="connsiteY34" fmla="*/ 550413 h 1161397"/>
              <a:gd name="connsiteX35" fmla="*/ 2352236 w 6884912"/>
              <a:gd name="connsiteY35" fmla="*/ 519602 h 1161397"/>
              <a:gd name="connsiteX36" fmla="*/ 2420791 w 6884912"/>
              <a:gd name="connsiteY36" fmla="*/ 492826 h 1161397"/>
              <a:gd name="connsiteX37" fmla="*/ 2489932 w 6884912"/>
              <a:gd name="connsiteY37" fmla="*/ 507864 h 1161397"/>
              <a:gd name="connsiteX38" fmla="*/ 2512917 w 6884912"/>
              <a:gd name="connsiteY38" fmla="*/ 489127 h 1161397"/>
              <a:gd name="connsiteX39" fmla="*/ 2516783 w 6884912"/>
              <a:gd name="connsiteY39" fmla="*/ 485473 h 1161397"/>
              <a:gd name="connsiteX40" fmla="*/ 2534360 w 6884912"/>
              <a:gd name="connsiteY40" fmla="*/ 480064 h 1161397"/>
              <a:gd name="connsiteX41" fmla="*/ 2536691 w 6884912"/>
              <a:gd name="connsiteY41" fmla="*/ 467018 h 1161397"/>
              <a:gd name="connsiteX42" fmla="*/ 2561265 w 6884912"/>
              <a:gd name="connsiteY42" fmla="*/ 450623 h 1161397"/>
              <a:gd name="connsiteX43" fmla="*/ 2594349 w 6884912"/>
              <a:gd name="connsiteY43" fmla="*/ 443884 h 1161397"/>
              <a:gd name="connsiteX44" fmla="*/ 2754324 w 6884912"/>
              <a:gd name="connsiteY44" fmla="*/ 424766 h 1161397"/>
              <a:gd name="connsiteX45" fmla="*/ 2848470 w 6884912"/>
              <a:gd name="connsiteY45" fmla="*/ 405966 h 1161397"/>
              <a:gd name="connsiteX46" fmla="*/ 2881772 w 6884912"/>
              <a:gd name="connsiteY46" fmla="*/ 387260 h 1161397"/>
              <a:gd name="connsiteX47" fmla="*/ 2929932 w 6884912"/>
              <a:gd name="connsiteY47" fmla="*/ 368912 h 1161397"/>
              <a:gd name="connsiteX48" fmla="*/ 3013020 w 6884912"/>
              <a:gd name="connsiteY48" fmla="*/ 327578 h 1161397"/>
              <a:gd name="connsiteX49" fmla="*/ 3222191 w 6884912"/>
              <a:gd name="connsiteY49" fmla="*/ 307887 h 1161397"/>
              <a:gd name="connsiteX50" fmla="*/ 3227953 w 6884912"/>
              <a:gd name="connsiteY50" fmla="*/ 297650 h 1161397"/>
              <a:gd name="connsiteX51" fmla="*/ 3510042 w 6884912"/>
              <a:gd name="connsiteY51" fmla="*/ 311820 h 1161397"/>
              <a:gd name="connsiteX52" fmla="*/ 3626773 w 6884912"/>
              <a:gd name="connsiteY52" fmla="*/ 290452 h 1161397"/>
              <a:gd name="connsiteX53" fmla="*/ 3666217 w 6884912"/>
              <a:gd name="connsiteY53" fmla="*/ 273255 h 1161397"/>
              <a:gd name="connsiteX54" fmla="*/ 3732427 w 6884912"/>
              <a:gd name="connsiteY54" fmla="*/ 245039 h 1161397"/>
              <a:gd name="connsiteX55" fmla="*/ 3777022 w 6884912"/>
              <a:gd name="connsiteY55" fmla="*/ 200276 h 1161397"/>
              <a:gd name="connsiteX56" fmla="*/ 3791246 w 6884912"/>
              <a:gd name="connsiteY56" fmla="*/ 189996 h 1161397"/>
              <a:gd name="connsiteX57" fmla="*/ 3819864 w 6884912"/>
              <a:gd name="connsiteY57" fmla="*/ 194605 h 1161397"/>
              <a:gd name="connsiteX58" fmla="*/ 3830398 w 6884912"/>
              <a:gd name="connsiteY58" fmla="*/ 188383 h 1161397"/>
              <a:gd name="connsiteX59" fmla="*/ 3834360 w 6884912"/>
              <a:gd name="connsiteY59" fmla="*/ 188992 h 1161397"/>
              <a:gd name="connsiteX60" fmla="*/ 3843715 w 6884912"/>
              <a:gd name="connsiteY60" fmla="*/ 188752 h 1161397"/>
              <a:gd name="connsiteX61" fmla="*/ 3842609 w 6884912"/>
              <a:gd name="connsiteY61" fmla="*/ 197386 h 1161397"/>
              <a:gd name="connsiteX62" fmla="*/ 3853961 w 6884912"/>
              <a:gd name="connsiteY62" fmla="*/ 213380 h 1161397"/>
              <a:gd name="connsiteX63" fmla="*/ 3907640 w 6884912"/>
              <a:gd name="connsiteY63" fmla="*/ 207568 h 1161397"/>
              <a:gd name="connsiteX64" fmla="*/ 3910449 w 6884912"/>
              <a:gd name="connsiteY64" fmla="*/ 197808 h 1161397"/>
              <a:gd name="connsiteX65" fmla="*/ 3917197 w 6884912"/>
              <a:gd name="connsiteY65" fmla="*/ 196121 h 1161397"/>
              <a:gd name="connsiteX66" fmla="*/ 3922400 w 6884912"/>
              <a:gd name="connsiteY66" fmla="*/ 205056 h 1161397"/>
              <a:gd name="connsiteX67" fmla="*/ 4013061 w 6884912"/>
              <a:gd name="connsiteY67" fmla="*/ 224874 h 1161397"/>
              <a:gd name="connsiteX68" fmla="*/ 4220717 w 6884912"/>
              <a:gd name="connsiteY68" fmla="*/ 192946 h 1161397"/>
              <a:gd name="connsiteX69" fmla="*/ 4228802 w 6884912"/>
              <a:gd name="connsiteY69" fmla="*/ 201468 h 1161397"/>
              <a:gd name="connsiteX70" fmla="*/ 4289361 w 6884912"/>
              <a:gd name="connsiteY70" fmla="*/ 196642 h 1161397"/>
              <a:gd name="connsiteX71" fmla="*/ 4498913 w 6884912"/>
              <a:gd name="connsiteY71" fmla="*/ 118915 h 1161397"/>
              <a:gd name="connsiteX72" fmla="*/ 4617330 w 6884912"/>
              <a:gd name="connsiteY72" fmla="*/ 111163 h 1161397"/>
              <a:gd name="connsiteX73" fmla="*/ 4659778 w 6884912"/>
              <a:gd name="connsiteY73" fmla="*/ 118219 h 1161397"/>
              <a:gd name="connsiteX74" fmla="*/ 4730870 w 6884912"/>
              <a:gd name="connsiteY74" fmla="*/ 129432 h 1161397"/>
              <a:gd name="connsiteX75" fmla="*/ 4844073 w 6884912"/>
              <a:gd name="connsiteY75" fmla="*/ 161768 h 1161397"/>
              <a:gd name="connsiteX76" fmla="*/ 4856454 w 6884912"/>
              <a:gd name="connsiteY76" fmla="*/ 130488 h 1161397"/>
              <a:gd name="connsiteX77" fmla="*/ 4920038 w 6884912"/>
              <a:gd name="connsiteY77" fmla="*/ 140418 h 1161397"/>
              <a:gd name="connsiteX78" fmla="*/ 5016639 w 6884912"/>
              <a:gd name="connsiteY78" fmla="*/ 158905 h 1161397"/>
              <a:gd name="connsiteX79" fmla="*/ 5072009 w 6884912"/>
              <a:gd name="connsiteY79" fmla="*/ 161502 h 1161397"/>
              <a:gd name="connsiteX80" fmla="*/ 5223626 w 6884912"/>
              <a:gd name="connsiteY80" fmla="*/ 177356 h 1161397"/>
              <a:gd name="connsiteX81" fmla="*/ 5375773 w 6884912"/>
              <a:gd name="connsiteY81" fmla="*/ 199913 h 1161397"/>
              <a:gd name="connsiteX82" fmla="*/ 5467502 w 6884912"/>
              <a:gd name="connsiteY82" fmla="*/ 250963 h 1161397"/>
              <a:gd name="connsiteX83" fmla="*/ 5592395 w 6884912"/>
              <a:gd name="connsiteY83" fmla="*/ 265434 h 1161397"/>
              <a:gd name="connsiteX84" fmla="*/ 5613532 w 6884912"/>
              <a:gd name="connsiteY84" fmla="*/ 273379 h 1161397"/>
              <a:gd name="connsiteX85" fmla="*/ 5642173 w 6884912"/>
              <a:gd name="connsiteY85" fmla="*/ 266904 h 1161397"/>
              <a:gd name="connsiteX86" fmla="*/ 5756910 w 6884912"/>
              <a:gd name="connsiteY86" fmla="*/ 239211 h 1161397"/>
              <a:gd name="connsiteX87" fmla="*/ 5846667 w 6884912"/>
              <a:gd name="connsiteY87" fmla="*/ 201786 h 1161397"/>
              <a:gd name="connsiteX88" fmla="*/ 5960732 w 6884912"/>
              <a:gd name="connsiteY88" fmla="*/ 220708 h 1161397"/>
              <a:gd name="connsiteX89" fmla="*/ 6029542 w 6884912"/>
              <a:gd name="connsiteY89" fmla="*/ 210339 h 1161397"/>
              <a:gd name="connsiteX90" fmla="*/ 6141123 w 6884912"/>
              <a:gd name="connsiteY90" fmla="*/ 159923 h 1161397"/>
              <a:gd name="connsiteX91" fmla="*/ 6290640 w 6884912"/>
              <a:gd name="connsiteY91" fmla="*/ 167441 h 1161397"/>
              <a:gd name="connsiteX92" fmla="*/ 6322806 w 6884912"/>
              <a:gd name="connsiteY92" fmla="*/ 213293 h 1161397"/>
              <a:gd name="connsiteX93" fmla="*/ 6380420 w 6884912"/>
              <a:gd name="connsiteY93" fmla="*/ 173195 h 1161397"/>
              <a:gd name="connsiteX94" fmla="*/ 6507891 w 6884912"/>
              <a:gd name="connsiteY94" fmla="*/ 118474 h 1161397"/>
              <a:gd name="connsiteX95" fmla="*/ 6571807 w 6884912"/>
              <a:gd name="connsiteY95" fmla="*/ 98636 h 1161397"/>
              <a:gd name="connsiteX96" fmla="*/ 6671880 w 6884912"/>
              <a:gd name="connsiteY96" fmla="*/ 82931 h 1161397"/>
              <a:gd name="connsiteX97" fmla="*/ 6702266 w 6884912"/>
              <a:gd name="connsiteY97" fmla="*/ 75470 h 1161397"/>
              <a:gd name="connsiteX98" fmla="*/ 6845802 w 6884912"/>
              <a:gd name="connsiteY98" fmla="*/ 24496 h 1161397"/>
              <a:gd name="connsiteX99" fmla="*/ 6884912 w 6884912"/>
              <a:gd name="connsiteY9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7166 w 6884912"/>
              <a:gd name="connsiteY14" fmla="*/ 744338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884912" h="1161397">
                <a:moveTo>
                  <a:pt x="6884912" y="0"/>
                </a:moveTo>
                <a:lnTo>
                  <a:pt x="6884912" y="1161397"/>
                </a:lnTo>
                <a:lnTo>
                  <a:pt x="0" y="1161397"/>
                </a:lnTo>
                <a:lnTo>
                  <a:pt x="27135" y="1147460"/>
                </a:lnTo>
                <a:cubicBezTo>
                  <a:pt x="57431" y="1167048"/>
                  <a:pt x="61886" y="1088181"/>
                  <a:pt x="115388" y="1111320"/>
                </a:cubicBezTo>
                <a:cubicBezTo>
                  <a:pt x="146435" y="1096221"/>
                  <a:pt x="156823" y="1079485"/>
                  <a:pt x="213420" y="1056868"/>
                </a:cubicBezTo>
                <a:cubicBezTo>
                  <a:pt x="288217" y="1040787"/>
                  <a:pt x="383333" y="1044881"/>
                  <a:pt x="454970" y="1023343"/>
                </a:cubicBezTo>
                <a:cubicBezTo>
                  <a:pt x="440966" y="999969"/>
                  <a:pt x="571419" y="1006841"/>
                  <a:pt x="548162" y="984908"/>
                </a:cubicBezTo>
                <a:cubicBezTo>
                  <a:pt x="561321" y="956563"/>
                  <a:pt x="637415" y="1010272"/>
                  <a:pt x="651408" y="984938"/>
                </a:cubicBezTo>
                <a:cubicBezTo>
                  <a:pt x="671652" y="980952"/>
                  <a:pt x="698726" y="950833"/>
                  <a:pt x="723108" y="941904"/>
                </a:cubicBezTo>
                <a:cubicBezTo>
                  <a:pt x="760262" y="946949"/>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6251" y="768649"/>
                  <a:pt x="1137166" y="744338"/>
                </a:cubicBezTo>
                <a:lnTo>
                  <a:pt x="1207847" y="689087"/>
                </a:lnTo>
                <a:cubicBezTo>
                  <a:pt x="1226429" y="687736"/>
                  <a:pt x="1222409" y="707958"/>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cubicBezTo>
                  <a:pt x="1339751" y="615537"/>
                  <a:pt x="1339903" y="614780"/>
                  <a:pt x="1340054" y="614022"/>
                </a:cubicBez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61730" y="317407"/>
                  <a:pt x="3186369" y="312875"/>
                  <a:pt x="3222191" y="307887"/>
                </a:cubicBezTo>
                <a:cubicBezTo>
                  <a:pt x="3223593" y="304249"/>
                  <a:pt x="3179978" y="296995"/>
                  <a:pt x="3227953" y="297650"/>
                </a:cubicBezTo>
                <a:cubicBezTo>
                  <a:pt x="3275928" y="298306"/>
                  <a:pt x="3443572" y="313020"/>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62781" y="222856"/>
                  <a:pt x="4184760" y="196847"/>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61586" y="136690"/>
                  <a:pt x="4823142" y="161592"/>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7769" y="214252"/>
                  <a:pt x="6349573" y="188998"/>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69BDD38-67A1-0025-B992-DB54E96EFFF8}"/>
              </a:ext>
            </a:extLst>
          </p:cNvPr>
          <p:cNvPicPr>
            <a:picLocks noChangeAspect="1"/>
          </p:cNvPicPr>
          <p:nvPr/>
        </p:nvPicPr>
        <p:blipFill>
          <a:blip r:embed="rId4"/>
          <a:stretch>
            <a:fillRect/>
          </a:stretch>
        </p:blipFill>
        <p:spPr>
          <a:xfrm>
            <a:off x="10655152" y="75251"/>
            <a:ext cx="1390844" cy="1305107"/>
          </a:xfrm>
          <a:prstGeom prst="rect">
            <a:avLst/>
          </a:prstGeom>
        </p:spPr>
      </p:pic>
      <p:sp>
        <p:nvSpPr>
          <p:cNvPr id="8" name="Content Placeholder 26">
            <a:extLst>
              <a:ext uri="{FF2B5EF4-FFF2-40B4-BE49-F238E27FC236}">
                <a16:creationId xmlns:a16="http://schemas.microsoft.com/office/drawing/2014/main" id="{55A3CBD9-847F-E26E-B3F1-A65E9EE4D424}"/>
              </a:ext>
            </a:extLst>
          </p:cNvPr>
          <p:cNvSpPr txBox="1">
            <a:spLocks/>
          </p:cNvSpPr>
          <p:nvPr/>
        </p:nvSpPr>
        <p:spPr>
          <a:xfrm>
            <a:off x="554447" y="383989"/>
            <a:ext cx="9702799" cy="83954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900" b="1" dirty="0"/>
              <a:t>Tool Set (2/6)</a:t>
            </a:r>
            <a:endParaRPr lang="en-US" b="1" dirty="0"/>
          </a:p>
        </p:txBody>
      </p:sp>
      <p:sp>
        <p:nvSpPr>
          <p:cNvPr id="17" name="Content Placeholder 3">
            <a:extLst>
              <a:ext uri="{FF2B5EF4-FFF2-40B4-BE49-F238E27FC236}">
                <a16:creationId xmlns:a16="http://schemas.microsoft.com/office/drawing/2014/main" id="{8CAAF888-804B-8CD0-8E12-917EFB651AD5}"/>
              </a:ext>
            </a:extLst>
          </p:cNvPr>
          <p:cNvSpPr>
            <a:spLocks noGrp="1"/>
          </p:cNvSpPr>
          <p:nvPr>
            <p:ph idx="1"/>
          </p:nvPr>
        </p:nvSpPr>
        <p:spPr>
          <a:xfrm>
            <a:off x="334965" y="1310387"/>
            <a:ext cx="9113835" cy="646331"/>
          </a:xfrm>
        </p:spPr>
        <p:txBody>
          <a:bodyPr>
            <a:noAutofit/>
          </a:bodyPr>
          <a:lstStyle/>
          <a:p>
            <a:pPr marL="0" indent="0" algn="just">
              <a:buNone/>
            </a:pPr>
            <a:r>
              <a:rPr lang="en-US" sz="2400" dirty="0"/>
              <a:t>Horizontal Stabilizer (HS) – Leading Edge (LE) Rib – </a:t>
            </a:r>
            <a:r>
              <a:rPr lang="en-US" sz="2400" dirty="0" err="1"/>
              <a:t>Flexform</a:t>
            </a:r>
            <a:r>
              <a:rPr lang="en-US" sz="2400" dirty="0"/>
              <a:t> setup</a:t>
            </a:r>
          </a:p>
        </p:txBody>
      </p:sp>
      <p:pic>
        <p:nvPicPr>
          <p:cNvPr id="2" name="le video">
            <a:hlinkClick r:id="" action="ppaction://media"/>
            <a:extLst>
              <a:ext uri="{FF2B5EF4-FFF2-40B4-BE49-F238E27FC236}">
                <a16:creationId xmlns:a16="http://schemas.microsoft.com/office/drawing/2014/main" id="{E2CDD4F1-65E4-2EF9-0D6F-383EE36F755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620025" y="1879146"/>
            <a:ext cx="7138988" cy="4322414"/>
          </a:xfrm>
          <a:prstGeom prst="rect">
            <a:avLst/>
          </a:prstGeom>
        </p:spPr>
      </p:pic>
      <p:pic>
        <p:nvPicPr>
          <p:cNvPr id="3" name="Picture 2" descr="A computer screen shot of a stapler&#10;&#10;Description automatically generated">
            <a:extLst>
              <a:ext uri="{FF2B5EF4-FFF2-40B4-BE49-F238E27FC236}">
                <a16:creationId xmlns:a16="http://schemas.microsoft.com/office/drawing/2014/main" id="{32822186-D825-018D-09A7-6FF3B75EF6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6155" y="4040353"/>
            <a:ext cx="3626481" cy="2152706"/>
          </a:xfrm>
          <a:prstGeom prst="rect">
            <a:avLst/>
          </a:prstGeom>
        </p:spPr>
      </p:pic>
      <p:pic>
        <p:nvPicPr>
          <p:cNvPr id="4" name="Picture 3" descr="A computer screen shot of a computer&#10;&#10;Description automatically generated">
            <a:extLst>
              <a:ext uri="{FF2B5EF4-FFF2-40B4-BE49-F238E27FC236}">
                <a16:creationId xmlns:a16="http://schemas.microsoft.com/office/drawing/2014/main" id="{694FE42C-8C58-E5B0-E9CF-E87849F6706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6155" y="1811109"/>
            <a:ext cx="3626480" cy="2146117"/>
          </a:xfrm>
          <a:prstGeom prst="rect">
            <a:avLst/>
          </a:prstGeom>
        </p:spPr>
      </p:pic>
      <p:sp>
        <p:nvSpPr>
          <p:cNvPr id="5" name="TextBox 4">
            <a:extLst>
              <a:ext uri="{FF2B5EF4-FFF2-40B4-BE49-F238E27FC236}">
                <a16:creationId xmlns:a16="http://schemas.microsoft.com/office/drawing/2014/main" id="{4119C890-4703-1E11-93CB-A4AD9255D9C5}"/>
              </a:ext>
            </a:extLst>
          </p:cNvPr>
          <p:cNvSpPr txBox="1"/>
          <p:nvPr/>
        </p:nvSpPr>
        <p:spPr>
          <a:xfrm>
            <a:off x="3505200" y="3590058"/>
            <a:ext cx="747435" cy="369332"/>
          </a:xfrm>
          <a:prstGeom prst="rect">
            <a:avLst/>
          </a:prstGeom>
          <a:noFill/>
        </p:spPr>
        <p:txBody>
          <a:bodyPr wrap="square" rtlCol="0">
            <a:spAutoFit/>
          </a:bodyPr>
          <a:lstStyle/>
          <a:p>
            <a:r>
              <a:rPr lang="en-US" dirty="0"/>
              <a:t>Open</a:t>
            </a:r>
            <a:endParaRPr lang="ro-RO" dirty="0"/>
          </a:p>
        </p:txBody>
      </p:sp>
      <p:sp>
        <p:nvSpPr>
          <p:cNvPr id="7" name="TextBox 6">
            <a:extLst>
              <a:ext uri="{FF2B5EF4-FFF2-40B4-BE49-F238E27FC236}">
                <a16:creationId xmlns:a16="http://schemas.microsoft.com/office/drawing/2014/main" id="{2459D943-DF34-9361-A51F-4227A9FB2729}"/>
              </a:ext>
            </a:extLst>
          </p:cNvPr>
          <p:cNvSpPr txBox="1"/>
          <p:nvPr/>
        </p:nvSpPr>
        <p:spPr>
          <a:xfrm>
            <a:off x="3390900" y="5832228"/>
            <a:ext cx="861736" cy="369332"/>
          </a:xfrm>
          <a:prstGeom prst="rect">
            <a:avLst/>
          </a:prstGeom>
          <a:noFill/>
        </p:spPr>
        <p:txBody>
          <a:bodyPr wrap="square" rtlCol="0">
            <a:spAutoFit/>
          </a:bodyPr>
          <a:lstStyle/>
          <a:p>
            <a:r>
              <a:rPr lang="en-US" dirty="0"/>
              <a:t>Closed</a:t>
            </a:r>
            <a:endParaRPr lang="ro-RO" dirty="0"/>
          </a:p>
        </p:txBody>
      </p:sp>
    </p:spTree>
    <p:extLst>
      <p:ext uri="{BB962C8B-B14F-4D97-AF65-F5344CB8AC3E}">
        <p14:creationId xmlns:p14="http://schemas.microsoft.com/office/powerpoint/2010/main" val="739310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36">
            <a:extLst>
              <a:ext uri="{FF2B5EF4-FFF2-40B4-BE49-F238E27FC236}">
                <a16:creationId xmlns:a16="http://schemas.microsoft.com/office/drawing/2014/main" id="{13EFA6C3-82DC-4131-9929-2523E6FD0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38">
            <a:extLst>
              <a:ext uri="{FF2B5EF4-FFF2-40B4-BE49-F238E27FC236}">
                <a16:creationId xmlns:a16="http://schemas.microsoft.com/office/drawing/2014/main" id="{AEC9469E-14CA-4358-BABC-CBF836A61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69680" cy="767978"/>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Shape 40">
            <a:extLst>
              <a:ext uri="{FF2B5EF4-FFF2-40B4-BE49-F238E27FC236}">
                <a16:creationId xmlns:a16="http://schemas.microsoft.com/office/drawing/2014/main" id="{048EB4C9-ACAF-4CCA-BA6E-931443192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5753" y="6027658"/>
            <a:ext cx="7906247" cy="830343"/>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785037 w 6884912"/>
              <a:gd name="connsiteY84" fmla="*/ 161964 h 1161397"/>
              <a:gd name="connsiteX85" fmla="*/ 4844073 w 6884912"/>
              <a:gd name="connsiteY85" fmla="*/ 161768 h 1161397"/>
              <a:gd name="connsiteX86" fmla="*/ 4856454 w 6884912"/>
              <a:gd name="connsiteY86" fmla="*/ 130488 h 1161397"/>
              <a:gd name="connsiteX87" fmla="*/ 4920038 w 6884912"/>
              <a:gd name="connsiteY87" fmla="*/ 140418 h 1161397"/>
              <a:gd name="connsiteX88" fmla="*/ 5016639 w 6884912"/>
              <a:gd name="connsiteY88" fmla="*/ 158905 h 1161397"/>
              <a:gd name="connsiteX89" fmla="*/ 5072009 w 6884912"/>
              <a:gd name="connsiteY89" fmla="*/ 161502 h 1161397"/>
              <a:gd name="connsiteX90" fmla="*/ 5223626 w 6884912"/>
              <a:gd name="connsiteY90" fmla="*/ 177356 h 1161397"/>
              <a:gd name="connsiteX91" fmla="*/ 5375773 w 6884912"/>
              <a:gd name="connsiteY91" fmla="*/ 199913 h 1161397"/>
              <a:gd name="connsiteX92" fmla="*/ 5467502 w 6884912"/>
              <a:gd name="connsiteY92" fmla="*/ 250963 h 1161397"/>
              <a:gd name="connsiteX93" fmla="*/ 5592395 w 6884912"/>
              <a:gd name="connsiteY93" fmla="*/ 265434 h 1161397"/>
              <a:gd name="connsiteX94" fmla="*/ 5613532 w 6884912"/>
              <a:gd name="connsiteY94" fmla="*/ 273379 h 1161397"/>
              <a:gd name="connsiteX95" fmla="*/ 5642173 w 6884912"/>
              <a:gd name="connsiteY95" fmla="*/ 266904 h 1161397"/>
              <a:gd name="connsiteX96" fmla="*/ 5756910 w 6884912"/>
              <a:gd name="connsiteY96" fmla="*/ 239211 h 1161397"/>
              <a:gd name="connsiteX97" fmla="*/ 5846667 w 6884912"/>
              <a:gd name="connsiteY97" fmla="*/ 201786 h 1161397"/>
              <a:gd name="connsiteX98" fmla="*/ 5960732 w 6884912"/>
              <a:gd name="connsiteY98" fmla="*/ 220708 h 1161397"/>
              <a:gd name="connsiteX99" fmla="*/ 6029542 w 6884912"/>
              <a:gd name="connsiteY99" fmla="*/ 210339 h 1161397"/>
              <a:gd name="connsiteX100" fmla="*/ 6141123 w 6884912"/>
              <a:gd name="connsiteY100" fmla="*/ 159923 h 1161397"/>
              <a:gd name="connsiteX101" fmla="*/ 6290640 w 6884912"/>
              <a:gd name="connsiteY101" fmla="*/ 167441 h 1161397"/>
              <a:gd name="connsiteX102" fmla="*/ 6322806 w 6884912"/>
              <a:gd name="connsiteY102" fmla="*/ 213293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844073 w 6884912"/>
              <a:gd name="connsiteY84" fmla="*/ 161768 h 1161397"/>
              <a:gd name="connsiteX85" fmla="*/ 4856454 w 6884912"/>
              <a:gd name="connsiteY85" fmla="*/ 130488 h 1161397"/>
              <a:gd name="connsiteX86" fmla="*/ 4920038 w 6884912"/>
              <a:gd name="connsiteY86" fmla="*/ 140418 h 1161397"/>
              <a:gd name="connsiteX87" fmla="*/ 5016639 w 6884912"/>
              <a:gd name="connsiteY87" fmla="*/ 158905 h 1161397"/>
              <a:gd name="connsiteX88" fmla="*/ 5072009 w 6884912"/>
              <a:gd name="connsiteY88" fmla="*/ 161502 h 1161397"/>
              <a:gd name="connsiteX89" fmla="*/ 5223626 w 6884912"/>
              <a:gd name="connsiteY89" fmla="*/ 177356 h 1161397"/>
              <a:gd name="connsiteX90" fmla="*/ 5375773 w 6884912"/>
              <a:gd name="connsiteY90" fmla="*/ 199913 h 1161397"/>
              <a:gd name="connsiteX91" fmla="*/ 5467502 w 6884912"/>
              <a:gd name="connsiteY91" fmla="*/ 250963 h 1161397"/>
              <a:gd name="connsiteX92" fmla="*/ 5592395 w 6884912"/>
              <a:gd name="connsiteY92" fmla="*/ 265434 h 1161397"/>
              <a:gd name="connsiteX93" fmla="*/ 5613532 w 6884912"/>
              <a:gd name="connsiteY93" fmla="*/ 273379 h 1161397"/>
              <a:gd name="connsiteX94" fmla="*/ 5642173 w 6884912"/>
              <a:gd name="connsiteY94" fmla="*/ 266904 h 1161397"/>
              <a:gd name="connsiteX95" fmla="*/ 5756910 w 6884912"/>
              <a:gd name="connsiteY95" fmla="*/ 239211 h 1161397"/>
              <a:gd name="connsiteX96" fmla="*/ 5846667 w 6884912"/>
              <a:gd name="connsiteY96" fmla="*/ 201786 h 1161397"/>
              <a:gd name="connsiteX97" fmla="*/ 5960732 w 6884912"/>
              <a:gd name="connsiteY97" fmla="*/ 220708 h 1161397"/>
              <a:gd name="connsiteX98" fmla="*/ 6029542 w 6884912"/>
              <a:gd name="connsiteY98" fmla="*/ 210339 h 1161397"/>
              <a:gd name="connsiteX99" fmla="*/ 6141123 w 6884912"/>
              <a:gd name="connsiteY99" fmla="*/ 159923 h 1161397"/>
              <a:gd name="connsiteX100" fmla="*/ 6290640 w 6884912"/>
              <a:gd name="connsiteY100" fmla="*/ 167441 h 1161397"/>
              <a:gd name="connsiteX101" fmla="*/ 6322806 w 6884912"/>
              <a:gd name="connsiteY101" fmla="*/ 213293 h 1161397"/>
              <a:gd name="connsiteX102" fmla="*/ 6380420 w 6884912"/>
              <a:gd name="connsiteY102" fmla="*/ 173195 h 1161397"/>
              <a:gd name="connsiteX103" fmla="*/ 6507891 w 6884912"/>
              <a:gd name="connsiteY103" fmla="*/ 118474 h 1161397"/>
              <a:gd name="connsiteX104" fmla="*/ 6571807 w 6884912"/>
              <a:gd name="connsiteY104" fmla="*/ 98636 h 1161397"/>
              <a:gd name="connsiteX105" fmla="*/ 6671880 w 6884912"/>
              <a:gd name="connsiteY105" fmla="*/ 82931 h 1161397"/>
              <a:gd name="connsiteX106" fmla="*/ 6702266 w 6884912"/>
              <a:gd name="connsiteY106" fmla="*/ 75470 h 1161397"/>
              <a:gd name="connsiteX107" fmla="*/ 6845802 w 6884912"/>
              <a:gd name="connsiteY107" fmla="*/ 24496 h 1161397"/>
              <a:gd name="connsiteX108" fmla="*/ 6884912 w 6884912"/>
              <a:gd name="connsiteY10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12111 w 6884912"/>
              <a:gd name="connsiteY8" fmla="*/ 1085599 h 1161397"/>
              <a:gd name="connsiteX9" fmla="*/ 567875 w 6884912"/>
              <a:gd name="connsiteY9" fmla="*/ 1051976 h 1161397"/>
              <a:gd name="connsiteX10" fmla="*/ 601644 w 6884912"/>
              <a:gd name="connsiteY10" fmla="*/ 1003997 h 1161397"/>
              <a:gd name="connsiteX11" fmla="*/ 651408 w 6884912"/>
              <a:gd name="connsiteY11" fmla="*/ 984938 h 1161397"/>
              <a:gd name="connsiteX12" fmla="*/ 673197 w 6884912"/>
              <a:gd name="connsiteY12" fmla="*/ 1010060 h 1161397"/>
              <a:gd name="connsiteX13" fmla="*/ 723108 w 6884912"/>
              <a:gd name="connsiteY13" fmla="*/ 980081 h 1161397"/>
              <a:gd name="connsiteX14" fmla="*/ 797699 w 6884912"/>
              <a:gd name="connsiteY14" fmla="*/ 931362 h 1161397"/>
              <a:gd name="connsiteX15" fmla="*/ 843359 w 6884912"/>
              <a:gd name="connsiteY15" fmla="*/ 910894 h 1161397"/>
              <a:gd name="connsiteX16" fmla="*/ 965215 w 6884912"/>
              <a:gd name="connsiteY16" fmla="*/ 846701 h 1161397"/>
              <a:gd name="connsiteX17" fmla="*/ 1085080 w 6884912"/>
              <a:gd name="connsiteY17" fmla="*/ 776086 h 1161397"/>
              <a:gd name="connsiteX18" fmla="*/ 1131224 w 6884912"/>
              <a:gd name="connsiteY18" fmla="*/ 706160 h 1161397"/>
              <a:gd name="connsiteX19" fmla="*/ 1138051 w 6884912"/>
              <a:gd name="connsiteY19" fmla="*/ 70203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26340 w 6884912"/>
              <a:gd name="connsiteY38" fmla="*/ 638496 h 1161397"/>
              <a:gd name="connsiteX39" fmla="*/ 1731986 w 6884912"/>
              <a:gd name="connsiteY39" fmla="*/ 589682 h 1161397"/>
              <a:gd name="connsiteX40" fmla="*/ 1927935 w 6884912"/>
              <a:gd name="connsiteY40" fmla="*/ 628540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222191 w 6884912"/>
              <a:gd name="connsiteY57" fmla="*/ 307887 h 1161397"/>
              <a:gd name="connsiteX58" fmla="*/ 3227953 w 6884912"/>
              <a:gd name="connsiteY58" fmla="*/ 297650 h 1161397"/>
              <a:gd name="connsiteX59" fmla="*/ 3510042 w 6884912"/>
              <a:gd name="connsiteY59" fmla="*/ 311820 h 1161397"/>
              <a:gd name="connsiteX60" fmla="*/ 3626773 w 6884912"/>
              <a:gd name="connsiteY60" fmla="*/ 290452 h 1161397"/>
              <a:gd name="connsiteX61" fmla="*/ 3666217 w 6884912"/>
              <a:gd name="connsiteY61" fmla="*/ 273255 h 1161397"/>
              <a:gd name="connsiteX62" fmla="*/ 3732427 w 6884912"/>
              <a:gd name="connsiteY62" fmla="*/ 245039 h 1161397"/>
              <a:gd name="connsiteX63" fmla="*/ 3777022 w 6884912"/>
              <a:gd name="connsiteY63" fmla="*/ 200276 h 1161397"/>
              <a:gd name="connsiteX64" fmla="*/ 3791246 w 6884912"/>
              <a:gd name="connsiteY64" fmla="*/ 189996 h 1161397"/>
              <a:gd name="connsiteX65" fmla="*/ 3819864 w 6884912"/>
              <a:gd name="connsiteY65" fmla="*/ 194605 h 1161397"/>
              <a:gd name="connsiteX66" fmla="*/ 3830398 w 6884912"/>
              <a:gd name="connsiteY66" fmla="*/ 188383 h 1161397"/>
              <a:gd name="connsiteX67" fmla="*/ 3834360 w 6884912"/>
              <a:gd name="connsiteY67" fmla="*/ 188992 h 1161397"/>
              <a:gd name="connsiteX68" fmla="*/ 3843715 w 6884912"/>
              <a:gd name="connsiteY68" fmla="*/ 188752 h 1161397"/>
              <a:gd name="connsiteX69" fmla="*/ 3842609 w 6884912"/>
              <a:gd name="connsiteY69" fmla="*/ 197386 h 1161397"/>
              <a:gd name="connsiteX70" fmla="*/ 3853961 w 6884912"/>
              <a:gd name="connsiteY70" fmla="*/ 213380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3922400 w 6884912"/>
              <a:gd name="connsiteY74" fmla="*/ 205056 h 1161397"/>
              <a:gd name="connsiteX75" fmla="*/ 4013061 w 6884912"/>
              <a:gd name="connsiteY75" fmla="*/ 224874 h 1161397"/>
              <a:gd name="connsiteX76" fmla="*/ 4220717 w 6884912"/>
              <a:gd name="connsiteY76" fmla="*/ 192946 h 1161397"/>
              <a:gd name="connsiteX77" fmla="*/ 4228802 w 6884912"/>
              <a:gd name="connsiteY77" fmla="*/ 201468 h 1161397"/>
              <a:gd name="connsiteX78" fmla="*/ 4289361 w 6884912"/>
              <a:gd name="connsiteY78" fmla="*/ 196642 h 1161397"/>
              <a:gd name="connsiteX79" fmla="*/ 4498913 w 6884912"/>
              <a:gd name="connsiteY79" fmla="*/ 118915 h 1161397"/>
              <a:gd name="connsiteX80" fmla="*/ 4617330 w 6884912"/>
              <a:gd name="connsiteY80" fmla="*/ 111163 h 1161397"/>
              <a:gd name="connsiteX81" fmla="*/ 4659778 w 6884912"/>
              <a:gd name="connsiteY81" fmla="*/ 118219 h 1161397"/>
              <a:gd name="connsiteX82" fmla="*/ 4730870 w 6884912"/>
              <a:gd name="connsiteY82" fmla="*/ 129432 h 1161397"/>
              <a:gd name="connsiteX83" fmla="*/ 4844073 w 6884912"/>
              <a:gd name="connsiteY83" fmla="*/ 161768 h 1161397"/>
              <a:gd name="connsiteX84" fmla="*/ 4856454 w 6884912"/>
              <a:gd name="connsiteY84" fmla="*/ 130488 h 1161397"/>
              <a:gd name="connsiteX85" fmla="*/ 4920038 w 6884912"/>
              <a:gd name="connsiteY85" fmla="*/ 140418 h 1161397"/>
              <a:gd name="connsiteX86" fmla="*/ 5016639 w 6884912"/>
              <a:gd name="connsiteY86" fmla="*/ 158905 h 1161397"/>
              <a:gd name="connsiteX87" fmla="*/ 5072009 w 6884912"/>
              <a:gd name="connsiteY87" fmla="*/ 161502 h 1161397"/>
              <a:gd name="connsiteX88" fmla="*/ 5223626 w 6884912"/>
              <a:gd name="connsiteY88" fmla="*/ 177356 h 1161397"/>
              <a:gd name="connsiteX89" fmla="*/ 5375773 w 6884912"/>
              <a:gd name="connsiteY89" fmla="*/ 199913 h 1161397"/>
              <a:gd name="connsiteX90" fmla="*/ 5467502 w 6884912"/>
              <a:gd name="connsiteY90" fmla="*/ 250963 h 1161397"/>
              <a:gd name="connsiteX91" fmla="*/ 5592395 w 6884912"/>
              <a:gd name="connsiteY91" fmla="*/ 265434 h 1161397"/>
              <a:gd name="connsiteX92" fmla="*/ 5613532 w 6884912"/>
              <a:gd name="connsiteY92" fmla="*/ 273379 h 1161397"/>
              <a:gd name="connsiteX93" fmla="*/ 5642173 w 6884912"/>
              <a:gd name="connsiteY93" fmla="*/ 266904 h 1161397"/>
              <a:gd name="connsiteX94" fmla="*/ 5756910 w 6884912"/>
              <a:gd name="connsiteY94" fmla="*/ 239211 h 1161397"/>
              <a:gd name="connsiteX95" fmla="*/ 5846667 w 6884912"/>
              <a:gd name="connsiteY95" fmla="*/ 201786 h 1161397"/>
              <a:gd name="connsiteX96" fmla="*/ 5960732 w 6884912"/>
              <a:gd name="connsiteY96" fmla="*/ 220708 h 1161397"/>
              <a:gd name="connsiteX97" fmla="*/ 6029542 w 6884912"/>
              <a:gd name="connsiteY97" fmla="*/ 210339 h 1161397"/>
              <a:gd name="connsiteX98" fmla="*/ 6141123 w 6884912"/>
              <a:gd name="connsiteY98" fmla="*/ 159923 h 1161397"/>
              <a:gd name="connsiteX99" fmla="*/ 6290640 w 6884912"/>
              <a:gd name="connsiteY99" fmla="*/ 167441 h 1161397"/>
              <a:gd name="connsiteX100" fmla="*/ 6322806 w 6884912"/>
              <a:gd name="connsiteY100" fmla="*/ 213293 h 1161397"/>
              <a:gd name="connsiteX101" fmla="*/ 6380420 w 6884912"/>
              <a:gd name="connsiteY101" fmla="*/ 173195 h 1161397"/>
              <a:gd name="connsiteX102" fmla="*/ 6507891 w 6884912"/>
              <a:gd name="connsiteY102" fmla="*/ 118474 h 1161397"/>
              <a:gd name="connsiteX103" fmla="*/ 6571807 w 6884912"/>
              <a:gd name="connsiteY103" fmla="*/ 98636 h 1161397"/>
              <a:gd name="connsiteX104" fmla="*/ 6671880 w 6884912"/>
              <a:gd name="connsiteY104" fmla="*/ 82931 h 1161397"/>
              <a:gd name="connsiteX105" fmla="*/ 6702266 w 6884912"/>
              <a:gd name="connsiteY105" fmla="*/ 75470 h 1161397"/>
              <a:gd name="connsiteX106" fmla="*/ 6845802 w 6884912"/>
              <a:gd name="connsiteY106" fmla="*/ 24496 h 1161397"/>
              <a:gd name="connsiteX107" fmla="*/ 6884912 w 6884912"/>
              <a:gd name="connsiteY10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12111 w 6884912"/>
              <a:gd name="connsiteY7" fmla="*/ 1085599 h 1161397"/>
              <a:gd name="connsiteX8" fmla="*/ 567875 w 6884912"/>
              <a:gd name="connsiteY8" fmla="*/ 1051976 h 1161397"/>
              <a:gd name="connsiteX9" fmla="*/ 601644 w 6884912"/>
              <a:gd name="connsiteY9" fmla="*/ 1003997 h 1161397"/>
              <a:gd name="connsiteX10" fmla="*/ 651408 w 6884912"/>
              <a:gd name="connsiteY10" fmla="*/ 984938 h 1161397"/>
              <a:gd name="connsiteX11" fmla="*/ 673197 w 6884912"/>
              <a:gd name="connsiteY11" fmla="*/ 1010060 h 1161397"/>
              <a:gd name="connsiteX12" fmla="*/ 723108 w 6884912"/>
              <a:gd name="connsiteY12" fmla="*/ 980081 h 1161397"/>
              <a:gd name="connsiteX13" fmla="*/ 797699 w 6884912"/>
              <a:gd name="connsiteY13" fmla="*/ 931362 h 1161397"/>
              <a:gd name="connsiteX14" fmla="*/ 843359 w 6884912"/>
              <a:gd name="connsiteY14" fmla="*/ 910894 h 1161397"/>
              <a:gd name="connsiteX15" fmla="*/ 965215 w 6884912"/>
              <a:gd name="connsiteY15" fmla="*/ 846701 h 1161397"/>
              <a:gd name="connsiteX16" fmla="*/ 1085080 w 6884912"/>
              <a:gd name="connsiteY16" fmla="*/ 776086 h 1161397"/>
              <a:gd name="connsiteX17" fmla="*/ 1131224 w 6884912"/>
              <a:gd name="connsiteY17" fmla="*/ 706160 h 1161397"/>
              <a:gd name="connsiteX18" fmla="*/ 1138051 w 6884912"/>
              <a:gd name="connsiteY18" fmla="*/ 702034 h 1161397"/>
              <a:gd name="connsiteX19" fmla="*/ 1158800 w 6884912"/>
              <a:gd name="connsiteY19" fmla="*/ 700004 h 1161397"/>
              <a:gd name="connsiteX20" fmla="*/ 1166947 w 6884912"/>
              <a:gd name="connsiteY20" fmla="*/ 700762 h 1161397"/>
              <a:gd name="connsiteX21" fmla="*/ 1178135 w 6884912"/>
              <a:gd name="connsiteY21" fmla="*/ 698631 h 1161397"/>
              <a:gd name="connsiteX22" fmla="*/ 1178301 w 6884912"/>
              <a:gd name="connsiteY22" fmla="*/ 698094 h 1161397"/>
              <a:gd name="connsiteX23" fmla="*/ 1188995 w 6884912"/>
              <a:gd name="connsiteY23" fmla="*/ 697048 h 1161397"/>
              <a:gd name="connsiteX24" fmla="*/ 1242716 w 6884912"/>
              <a:gd name="connsiteY24" fmla="*/ 698052 h 1161397"/>
              <a:gd name="connsiteX25" fmla="*/ 1299977 w 6884912"/>
              <a:gd name="connsiteY25" fmla="*/ 639196 h 1161397"/>
              <a:gd name="connsiteX26" fmla="*/ 1326190 w 6884912"/>
              <a:gd name="connsiteY26" fmla="*/ 625955 h 1161397"/>
              <a:gd name="connsiteX27" fmla="*/ 1339600 w 6884912"/>
              <a:gd name="connsiteY27" fmla="*/ 616295 h 1161397"/>
              <a:gd name="connsiteX28" fmla="*/ 1340054 w 6884912"/>
              <a:gd name="connsiteY28" fmla="*/ 614022 h 1161397"/>
              <a:gd name="connsiteX29" fmla="*/ 1391606 w 6884912"/>
              <a:gd name="connsiteY29" fmla="*/ 615229 h 1161397"/>
              <a:gd name="connsiteX30" fmla="*/ 1397565 w 6884912"/>
              <a:gd name="connsiteY30" fmla="*/ 611490 h 1161397"/>
              <a:gd name="connsiteX31" fmla="*/ 1432302 w 6884912"/>
              <a:gd name="connsiteY31" fmla="*/ 617267 h 1161397"/>
              <a:gd name="connsiteX32" fmla="*/ 1449644 w 6884912"/>
              <a:gd name="connsiteY32" fmla="*/ 617591 h 1161397"/>
              <a:gd name="connsiteX33" fmla="*/ 1455793 w 6884912"/>
              <a:gd name="connsiteY33" fmla="*/ 623174 h 1161397"/>
              <a:gd name="connsiteX34" fmla="*/ 1480758 w 6884912"/>
              <a:gd name="connsiteY34" fmla="*/ 620863 h 1161397"/>
              <a:gd name="connsiteX35" fmla="*/ 1483154 w 6884912"/>
              <a:gd name="connsiteY35" fmla="*/ 618527 h 1161397"/>
              <a:gd name="connsiteX36" fmla="*/ 1505495 w 6884912"/>
              <a:gd name="connsiteY36" fmla="*/ 624325 h 1161397"/>
              <a:gd name="connsiteX37" fmla="*/ 1526340 w 6884912"/>
              <a:gd name="connsiteY37" fmla="*/ 638496 h 1161397"/>
              <a:gd name="connsiteX38" fmla="*/ 1731986 w 6884912"/>
              <a:gd name="connsiteY38" fmla="*/ 589682 h 1161397"/>
              <a:gd name="connsiteX39" fmla="*/ 1927935 w 6884912"/>
              <a:gd name="connsiteY39" fmla="*/ 628540 h 1161397"/>
              <a:gd name="connsiteX40" fmla="*/ 2039075 w 6884912"/>
              <a:gd name="connsiteY40" fmla="*/ 599964 h 1161397"/>
              <a:gd name="connsiteX41" fmla="*/ 2066980 w 6884912"/>
              <a:gd name="connsiteY41" fmla="*/ 550413 h 1161397"/>
              <a:gd name="connsiteX42" fmla="*/ 2352236 w 6884912"/>
              <a:gd name="connsiteY42" fmla="*/ 519602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222191 w 6884912"/>
              <a:gd name="connsiteY56" fmla="*/ 307887 h 1161397"/>
              <a:gd name="connsiteX57" fmla="*/ 3227953 w 6884912"/>
              <a:gd name="connsiteY57" fmla="*/ 297650 h 1161397"/>
              <a:gd name="connsiteX58" fmla="*/ 3510042 w 6884912"/>
              <a:gd name="connsiteY58" fmla="*/ 311820 h 1161397"/>
              <a:gd name="connsiteX59" fmla="*/ 3626773 w 6884912"/>
              <a:gd name="connsiteY59" fmla="*/ 290452 h 1161397"/>
              <a:gd name="connsiteX60" fmla="*/ 3666217 w 6884912"/>
              <a:gd name="connsiteY60" fmla="*/ 273255 h 1161397"/>
              <a:gd name="connsiteX61" fmla="*/ 3732427 w 6884912"/>
              <a:gd name="connsiteY61" fmla="*/ 245039 h 1161397"/>
              <a:gd name="connsiteX62" fmla="*/ 3777022 w 6884912"/>
              <a:gd name="connsiteY62" fmla="*/ 200276 h 1161397"/>
              <a:gd name="connsiteX63" fmla="*/ 3791246 w 6884912"/>
              <a:gd name="connsiteY63" fmla="*/ 189996 h 1161397"/>
              <a:gd name="connsiteX64" fmla="*/ 3819864 w 6884912"/>
              <a:gd name="connsiteY64" fmla="*/ 194605 h 1161397"/>
              <a:gd name="connsiteX65" fmla="*/ 3830398 w 6884912"/>
              <a:gd name="connsiteY65" fmla="*/ 188383 h 1161397"/>
              <a:gd name="connsiteX66" fmla="*/ 3834360 w 6884912"/>
              <a:gd name="connsiteY66" fmla="*/ 188992 h 1161397"/>
              <a:gd name="connsiteX67" fmla="*/ 3843715 w 6884912"/>
              <a:gd name="connsiteY67" fmla="*/ 188752 h 1161397"/>
              <a:gd name="connsiteX68" fmla="*/ 3842609 w 6884912"/>
              <a:gd name="connsiteY68" fmla="*/ 197386 h 1161397"/>
              <a:gd name="connsiteX69" fmla="*/ 3853961 w 6884912"/>
              <a:gd name="connsiteY69" fmla="*/ 213380 h 1161397"/>
              <a:gd name="connsiteX70" fmla="*/ 3907640 w 6884912"/>
              <a:gd name="connsiteY70" fmla="*/ 207568 h 1161397"/>
              <a:gd name="connsiteX71" fmla="*/ 3910449 w 6884912"/>
              <a:gd name="connsiteY71" fmla="*/ 197808 h 1161397"/>
              <a:gd name="connsiteX72" fmla="*/ 3917197 w 6884912"/>
              <a:gd name="connsiteY72" fmla="*/ 196121 h 1161397"/>
              <a:gd name="connsiteX73" fmla="*/ 3922400 w 6884912"/>
              <a:gd name="connsiteY73" fmla="*/ 205056 h 1161397"/>
              <a:gd name="connsiteX74" fmla="*/ 4013061 w 6884912"/>
              <a:gd name="connsiteY74" fmla="*/ 224874 h 1161397"/>
              <a:gd name="connsiteX75" fmla="*/ 4220717 w 6884912"/>
              <a:gd name="connsiteY75" fmla="*/ 192946 h 1161397"/>
              <a:gd name="connsiteX76" fmla="*/ 4228802 w 6884912"/>
              <a:gd name="connsiteY76" fmla="*/ 201468 h 1161397"/>
              <a:gd name="connsiteX77" fmla="*/ 4289361 w 6884912"/>
              <a:gd name="connsiteY77" fmla="*/ 196642 h 1161397"/>
              <a:gd name="connsiteX78" fmla="*/ 4498913 w 6884912"/>
              <a:gd name="connsiteY78" fmla="*/ 118915 h 1161397"/>
              <a:gd name="connsiteX79" fmla="*/ 4617330 w 6884912"/>
              <a:gd name="connsiteY79" fmla="*/ 111163 h 1161397"/>
              <a:gd name="connsiteX80" fmla="*/ 4659778 w 6884912"/>
              <a:gd name="connsiteY80" fmla="*/ 118219 h 1161397"/>
              <a:gd name="connsiteX81" fmla="*/ 4730870 w 6884912"/>
              <a:gd name="connsiteY81" fmla="*/ 129432 h 1161397"/>
              <a:gd name="connsiteX82" fmla="*/ 4844073 w 6884912"/>
              <a:gd name="connsiteY82" fmla="*/ 161768 h 1161397"/>
              <a:gd name="connsiteX83" fmla="*/ 4856454 w 6884912"/>
              <a:gd name="connsiteY83" fmla="*/ 130488 h 1161397"/>
              <a:gd name="connsiteX84" fmla="*/ 4920038 w 6884912"/>
              <a:gd name="connsiteY84" fmla="*/ 140418 h 1161397"/>
              <a:gd name="connsiteX85" fmla="*/ 5016639 w 6884912"/>
              <a:gd name="connsiteY85" fmla="*/ 158905 h 1161397"/>
              <a:gd name="connsiteX86" fmla="*/ 5072009 w 6884912"/>
              <a:gd name="connsiteY86" fmla="*/ 161502 h 1161397"/>
              <a:gd name="connsiteX87" fmla="*/ 5223626 w 6884912"/>
              <a:gd name="connsiteY87" fmla="*/ 177356 h 1161397"/>
              <a:gd name="connsiteX88" fmla="*/ 5375773 w 6884912"/>
              <a:gd name="connsiteY88" fmla="*/ 199913 h 1161397"/>
              <a:gd name="connsiteX89" fmla="*/ 5467502 w 6884912"/>
              <a:gd name="connsiteY89" fmla="*/ 250963 h 1161397"/>
              <a:gd name="connsiteX90" fmla="*/ 5592395 w 6884912"/>
              <a:gd name="connsiteY90" fmla="*/ 265434 h 1161397"/>
              <a:gd name="connsiteX91" fmla="*/ 5613532 w 6884912"/>
              <a:gd name="connsiteY91" fmla="*/ 273379 h 1161397"/>
              <a:gd name="connsiteX92" fmla="*/ 5642173 w 6884912"/>
              <a:gd name="connsiteY92" fmla="*/ 266904 h 1161397"/>
              <a:gd name="connsiteX93" fmla="*/ 5756910 w 6884912"/>
              <a:gd name="connsiteY93" fmla="*/ 239211 h 1161397"/>
              <a:gd name="connsiteX94" fmla="*/ 5846667 w 6884912"/>
              <a:gd name="connsiteY94" fmla="*/ 201786 h 1161397"/>
              <a:gd name="connsiteX95" fmla="*/ 5960732 w 6884912"/>
              <a:gd name="connsiteY95" fmla="*/ 220708 h 1161397"/>
              <a:gd name="connsiteX96" fmla="*/ 6029542 w 6884912"/>
              <a:gd name="connsiteY96" fmla="*/ 210339 h 1161397"/>
              <a:gd name="connsiteX97" fmla="*/ 6141123 w 6884912"/>
              <a:gd name="connsiteY97" fmla="*/ 159923 h 1161397"/>
              <a:gd name="connsiteX98" fmla="*/ 6290640 w 6884912"/>
              <a:gd name="connsiteY98" fmla="*/ 167441 h 1161397"/>
              <a:gd name="connsiteX99" fmla="*/ 6322806 w 6884912"/>
              <a:gd name="connsiteY99" fmla="*/ 213293 h 1161397"/>
              <a:gd name="connsiteX100" fmla="*/ 6380420 w 6884912"/>
              <a:gd name="connsiteY100" fmla="*/ 173195 h 1161397"/>
              <a:gd name="connsiteX101" fmla="*/ 6507891 w 6884912"/>
              <a:gd name="connsiteY101" fmla="*/ 118474 h 1161397"/>
              <a:gd name="connsiteX102" fmla="*/ 6571807 w 6884912"/>
              <a:gd name="connsiteY102" fmla="*/ 98636 h 1161397"/>
              <a:gd name="connsiteX103" fmla="*/ 6671880 w 6884912"/>
              <a:gd name="connsiteY103" fmla="*/ 82931 h 1161397"/>
              <a:gd name="connsiteX104" fmla="*/ 6702266 w 6884912"/>
              <a:gd name="connsiteY104" fmla="*/ 75470 h 1161397"/>
              <a:gd name="connsiteX105" fmla="*/ 6845802 w 6884912"/>
              <a:gd name="connsiteY105" fmla="*/ 24496 h 1161397"/>
              <a:gd name="connsiteX106" fmla="*/ 6884912 w 6884912"/>
              <a:gd name="connsiteY10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67875 w 6884912"/>
              <a:gd name="connsiteY7" fmla="*/ 1051976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213420 w 6884912"/>
              <a:gd name="connsiteY6" fmla="*/ 1056868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242716 w 6884912"/>
              <a:gd name="connsiteY20" fmla="*/ 698052 h 1161397"/>
              <a:gd name="connsiteX21" fmla="*/ 1299977 w 6884912"/>
              <a:gd name="connsiteY21" fmla="*/ 639196 h 1161397"/>
              <a:gd name="connsiteX22" fmla="*/ 1326190 w 6884912"/>
              <a:gd name="connsiteY22" fmla="*/ 625955 h 1161397"/>
              <a:gd name="connsiteX23" fmla="*/ 1339600 w 6884912"/>
              <a:gd name="connsiteY23" fmla="*/ 616295 h 1161397"/>
              <a:gd name="connsiteX24" fmla="*/ 1340054 w 6884912"/>
              <a:gd name="connsiteY24" fmla="*/ 614022 h 1161397"/>
              <a:gd name="connsiteX25" fmla="*/ 1391606 w 6884912"/>
              <a:gd name="connsiteY25" fmla="*/ 615229 h 1161397"/>
              <a:gd name="connsiteX26" fmla="*/ 1397565 w 6884912"/>
              <a:gd name="connsiteY26" fmla="*/ 611490 h 1161397"/>
              <a:gd name="connsiteX27" fmla="*/ 1432302 w 6884912"/>
              <a:gd name="connsiteY27" fmla="*/ 617267 h 1161397"/>
              <a:gd name="connsiteX28" fmla="*/ 1449644 w 6884912"/>
              <a:gd name="connsiteY28" fmla="*/ 617591 h 1161397"/>
              <a:gd name="connsiteX29" fmla="*/ 1455793 w 6884912"/>
              <a:gd name="connsiteY29" fmla="*/ 623174 h 1161397"/>
              <a:gd name="connsiteX30" fmla="*/ 1480758 w 6884912"/>
              <a:gd name="connsiteY30" fmla="*/ 620863 h 1161397"/>
              <a:gd name="connsiteX31" fmla="*/ 1483154 w 6884912"/>
              <a:gd name="connsiteY31" fmla="*/ 618527 h 1161397"/>
              <a:gd name="connsiteX32" fmla="*/ 1505495 w 6884912"/>
              <a:gd name="connsiteY32" fmla="*/ 624325 h 1161397"/>
              <a:gd name="connsiteX33" fmla="*/ 1526340 w 6884912"/>
              <a:gd name="connsiteY33" fmla="*/ 638496 h 1161397"/>
              <a:gd name="connsiteX34" fmla="*/ 1731986 w 6884912"/>
              <a:gd name="connsiteY34" fmla="*/ 589682 h 1161397"/>
              <a:gd name="connsiteX35" fmla="*/ 1927935 w 6884912"/>
              <a:gd name="connsiteY35" fmla="*/ 628540 h 1161397"/>
              <a:gd name="connsiteX36" fmla="*/ 2039075 w 6884912"/>
              <a:gd name="connsiteY36" fmla="*/ 599964 h 1161397"/>
              <a:gd name="connsiteX37" fmla="*/ 2066980 w 6884912"/>
              <a:gd name="connsiteY37" fmla="*/ 550413 h 1161397"/>
              <a:gd name="connsiteX38" fmla="*/ 2352236 w 6884912"/>
              <a:gd name="connsiteY38" fmla="*/ 519602 h 1161397"/>
              <a:gd name="connsiteX39" fmla="*/ 2420791 w 6884912"/>
              <a:gd name="connsiteY39" fmla="*/ 492826 h 1161397"/>
              <a:gd name="connsiteX40" fmla="*/ 2489932 w 6884912"/>
              <a:gd name="connsiteY40" fmla="*/ 507864 h 1161397"/>
              <a:gd name="connsiteX41" fmla="*/ 2512917 w 6884912"/>
              <a:gd name="connsiteY41" fmla="*/ 489127 h 1161397"/>
              <a:gd name="connsiteX42" fmla="*/ 2516783 w 6884912"/>
              <a:gd name="connsiteY42" fmla="*/ 485473 h 1161397"/>
              <a:gd name="connsiteX43" fmla="*/ 2534360 w 6884912"/>
              <a:gd name="connsiteY43" fmla="*/ 480064 h 1161397"/>
              <a:gd name="connsiteX44" fmla="*/ 2536691 w 6884912"/>
              <a:gd name="connsiteY44" fmla="*/ 467018 h 1161397"/>
              <a:gd name="connsiteX45" fmla="*/ 2561265 w 6884912"/>
              <a:gd name="connsiteY45" fmla="*/ 450623 h 1161397"/>
              <a:gd name="connsiteX46" fmla="*/ 2594349 w 6884912"/>
              <a:gd name="connsiteY46" fmla="*/ 443884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222191 w 6884912"/>
              <a:gd name="connsiteY52" fmla="*/ 307887 h 1161397"/>
              <a:gd name="connsiteX53" fmla="*/ 3227953 w 6884912"/>
              <a:gd name="connsiteY53" fmla="*/ 297650 h 1161397"/>
              <a:gd name="connsiteX54" fmla="*/ 3510042 w 6884912"/>
              <a:gd name="connsiteY54" fmla="*/ 311820 h 1161397"/>
              <a:gd name="connsiteX55" fmla="*/ 3626773 w 6884912"/>
              <a:gd name="connsiteY55" fmla="*/ 290452 h 1161397"/>
              <a:gd name="connsiteX56" fmla="*/ 3666217 w 6884912"/>
              <a:gd name="connsiteY56" fmla="*/ 273255 h 1161397"/>
              <a:gd name="connsiteX57" fmla="*/ 3732427 w 6884912"/>
              <a:gd name="connsiteY57" fmla="*/ 245039 h 1161397"/>
              <a:gd name="connsiteX58" fmla="*/ 3777022 w 6884912"/>
              <a:gd name="connsiteY58" fmla="*/ 200276 h 1161397"/>
              <a:gd name="connsiteX59" fmla="*/ 3791246 w 6884912"/>
              <a:gd name="connsiteY59" fmla="*/ 189996 h 1161397"/>
              <a:gd name="connsiteX60" fmla="*/ 3819864 w 6884912"/>
              <a:gd name="connsiteY60" fmla="*/ 194605 h 1161397"/>
              <a:gd name="connsiteX61" fmla="*/ 3830398 w 6884912"/>
              <a:gd name="connsiteY61" fmla="*/ 188383 h 1161397"/>
              <a:gd name="connsiteX62" fmla="*/ 3834360 w 6884912"/>
              <a:gd name="connsiteY62" fmla="*/ 188992 h 1161397"/>
              <a:gd name="connsiteX63" fmla="*/ 3843715 w 6884912"/>
              <a:gd name="connsiteY63" fmla="*/ 188752 h 1161397"/>
              <a:gd name="connsiteX64" fmla="*/ 3842609 w 6884912"/>
              <a:gd name="connsiteY64" fmla="*/ 197386 h 1161397"/>
              <a:gd name="connsiteX65" fmla="*/ 3853961 w 6884912"/>
              <a:gd name="connsiteY65" fmla="*/ 213380 h 1161397"/>
              <a:gd name="connsiteX66" fmla="*/ 3907640 w 6884912"/>
              <a:gd name="connsiteY66" fmla="*/ 207568 h 1161397"/>
              <a:gd name="connsiteX67" fmla="*/ 3910449 w 6884912"/>
              <a:gd name="connsiteY67" fmla="*/ 197808 h 1161397"/>
              <a:gd name="connsiteX68" fmla="*/ 3917197 w 6884912"/>
              <a:gd name="connsiteY68" fmla="*/ 196121 h 1161397"/>
              <a:gd name="connsiteX69" fmla="*/ 3922400 w 6884912"/>
              <a:gd name="connsiteY69" fmla="*/ 205056 h 1161397"/>
              <a:gd name="connsiteX70" fmla="*/ 4013061 w 6884912"/>
              <a:gd name="connsiteY70" fmla="*/ 224874 h 1161397"/>
              <a:gd name="connsiteX71" fmla="*/ 4220717 w 6884912"/>
              <a:gd name="connsiteY71" fmla="*/ 192946 h 1161397"/>
              <a:gd name="connsiteX72" fmla="*/ 4228802 w 6884912"/>
              <a:gd name="connsiteY72" fmla="*/ 201468 h 1161397"/>
              <a:gd name="connsiteX73" fmla="*/ 4289361 w 6884912"/>
              <a:gd name="connsiteY73" fmla="*/ 196642 h 1161397"/>
              <a:gd name="connsiteX74" fmla="*/ 4498913 w 6884912"/>
              <a:gd name="connsiteY74" fmla="*/ 118915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844073 w 6884912"/>
              <a:gd name="connsiteY78" fmla="*/ 161768 h 1161397"/>
              <a:gd name="connsiteX79" fmla="*/ 4856454 w 6884912"/>
              <a:gd name="connsiteY79" fmla="*/ 130488 h 1161397"/>
              <a:gd name="connsiteX80" fmla="*/ 4920038 w 6884912"/>
              <a:gd name="connsiteY80" fmla="*/ 140418 h 1161397"/>
              <a:gd name="connsiteX81" fmla="*/ 5016639 w 6884912"/>
              <a:gd name="connsiteY81" fmla="*/ 158905 h 1161397"/>
              <a:gd name="connsiteX82" fmla="*/ 5072009 w 6884912"/>
              <a:gd name="connsiteY82" fmla="*/ 161502 h 1161397"/>
              <a:gd name="connsiteX83" fmla="*/ 5223626 w 6884912"/>
              <a:gd name="connsiteY83" fmla="*/ 177356 h 1161397"/>
              <a:gd name="connsiteX84" fmla="*/ 5375773 w 6884912"/>
              <a:gd name="connsiteY84" fmla="*/ 199913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141123 w 6884912"/>
              <a:gd name="connsiteY93" fmla="*/ 159923 h 1161397"/>
              <a:gd name="connsiteX94" fmla="*/ 6290640 w 6884912"/>
              <a:gd name="connsiteY94" fmla="*/ 167441 h 1161397"/>
              <a:gd name="connsiteX95" fmla="*/ 6322806 w 6884912"/>
              <a:gd name="connsiteY95" fmla="*/ 213293 h 1161397"/>
              <a:gd name="connsiteX96" fmla="*/ 6380420 w 6884912"/>
              <a:gd name="connsiteY96" fmla="*/ 173195 h 1161397"/>
              <a:gd name="connsiteX97" fmla="*/ 6507891 w 6884912"/>
              <a:gd name="connsiteY97" fmla="*/ 118474 h 1161397"/>
              <a:gd name="connsiteX98" fmla="*/ 6571807 w 6884912"/>
              <a:gd name="connsiteY98" fmla="*/ 98636 h 1161397"/>
              <a:gd name="connsiteX99" fmla="*/ 6671880 w 6884912"/>
              <a:gd name="connsiteY99" fmla="*/ 82931 h 1161397"/>
              <a:gd name="connsiteX100" fmla="*/ 6702266 w 6884912"/>
              <a:gd name="connsiteY100" fmla="*/ 75470 h 1161397"/>
              <a:gd name="connsiteX101" fmla="*/ 6845802 w 6884912"/>
              <a:gd name="connsiteY101" fmla="*/ 24496 h 1161397"/>
              <a:gd name="connsiteX102" fmla="*/ 6884912 w 6884912"/>
              <a:gd name="connsiteY10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66947 w 6884912"/>
              <a:gd name="connsiteY16" fmla="*/ 700762 h 1161397"/>
              <a:gd name="connsiteX17" fmla="*/ 1178135 w 6884912"/>
              <a:gd name="connsiteY17" fmla="*/ 698631 h 1161397"/>
              <a:gd name="connsiteX18" fmla="*/ 1178301 w 6884912"/>
              <a:gd name="connsiteY18" fmla="*/ 698094 h 1161397"/>
              <a:gd name="connsiteX19" fmla="*/ 1242716 w 6884912"/>
              <a:gd name="connsiteY19" fmla="*/ 698052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40054 w 6884912"/>
              <a:gd name="connsiteY23" fmla="*/ 614022 h 1161397"/>
              <a:gd name="connsiteX24" fmla="*/ 1391606 w 6884912"/>
              <a:gd name="connsiteY24" fmla="*/ 615229 h 1161397"/>
              <a:gd name="connsiteX25" fmla="*/ 1397565 w 6884912"/>
              <a:gd name="connsiteY25" fmla="*/ 611490 h 1161397"/>
              <a:gd name="connsiteX26" fmla="*/ 1432302 w 6884912"/>
              <a:gd name="connsiteY26" fmla="*/ 617267 h 1161397"/>
              <a:gd name="connsiteX27" fmla="*/ 1449644 w 6884912"/>
              <a:gd name="connsiteY27" fmla="*/ 617591 h 1161397"/>
              <a:gd name="connsiteX28" fmla="*/ 1455793 w 6884912"/>
              <a:gd name="connsiteY28" fmla="*/ 623174 h 1161397"/>
              <a:gd name="connsiteX29" fmla="*/ 1480758 w 6884912"/>
              <a:gd name="connsiteY29" fmla="*/ 620863 h 1161397"/>
              <a:gd name="connsiteX30" fmla="*/ 1483154 w 6884912"/>
              <a:gd name="connsiteY30" fmla="*/ 618527 h 1161397"/>
              <a:gd name="connsiteX31" fmla="*/ 1505495 w 6884912"/>
              <a:gd name="connsiteY31" fmla="*/ 624325 h 1161397"/>
              <a:gd name="connsiteX32" fmla="*/ 1526340 w 6884912"/>
              <a:gd name="connsiteY32" fmla="*/ 638496 h 1161397"/>
              <a:gd name="connsiteX33" fmla="*/ 1731986 w 6884912"/>
              <a:gd name="connsiteY33" fmla="*/ 589682 h 1161397"/>
              <a:gd name="connsiteX34" fmla="*/ 1927935 w 6884912"/>
              <a:gd name="connsiteY34" fmla="*/ 628540 h 1161397"/>
              <a:gd name="connsiteX35" fmla="*/ 2039075 w 6884912"/>
              <a:gd name="connsiteY35" fmla="*/ 599964 h 1161397"/>
              <a:gd name="connsiteX36" fmla="*/ 2066980 w 6884912"/>
              <a:gd name="connsiteY36" fmla="*/ 550413 h 1161397"/>
              <a:gd name="connsiteX37" fmla="*/ 2352236 w 6884912"/>
              <a:gd name="connsiteY37" fmla="*/ 519602 h 1161397"/>
              <a:gd name="connsiteX38" fmla="*/ 2420791 w 6884912"/>
              <a:gd name="connsiteY38" fmla="*/ 492826 h 1161397"/>
              <a:gd name="connsiteX39" fmla="*/ 2489932 w 6884912"/>
              <a:gd name="connsiteY39" fmla="*/ 507864 h 1161397"/>
              <a:gd name="connsiteX40" fmla="*/ 2512917 w 6884912"/>
              <a:gd name="connsiteY40" fmla="*/ 489127 h 1161397"/>
              <a:gd name="connsiteX41" fmla="*/ 2516783 w 6884912"/>
              <a:gd name="connsiteY41" fmla="*/ 485473 h 1161397"/>
              <a:gd name="connsiteX42" fmla="*/ 2534360 w 6884912"/>
              <a:gd name="connsiteY42" fmla="*/ 480064 h 1161397"/>
              <a:gd name="connsiteX43" fmla="*/ 2536691 w 6884912"/>
              <a:gd name="connsiteY43" fmla="*/ 467018 h 1161397"/>
              <a:gd name="connsiteX44" fmla="*/ 2561265 w 6884912"/>
              <a:gd name="connsiteY44" fmla="*/ 450623 h 1161397"/>
              <a:gd name="connsiteX45" fmla="*/ 2594349 w 6884912"/>
              <a:gd name="connsiteY45" fmla="*/ 443884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222191 w 6884912"/>
              <a:gd name="connsiteY51" fmla="*/ 307887 h 1161397"/>
              <a:gd name="connsiteX52" fmla="*/ 3227953 w 6884912"/>
              <a:gd name="connsiteY52" fmla="*/ 297650 h 1161397"/>
              <a:gd name="connsiteX53" fmla="*/ 3510042 w 6884912"/>
              <a:gd name="connsiteY53" fmla="*/ 311820 h 1161397"/>
              <a:gd name="connsiteX54" fmla="*/ 3626773 w 6884912"/>
              <a:gd name="connsiteY54" fmla="*/ 290452 h 1161397"/>
              <a:gd name="connsiteX55" fmla="*/ 3666217 w 6884912"/>
              <a:gd name="connsiteY55" fmla="*/ 273255 h 1161397"/>
              <a:gd name="connsiteX56" fmla="*/ 3732427 w 6884912"/>
              <a:gd name="connsiteY56" fmla="*/ 245039 h 1161397"/>
              <a:gd name="connsiteX57" fmla="*/ 3777022 w 6884912"/>
              <a:gd name="connsiteY57" fmla="*/ 200276 h 1161397"/>
              <a:gd name="connsiteX58" fmla="*/ 3791246 w 6884912"/>
              <a:gd name="connsiteY58" fmla="*/ 189996 h 1161397"/>
              <a:gd name="connsiteX59" fmla="*/ 3819864 w 6884912"/>
              <a:gd name="connsiteY59" fmla="*/ 194605 h 1161397"/>
              <a:gd name="connsiteX60" fmla="*/ 3830398 w 6884912"/>
              <a:gd name="connsiteY60" fmla="*/ 188383 h 1161397"/>
              <a:gd name="connsiteX61" fmla="*/ 3834360 w 6884912"/>
              <a:gd name="connsiteY61" fmla="*/ 188992 h 1161397"/>
              <a:gd name="connsiteX62" fmla="*/ 3843715 w 6884912"/>
              <a:gd name="connsiteY62" fmla="*/ 188752 h 1161397"/>
              <a:gd name="connsiteX63" fmla="*/ 3842609 w 6884912"/>
              <a:gd name="connsiteY63" fmla="*/ 197386 h 1161397"/>
              <a:gd name="connsiteX64" fmla="*/ 3853961 w 6884912"/>
              <a:gd name="connsiteY64" fmla="*/ 213380 h 1161397"/>
              <a:gd name="connsiteX65" fmla="*/ 3907640 w 6884912"/>
              <a:gd name="connsiteY65" fmla="*/ 207568 h 1161397"/>
              <a:gd name="connsiteX66" fmla="*/ 3910449 w 6884912"/>
              <a:gd name="connsiteY66" fmla="*/ 197808 h 1161397"/>
              <a:gd name="connsiteX67" fmla="*/ 3917197 w 6884912"/>
              <a:gd name="connsiteY67" fmla="*/ 196121 h 1161397"/>
              <a:gd name="connsiteX68" fmla="*/ 3922400 w 6884912"/>
              <a:gd name="connsiteY68" fmla="*/ 205056 h 1161397"/>
              <a:gd name="connsiteX69" fmla="*/ 4013061 w 6884912"/>
              <a:gd name="connsiteY69" fmla="*/ 224874 h 1161397"/>
              <a:gd name="connsiteX70" fmla="*/ 4220717 w 6884912"/>
              <a:gd name="connsiteY70" fmla="*/ 192946 h 1161397"/>
              <a:gd name="connsiteX71" fmla="*/ 4228802 w 6884912"/>
              <a:gd name="connsiteY71" fmla="*/ 201468 h 1161397"/>
              <a:gd name="connsiteX72" fmla="*/ 4289361 w 6884912"/>
              <a:gd name="connsiteY72" fmla="*/ 196642 h 1161397"/>
              <a:gd name="connsiteX73" fmla="*/ 4498913 w 6884912"/>
              <a:gd name="connsiteY73" fmla="*/ 118915 h 1161397"/>
              <a:gd name="connsiteX74" fmla="*/ 4617330 w 6884912"/>
              <a:gd name="connsiteY74" fmla="*/ 111163 h 1161397"/>
              <a:gd name="connsiteX75" fmla="*/ 4659778 w 6884912"/>
              <a:gd name="connsiteY75" fmla="*/ 118219 h 1161397"/>
              <a:gd name="connsiteX76" fmla="*/ 4730870 w 6884912"/>
              <a:gd name="connsiteY76" fmla="*/ 129432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375773 w 6884912"/>
              <a:gd name="connsiteY83" fmla="*/ 199913 h 1161397"/>
              <a:gd name="connsiteX84" fmla="*/ 5467502 w 6884912"/>
              <a:gd name="connsiteY84" fmla="*/ 250963 h 1161397"/>
              <a:gd name="connsiteX85" fmla="*/ 5592395 w 6884912"/>
              <a:gd name="connsiteY85" fmla="*/ 265434 h 1161397"/>
              <a:gd name="connsiteX86" fmla="*/ 5613532 w 6884912"/>
              <a:gd name="connsiteY86" fmla="*/ 273379 h 1161397"/>
              <a:gd name="connsiteX87" fmla="*/ 5642173 w 6884912"/>
              <a:gd name="connsiteY87" fmla="*/ 266904 h 1161397"/>
              <a:gd name="connsiteX88" fmla="*/ 5756910 w 6884912"/>
              <a:gd name="connsiteY88" fmla="*/ 239211 h 1161397"/>
              <a:gd name="connsiteX89" fmla="*/ 5846667 w 6884912"/>
              <a:gd name="connsiteY89" fmla="*/ 201786 h 1161397"/>
              <a:gd name="connsiteX90" fmla="*/ 5960732 w 6884912"/>
              <a:gd name="connsiteY90" fmla="*/ 220708 h 1161397"/>
              <a:gd name="connsiteX91" fmla="*/ 6029542 w 6884912"/>
              <a:gd name="connsiteY91" fmla="*/ 210339 h 1161397"/>
              <a:gd name="connsiteX92" fmla="*/ 6141123 w 6884912"/>
              <a:gd name="connsiteY92" fmla="*/ 159923 h 1161397"/>
              <a:gd name="connsiteX93" fmla="*/ 6290640 w 6884912"/>
              <a:gd name="connsiteY93" fmla="*/ 167441 h 1161397"/>
              <a:gd name="connsiteX94" fmla="*/ 6322806 w 6884912"/>
              <a:gd name="connsiteY94" fmla="*/ 213293 h 1161397"/>
              <a:gd name="connsiteX95" fmla="*/ 6380420 w 6884912"/>
              <a:gd name="connsiteY95" fmla="*/ 173195 h 1161397"/>
              <a:gd name="connsiteX96" fmla="*/ 6507891 w 6884912"/>
              <a:gd name="connsiteY96" fmla="*/ 118474 h 1161397"/>
              <a:gd name="connsiteX97" fmla="*/ 6571807 w 6884912"/>
              <a:gd name="connsiteY97" fmla="*/ 98636 h 1161397"/>
              <a:gd name="connsiteX98" fmla="*/ 6671880 w 6884912"/>
              <a:gd name="connsiteY98" fmla="*/ 82931 h 1161397"/>
              <a:gd name="connsiteX99" fmla="*/ 6702266 w 6884912"/>
              <a:gd name="connsiteY99" fmla="*/ 75470 h 1161397"/>
              <a:gd name="connsiteX100" fmla="*/ 6845802 w 6884912"/>
              <a:gd name="connsiteY100" fmla="*/ 24496 h 1161397"/>
              <a:gd name="connsiteX101" fmla="*/ 6884912 w 6884912"/>
              <a:gd name="connsiteY10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78135 w 6884912"/>
              <a:gd name="connsiteY16" fmla="*/ 698631 h 1161397"/>
              <a:gd name="connsiteX17" fmla="*/ 1178301 w 6884912"/>
              <a:gd name="connsiteY17" fmla="*/ 698094 h 1161397"/>
              <a:gd name="connsiteX18" fmla="*/ 1242716 w 6884912"/>
              <a:gd name="connsiteY18" fmla="*/ 698052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40054 w 6884912"/>
              <a:gd name="connsiteY22" fmla="*/ 614022 h 1161397"/>
              <a:gd name="connsiteX23" fmla="*/ 1391606 w 6884912"/>
              <a:gd name="connsiteY23" fmla="*/ 615229 h 1161397"/>
              <a:gd name="connsiteX24" fmla="*/ 1397565 w 6884912"/>
              <a:gd name="connsiteY24" fmla="*/ 611490 h 1161397"/>
              <a:gd name="connsiteX25" fmla="*/ 1432302 w 6884912"/>
              <a:gd name="connsiteY25" fmla="*/ 617267 h 1161397"/>
              <a:gd name="connsiteX26" fmla="*/ 1449644 w 6884912"/>
              <a:gd name="connsiteY26" fmla="*/ 617591 h 1161397"/>
              <a:gd name="connsiteX27" fmla="*/ 1455793 w 6884912"/>
              <a:gd name="connsiteY27" fmla="*/ 623174 h 1161397"/>
              <a:gd name="connsiteX28" fmla="*/ 1480758 w 6884912"/>
              <a:gd name="connsiteY28" fmla="*/ 620863 h 1161397"/>
              <a:gd name="connsiteX29" fmla="*/ 1483154 w 6884912"/>
              <a:gd name="connsiteY29" fmla="*/ 618527 h 1161397"/>
              <a:gd name="connsiteX30" fmla="*/ 1505495 w 6884912"/>
              <a:gd name="connsiteY30" fmla="*/ 624325 h 1161397"/>
              <a:gd name="connsiteX31" fmla="*/ 1526340 w 6884912"/>
              <a:gd name="connsiteY31" fmla="*/ 638496 h 1161397"/>
              <a:gd name="connsiteX32" fmla="*/ 1731986 w 6884912"/>
              <a:gd name="connsiteY32" fmla="*/ 589682 h 1161397"/>
              <a:gd name="connsiteX33" fmla="*/ 1927935 w 6884912"/>
              <a:gd name="connsiteY33" fmla="*/ 628540 h 1161397"/>
              <a:gd name="connsiteX34" fmla="*/ 2039075 w 6884912"/>
              <a:gd name="connsiteY34" fmla="*/ 599964 h 1161397"/>
              <a:gd name="connsiteX35" fmla="*/ 2066980 w 6884912"/>
              <a:gd name="connsiteY35" fmla="*/ 550413 h 1161397"/>
              <a:gd name="connsiteX36" fmla="*/ 2352236 w 6884912"/>
              <a:gd name="connsiteY36" fmla="*/ 519602 h 1161397"/>
              <a:gd name="connsiteX37" fmla="*/ 2420791 w 6884912"/>
              <a:gd name="connsiteY37" fmla="*/ 492826 h 1161397"/>
              <a:gd name="connsiteX38" fmla="*/ 2489932 w 6884912"/>
              <a:gd name="connsiteY38" fmla="*/ 507864 h 1161397"/>
              <a:gd name="connsiteX39" fmla="*/ 2512917 w 6884912"/>
              <a:gd name="connsiteY39" fmla="*/ 489127 h 1161397"/>
              <a:gd name="connsiteX40" fmla="*/ 2516783 w 6884912"/>
              <a:gd name="connsiteY40" fmla="*/ 485473 h 1161397"/>
              <a:gd name="connsiteX41" fmla="*/ 2534360 w 6884912"/>
              <a:gd name="connsiteY41" fmla="*/ 480064 h 1161397"/>
              <a:gd name="connsiteX42" fmla="*/ 2536691 w 6884912"/>
              <a:gd name="connsiteY42" fmla="*/ 467018 h 1161397"/>
              <a:gd name="connsiteX43" fmla="*/ 2561265 w 6884912"/>
              <a:gd name="connsiteY43" fmla="*/ 450623 h 1161397"/>
              <a:gd name="connsiteX44" fmla="*/ 2594349 w 6884912"/>
              <a:gd name="connsiteY44" fmla="*/ 443884 h 1161397"/>
              <a:gd name="connsiteX45" fmla="*/ 2754324 w 6884912"/>
              <a:gd name="connsiteY45" fmla="*/ 424766 h 1161397"/>
              <a:gd name="connsiteX46" fmla="*/ 2848470 w 6884912"/>
              <a:gd name="connsiteY46" fmla="*/ 405966 h 1161397"/>
              <a:gd name="connsiteX47" fmla="*/ 2881772 w 6884912"/>
              <a:gd name="connsiteY47" fmla="*/ 387260 h 1161397"/>
              <a:gd name="connsiteX48" fmla="*/ 2929932 w 6884912"/>
              <a:gd name="connsiteY48" fmla="*/ 368912 h 1161397"/>
              <a:gd name="connsiteX49" fmla="*/ 3013020 w 6884912"/>
              <a:gd name="connsiteY49" fmla="*/ 327578 h 1161397"/>
              <a:gd name="connsiteX50" fmla="*/ 3222191 w 6884912"/>
              <a:gd name="connsiteY50" fmla="*/ 307887 h 1161397"/>
              <a:gd name="connsiteX51" fmla="*/ 3227953 w 6884912"/>
              <a:gd name="connsiteY51" fmla="*/ 297650 h 1161397"/>
              <a:gd name="connsiteX52" fmla="*/ 3510042 w 6884912"/>
              <a:gd name="connsiteY52" fmla="*/ 311820 h 1161397"/>
              <a:gd name="connsiteX53" fmla="*/ 3626773 w 6884912"/>
              <a:gd name="connsiteY53" fmla="*/ 290452 h 1161397"/>
              <a:gd name="connsiteX54" fmla="*/ 3666217 w 6884912"/>
              <a:gd name="connsiteY54" fmla="*/ 273255 h 1161397"/>
              <a:gd name="connsiteX55" fmla="*/ 3732427 w 6884912"/>
              <a:gd name="connsiteY55" fmla="*/ 245039 h 1161397"/>
              <a:gd name="connsiteX56" fmla="*/ 3777022 w 6884912"/>
              <a:gd name="connsiteY56" fmla="*/ 200276 h 1161397"/>
              <a:gd name="connsiteX57" fmla="*/ 3791246 w 6884912"/>
              <a:gd name="connsiteY57" fmla="*/ 189996 h 1161397"/>
              <a:gd name="connsiteX58" fmla="*/ 3819864 w 6884912"/>
              <a:gd name="connsiteY58" fmla="*/ 194605 h 1161397"/>
              <a:gd name="connsiteX59" fmla="*/ 3830398 w 6884912"/>
              <a:gd name="connsiteY59" fmla="*/ 188383 h 1161397"/>
              <a:gd name="connsiteX60" fmla="*/ 3834360 w 6884912"/>
              <a:gd name="connsiteY60" fmla="*/ 188992 h 1161397"/>
              <a:gd name="connsiteX61" fmla="*/ 3843715 w 6884912"/>
              <a:gd name="connsiteY61" fmla="*/ 188752 h 1161397"/>
              <a:gd name="connsiteX62" fmla="*/ 3842609 w 6884912"/>
              <a:gd name="connsiteY62" fmla="*/ 197386 h 1161397"/>
              <a:gd name="connsiteX63" fmla="*/ 3853961 w 6884912"/>
              <a:gd name="connsiteY63" fmla="*/ 213380 h 1161397"/>
              <a:gd name="connsiteX64" fmla="*/ 3907640 w 6884912"/>
              <a:gd name="connsiteY64" fmla="*/ 207568 h 1161397"/>
              <a:gd name="connsiteX65" fmla="*/ 3910449 w 6884912"/>
              <a:gd name="connsiteY65" fmla="*/ 197808 h 1161397"/>
              <a:gd name="connsiteX66" fmla="*/ 3917197 w 6884912"/>
              <a:gd name="connsiteY66" fmla="*/ 196121 h 1161397"/>
              <a:gd name="connsiteX67" fmla="*/ 3922400 w 6884912"/>
              <a:gd name="connsiteY67" fmla="*/ 205056 h 1161397"/>
              <a:gd name="connsiteX68" fmla="*/ 4013061 w 6884912"/>
              <a:gd name="connsiteY68" fmla="*/ 224874 h 1161397"/>
              <a:gd name="connsiteX69" fmla="*/ 4220717 w 6884912"/>
              <a:gd name="connsiteY69" fmla="*/ 192946 h 1161397"/>
              <a:gd name="connsiteX70" fmla="*/ 4228802 w 6884912"/>
              <a:gd name="connsiteY70" fmla="*/ 201468 h 1161397"/>
              <a:gd name="connsiteX71" fmla="*/ 4289361 w 6884912"/>
              <a:gd name="connsiteY71" fmla="*/ 196642 h 1161397"/>
              <a:gd name="connsiteX72" fmla="*/ 4498913 w 6884912"/>
              <a:gd name="connsiteY72" fmla="*/ 118915 h 1161397"/>
              <a:gd name="connsiteX73" fmla="*/ 4617330 w 6884912"/>
              <a:gd name="connsiteY73" fmla="*/ 111163 h 1161397"/>
              <a:gd name="connsiteX74" fmla="*/ 4659778 w 6884912"/>
              <a:gd name="connsiteY74" fmla="*/ 118219 h 1161397"/>
              <a:gd name="connsiteX75" fmla="*/ 4730870 w 6884912"/>
              <a:gd name="connsiteY75" fmla="*/ 129432 h 1161397"/>
              <a:gd name="connsiteX76" fmla="*/ 4844073 w 6884912"/>
              <a:gd name="connsiteY76" fmla="*/ 161768 h 1161397"/>
              <a:gd name="connsiteX77" fmla="*/ 4856454 w 6884912"/>
              <a:gd name="connsiteY77" fmla="*/ 130488 h 1161397"/>
              <a:gd name="connsiteX78" fmla="*/ 4920038 w 6884912"/>
              <a:gd name="connsiteY78" fmla="*/ 140418 h 1161397"/>
              <a:gd name="connsiteX79" fmla="*/ 5016639 w 6884912"/>
              <a:gd name="connsiteY79" fmla="*/ 158905 h 1161397"/>
              <a:gd name="connsiteX80" fmla="*/ 5072009 w 6884912"/>
              <a:gd name="connsiteY80" fmla="*/ 161502 h 1161397"/>
              <a:gd name="connsiteX81" fmla="*/ 5223626 w 6884912"/>
              <a:gd name="connsiteY81" fmla="*/ 177356 h 1161397"/>
              <a:gd name="connsiteX82" fmla="*/ 5375773 w 6884912"/>
              <a:gd name="connsiteY82" fmla="*/ 199913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5960732 w 6884912"/>
              <a:gd name="connsiteY89" fmla="*/ 220708 h 1161397"/>
              <a:gd name="connsiteX90" fmla="*/ 6029542 w 6884912"/>
              <a:gd name="connsiteY90" fmla="*/ 210339 h 1161397"/>
              <a:gd name="connsiteX91" fmla="*/ 6141123 w 6884912"/>
              <a:gd name="connsiteY91" fmla="*/ 159923 h 1161397"/>
              <a:gd name="connsiteX92" fmla="*/ 6290640 w 6884912"/>
              <a:gd name="connsiteY92" fmla="*/ 167441 h 1161397"/>
              <a:gd name="connsiteX93" fmla="*/ 6322806 w 6884912"/>
              <a:gd name="connsiteY93" fmla="*/ 213293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178301 w 6884912"/>
              <a:gd name="connsiteY16" fmla="*/ 698094 h 1161397"/>
              <a:gd name="connsiteX17" fmla="*/ 1242716 w 6884912"/>
              <a:gd name="connsiteY17" fmla="*/ 698052 h 1161397"/>
              <a:gd name="connsiteX18" fmla="*/ 1299977 w 6884912"/>
              <a:gd name="connsiteY18" fmla="*/ 639196 h 1161397"/>
              <a:gd name="connsiteX19" fmla="*/ 1326190 w 6884912"/>
              <a:gd name="connsiteY19" fmla="*/ 625955 h 1161397"/>
              <a:gd name="connsiteX20" fmla="*/ 1339600 w 6884912"/>
              <a:gd name="connsiteY20" fmla="*/ 616295 h 1161397"/>
              <a:gd name="connsiteX21" fmla="*/ 1340054 w 6884912"/>
              <a:gd name="connsiteY21" fmla="*/ 614022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26340 w 6884912"/>
              <a:gd name="connsiteY30" fmla="*/ 638496 h 1161397"/>
              <a:gd name="connsiteX31" fmla="*/ 1731986 w 6884912"/>
              <a:gd name="connsiteY31" fmla="*/ 589682 h 1161397"/>
              <a:gd name="connsiteX32" fmla="*/ 1927935 w 6884912"/>
              <a:gd name="connsiteY32" fmla="*/ 628540 h 1161397"/>
              <a:gd name="connsiteX33" fmla="*/ 2039075 w 6884912"/>
              <a:gd name="connsiteY33" fmla="*/ 599964 h 1161397"/>
              <a:gd name="connsiteX34" fmla="*/ 2066980 w 6884912"/>
              <a:gd name="connsiteY34" fmla="*/ 550413 h 1161397"/>
              <a:gd name="connsiteX35" fmla="*/ 2352236 w 6884912"/>
              <a:gd name="connsiteY35" fmla="*/ 519602 h 1161397"/>
              <a:gd name="connsiteX36" fmla="*/ 2420791 w 6884912"/>
              <a:gd name="connsiteY36" fmla="*/ 492826 h 1161397"/>
              <a:gd name="connsiteX37" fmla="*/ 2489932 w 6884912"/>
              <a:gd name="connsiteY37" fmla="*/ 507864 h 1161397"/>
              <a:gd name="connsiteX38" fmla="*/ 2512917 w 6884912"/>
              <a:gd name="connsiteY38" fmla="*/ 489127 h 1161397"/>
              <a:gd name="connsiteX39" fmla="*/ 2516783 w 6884912"/>
              <a:gd name="connsiteY39" fmla="*/ 485473 h 1161397"/>
              <a:gd name="connsiteX40" fmla="*/ 2534360 w 6884912"/>
              <a:gd name="connsiteY40" fmla="*/ 480064 h 1161397"/>
              <a:gd name="connsiteX41" fmla="*/ 2536691 w 6884912"/>
              <a:gd name="connsiteY41" fmla="*/ 467018 h 1161397"/>
              <a:gd name="connsiteX42" fmla="*/ 2561265 w 6884912"/>
              <a:gd name="connsiteY42" fmla="*/ 450623 h 1161397"/>
              <a:gd name="connsiteX43" fmla="*/ 2594349 w 6884912"/>
              <a:gd name="connsiteY43" fmla="*/ 443884 h 1161397"/>
              <a:gd name="connsiteX44" fmla="*/ 2754324 w 6884912"/>
              <a:gd name="connsiteY44" fmla="*/ 424766 h 1161397"/>
              <a:gd name="connsiteX45" fmla="*/ 2848470 w 6884912"/>
              <a:gd name="connsiteY45" fmla="*/ 405966 h 1161397"/>
              <a:gd name="connsiteX46" fmla="*/ 2881772 w 6884912"/>
              <a:gd name="connsiteY46" fmla="*/ 387260 h 1161397"/>
              <a:gd name="connsiteX47" fmla="*/ 2929932 w 6884912"/>
              <a:gd name="connsiteY47" fmla="*/ 368912 h 1161397"/>
              <a:gd name="connsiteX48" fmla="*/ 3013020 w 6884912"/>
              <a:gd name="connsiteY48" fmla="*/ 327578 h 1161397"/>
              <a:gd name="connsiteX49" fmla="*/ 3222191 w 6884912"/>
              <a:gd name="connsiteY49" fmla="*/ 307887 h 1161397"/>
              <a:gd name="connsiteX50" fmla="*/ 3227953 w 6884912"/>
              <a:gd name="connsiteY50" fmla="*/ 297650 h 1161397"/>
              <a:gd name="connsiteX51" fmla="*/ 3510042 w 6884912"/>
              <a:gd name="connsiteY51" fmla="*/ 311820 h 1161397"/>
              <a:gd name="connsiteX52" fmla="*/ 3626773 w 6884912"/>
              <a:gd name="connsiteY52" fmla="*/ 290452 h 1161397"/>
              <a:gd name="connsiteX53" fmla="*/ 3666217 w 6884912"/>
              <a:gd name="connsiteY53" fmla="*/ 273255 h 1161397"/>
              <a:gd name="connsiteX54" fmla="*/ 3732427 w 6884912"/>
              <a:gd name="connsiteY54" fmla="*/ 245039 h 1161397"/>
              <a:gd name="connsiteX55" fmla="*/ 3777022 w 6884912"/>
              <a:gd name="connsiteY55" fmla="*/ 200276 h 1161397"/>
              <a:gd name="connsiteX56" fmla="*/ 3791246 w 6884912"/>
              <a:gd name="connsiteY56" fmla="*/ 189996 h 1161397"/>
              <a:gd name="connsiteX57" fmla="*/ 3819864 w 6884912"/>
              <a:gd name="connsiteY57" fmla="*/ 194605 h 1161397"/>
              <a:gd name="connsiteX58" fmla="*/ 3830398 w 6884912"/>
              <a:gd name="connsiteY58" fmla="*/ 188383 h 1161397"/>
              <a:gd name="connsiteX59" fmla="*/ 3834360 w 6884912"/>
              <a:gd name="connsiteY59" fmla="*/ 188992 h 1161397"/>
              <a:gd name="connsiteX60" fmla="*/ 3843715 w 6884912"/>
              <a:gd name="connsiteY60" fmla="*/ 188752 h 1161397"/>
              <a:gd name="connsiteX61" fmla="*/ 3842609 w 6884912"/>
              <a:gd name="connsiteY61" fmla="*/ 197386 h 1161397"/>
              <a:gd name="connsiteX62" fmla="*/ 3853961 w 6884912"/>
              <a:gd name="connsiteY62" fmla="*/ 213380 h 1161397"/>
              <a:gd name="connsiteX63" fmla="*/ 3907640 w 6884912"/>
              <a:gd name="connsiteY63" fmla="*/ 207568 h 1161397"/>
              <a:gd name="connsiteX64" fmla="*/ 3910449 w 6884912"/>
              <a:gd name="connsiteY64" fmla="*/ 197808 h 1161397"/>
              <a:gd name="connsiteX65" fmla="*/ 3917197 w 6884912"/>
              <a:gd name="connsiteY65" fmla="*/ 196121 h 1161397"/>
              <a:gd name="connsiteX66" fmla="*/ 3922400 w 6884912"/>
              <a:gd name="connsiteY66" fmla="*/ 205056 h 1161397"/>
              <a:gd name="connsiteX67" fmla="*/ 4013061 w 6884912"/>
              <a:gd name="connsiteY67" fmla="*/ 224874 h 1161397"/>
              <a:gd name="connsiteX68" fmla="*/ 4220717 w 6884912"/>
              <a:gd name="connsiteY68" fmla="*/ 192946 h 1161397"/>
              <a:gd name="connsiteX69" fmla="*/ 4228802 w 6884912"/>
              <a:gd name="connsiteY69" fmla="*/ 201468 h 1161397"/>
              <a:gd name="connsiteX70" fmla="*/ 4289361 w 6884912"/>
              <a:gd name="connsiteY70" fmla="*/ 196642 h 1161397"/>
              <a:gd name="connsiteX71" fmla="*/ 4498913 w 6884912"/>
              <a:gd name="connsiteY71" fmla="*/ 118915 h 1161397"/>
              <a:gd name="connsiteX72" fmla="*/ 4617330 w 6884912"/>
              <a:gd name="connsiteY72" fmla="*/ 111163 h 1161397"/>
              <a:gd name="connsiteX73" fmla="*/ 4659778 w 6884912"/>
              <a:gd name="connsiteY73" fmla="*/ 118219 h 1161397"/>
              <a:gd name="connsiteX74" fmla="*/ 4730870 w 6884912"/>
              <a:gd name="connsiteY74" fmla="*/ 129432 h 1161397"/>
              <a:gd name="connsiteX75" fmla="*/ 4844073 w 6884912"/>
              <a:gd name="connsiteY75" fmla="*/ 161768 h 1161397"/>
              <a:gd name="connsiteX76" fmla="*/ 4856454 w 6884912"/>
              <a:gd name="connsiteY76" fmla="*/ 130488 h 1161397"/>
              <a:gd name="connsiteX77" fmla="*/ 4920038 w 6884912"/>
              <a:gd name="connsiteY77" fmla="*/ 140418 h 1161397"/>
              <a:gd name="connsiteX78" fmla="*/ 5016639 w 6884912"/>
              <a:gd name="connsiteY78" fmla="*/ 158905 h 1161397"/>
              <a:gd name="connsiteX79" fmla="*/ 5072009 w 6884912"/>
              <a:gd name="connsiteY79" fmla="*/ 161502 h 1161397"/>
              <a:gd name="connsiteX80" fmla="*/ 5223626 w 6884912"/>
              <a:gd name="connsiteY80" fmla="*/ 177356 h 1161397"/>
              <a:gd name="connsiteX81" fmla="*/ 5375773 w 6884912"/>
              <a:gd name="connsiteY81" fmla="*/ 199913 h 1161397"/>
              <a:gd name="connsiteX82" fmla="*/ 5467502 w 6884912"/>
              <a:gd name="connsiteY82" fmla="*/ 250963 h 1161397"/>
              <a:gd name="connsiteX83" fmla="*/ 5592395 w 6884912"/>
              <a:gd name="connsiteY83" fmla="*/ 265434 h 1161397"/>
              <a:gd name="connsiteX84" fmla="*/ 5613532 w 6884912"/>
              <a:gd name="connsiteY84" fmla="*/ 273379 h 1161397"/>
              <a:gd name="connsiteX85" fmla="*/ 5642173 w 6884912"/>
              <a:gd name="connsiteY85" fmla="*/ 266904 h 1161397"/>
              <a:gd name="connsiteX86" fmla="*/ 5756910 w 6884912"/>
              <a:gd name="connsiteY86" fmla="*/ 239211 h 1161397"/>
              <a:gd name="connsiteX87" fmla="*/ 5846667 w 6884912"/>
              <a:gd name="connsiteY87" fmla="*/ 201786 h 1161397"/>
              <a:gd name="connsiteX88" fmla="*/ 5960732 w 6884912"/>
              <a:gd name="connsiteY88" fmla="*/ 220708 h 1161397"/>
              <a:gd name="connsiteX89" fmla="*/ 6029542 w 6884912"/>
              <a:gd name="connsiteY89" fmla="*/ 210339 h 1161397"/>
              <a:gd name="connsiteX90" fmla="*/ 6141123 w 6884912"/>
              <a:gd name="connsiteY90" fmla="*/ 159923 h 1161397"/>
              <a:gd name="connsiteX91" fmla="*/ 6290640 w 6884912"/>
              <a:gd name="connsiteY91" fmla="*/ 167441 h 1161397"/>
              <a:gd name="connsiteX92" fmla="*/ 6322806 w 6884912"/>
              <a:gd name="connsiteY92" fmla="*/ 213293 h 1161397"/>
              <a:gd name="connsiteX93" fmla="*/ 6380420 w 6884912"/>
              <a:gd name="connsiteY93" fmla="*/ 173195 h 1161397"/>
              <a:gd name="connsiteX94" fmla="*/ 6507891 w 6884912"/>
              <a:gd name="connsiteY94" fmla="*/ 118474 h 1161397"/>
              <a:gd name="connsiteX95" fmla="*/ 6571807 w 6884912"/>
              <a:gd name="connsiteY95" fmla="*/ 98636 h 1161397"/>
              <a:gd name="connsiteX96" fmla="*/ 6671880 w 6884912"/>
              <a:gd name="connsiteY96" fmla="*/ 82931 h 1161397"/>
              <a:gd name="connsiteX97" fmla="*/ 6702266 w 6884912"/>
              <a:gd name="connsiteY97" fmla="*/ 75470 h 1161397"/>
              <a:gd name="connsiteX98" fmla="*/ 6845802 w 6884912"/>
              <a:gd name="connsiteY98" fmla="*/ 24496 h 1161397"/>
              <a:gd name="connsiteX99" fmla="*/ 6884912 w 6884912"/>
              <a:gd name="connsiteY9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7166 w 6884912"/>
              <a:gd name="connsiteY14" fmla="*/ 744338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884912" h="1161397">
                <a:moveTo>
                  <a:pt x="6884912" y="0"/>
                </a:moveTo>
                <a:lnTo>
                  <a:pt x="6884912" y="1161397"/>
                </a:lnTo>
                <a:lnTo>
                  <a:pt x="0" y="1161397"/>
                </a:lnTo>
                <a:lnTo>
                  <a:pt x="27135" y="1147460"/>
                </a:lnTo>
                <a:cubicBezTo>
                  <a:pt x="57431" y="1167048"/>
                  <a:pt x="61886" y="1088181"/>
                  <a:pt x="115388" y="1111320"/>
                </a:cubicBezTo>
                <a:cubicBezTo>
                  <a:pt x="146435" y="1096221"/>
                  <a:pt x="156823" y="1079485"/>
                  <a:pt x="213420" y="1056868"/>
                </a:cubicBezTo>
                <a:cubicBezTo>
                  <a:pt x="288217" y="1040787"/>
                  <a:pt x="383333" y="1044881"/>
                  <a:pt x="454970" y="1023343"/>
                </a:cubicBezTo>
                <a:cubicBezTo>
                  <a:pt x="440966" y="999969"/>
                  <a:pt x="571419" y="1006841"/>
                  <a:pt x="548162" y="984908"/>
                </a:cubicBezTo>
                <a:cubicBezTo>
                  <a:pt x="561321" y="956563"/>
                  <a:pt x="637415" y="1010272"/>
                  <a:pt x="651408" y="984938"/>
                </a:cubicBezTo>
                <a:cubicBezTo>
                  <a:pt x="671652" y="980952"/>
                  <a:pt x="698726" y="950833"/>
                  <a:pt x="723108" y="941904"/>
                </a:cubicBezTo>
                <a:cubicBezTo>
                  <a:pt x="760262" y="946949"/>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6251" y="768649"/>
                  <a:pt x="1137166" y="744338"/>
                </a:cubicBezTo>
                <a:lnTo>
                  <a:pt x="1207847" y="689087"/>
                </a:lnTo>
                <a:cubicBezTo>
                  <a:pt x="1226429" y="687736"/>
                  <a:pt x="1222409" y="707958"/>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cubicBezTo>
                  <a:pt x="1339751" y="615537"/>
                  <a:pt x="1339903" y="614780"/>
                  <a:pt x="1340054" y="614022"/>
                </a:cubicBez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61730" y="317407"/>
                  <a:pt x="3186369" y="312875"/>
                  <a:pt x="3222191" y="307887"/>
                </a:cubicBezTo>
                <a:cubicBezTo>
                  <a:pt x="3223593" y="304249"/>
                  <a:pt x="3179978" y="296995"/>
                  <a:pt x="3227953" y="297650"/>
                </a:cubicBezTo>
                <a:cubicBezTo>
                  <a:pt x="3275928" y="298306"/>
                  <a:pt x="3443572" y="313020"/>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62781" y="222856"/>
                  <a:pt x="4184760" y="196847"/>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61586" y="136690"/>
                  <a:pt x="4823142" y="161592"/>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7769" y="214252"/>
                  <a:pt x="6349573" y="188998"/>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69BDD38-67A1-0025-B992-DB54E96EFFF8}"/>
              </a:ext>
            </a:extLst>
          </p:cNvPr>
          <p:cNvPicPr>
            <a:picLocks noChangeAspect="1"/>
          </p:cNvPicPr>
          <p:nvPr/>
        </p:nvPicPr>
        <p:blipFill>
          <a:blip r:embed="rId2"/>
          <a:stretch>
            <a:fillRect/>
          </a:stretch>
        </p:blipFill>
        <p:spPr>
          <a:xfrm>
            <a:off x="10655152" y="75251"/>
            <a:ext cx="1390844" cy="1305107"/>
          </a:xfrm>
          <a:prstGeom prst="rect">
            <a:avLst/>
          </a:prstGeom>
        </p:spPr>
      </p:pic>
      <p:sp>
        <p:nvSpPr>
          <p:cNvPr id="8" name="Content Placeholder 26">
            <a:extLst>
              <a:ext uri="{FF2B5EF4-FFF2-40B4-BE49-F238E27FC236}">
                <a16:creationId xmlns:a16="http://schemas.microsoft.com/office/drawing/2014/main" id="{55A3CBD9-847F-E26E-B3F1-A65E9EE4D424}"/>
              </a:ext>
            </a:extLst>
          </p:cNvPr>
          <p:cNvSpPr txBox="1">
            <a:spLocks/>
          </p:cNvSpPr>
          <p:nvPr/>
        </p:nvSpPr>
        <p:spPr>
          <a:xfrm>
            <a:off x="554447" y="383989"/>
            <a:ext cx="9702799" cy="83954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900" b="1"/>
              <a:t>Tool Set (3/6)</a:t>
            </a:r>
            <a:endParaRPr lang="en-US" b="1" dirty="0"/>
          </a:p>
        </p:txBody>
      </p:sp>
      <p:sp>
        <p:nvSpPr>
          <p:cNvPr id="17" name="Content Placeholder 3">
            <a:extLst>
              <a:ext uri="{FF2B5EF4-FFF2-40B4-BE49-F238E27FC236}">
                <a16:creationId xmlns:a16="http://schemas.microsoft.com/office/drawing/2014/main" id="{8CAAF888-804B-8CD0-8E12-917EFB651AD5}"/>
              </a:ext>
            </a:extLst>
          </p:cNvPr>
          <p:cNvSpPr>
            <a:spLocks noGrp="1"/>
          </p:cNvSpPr>
          <p:nvPr>
            <p:ph idx="1"/>
          </p:nvPr>
        </p:nvSpPr>
        <p:spPr>
          <a:xfrm>
            <a:off x="334965" y="1310387"/>
            <a:ext cx="9702799" cy="646331"/>
          </a:xfrm>
        </p:spPr>
        <p:txBody>
          <a:bodyPr>
            <a:noAutofit/>
          </a:bodyPr>
          <a:lstStyle/>
          <a:p>
            <a:pPr marL="0" indent="0" algn="just">
              <a:buNone/>
            </a:pPr>
            <a:r>
              <a:rPr lang="en-US" sz="2400"/>
              <a:t>Horizontal Stabilizer (HS) – Leading Edge (LE) Rib – Spring back setup</a:t>
            </a:r>
            <a:endParaRPr lang="en-US" sz="2400" dirty="0"/>
          </a:p>
        </p:txBody>
      </p:sp>
      <p:pic>
        <p:nvPicPr>
          <p:cNvPr id="9" name="Picture 8" descr="A computer generated image of a device&#10;&#10;Description automatically generated">
            <a:extLst>
              <a:ext uri="{FF2B5EF4-FFF2-40B4-BE49-F238E27FC236}">
                <a16:creationId xmlns:a16="http://schemas.microsoft.com/office/drawing/2014/main" id="{440E4FD6-2433-2E05-7ACD-37A2E26852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2796" y="1764605"/>
            <a:ext cx="7723306" cy="4533498"/>
          </a:xfrm>
          <a:prstGeom prst="rect">
            <a:avLst/>
          </a:prstGeom>
        </p:spPr>
      </p:pic>
      <p:pic>
        <p:nvPicPr>
          <p:cNvPr id="10" name="Picture 9" descr="A screenshot of a computer&#10;&#10;Description automatically generated">
            <a:extLst>
              <a:ext uri="{FF2B5EF4-FFF2-40B4-BE49-F238E27FC236}">
                <a16:creationId xmlns:a16="http://schemas.microsoft.com/office/drawing/2014/main" id="{8D5BFA96-8CEE-E671-100F-E650929562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403" y="1786822"/>
            <a:ext cx="1669081" cy="4489064"/>
          </a:xfrm>
          <a:prstGeom prst="rect">
            <a:avLst/>
          </a:prstGeom>
        </p:spPr>
      </p:pic>
    </p:spTree>
    <p:extLst>
      <p:ext uri="{BB962C8B-B14F-4D97-AF65-F5344CB8AC3E}">
        <p14:creationId xmlns:p14="http://schemas.microsoft.com/office/powerpoint/2010/main" val="17725999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36">
            <a:extLst>
              <a:ext uri="{FF2B5EF4-FFF2-40B4-BE49-F238E27FC236}">
                <a16:creationId xmlns:a16="http://schemas.microsoft.com/office/drawing/2014/main" id="{13EFA6C3-82DC-4131-9929-2523E6FD0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38">
            <a:extLst>
              <a:ext uri="{FF2B5EF4-FFF2-40B4-BE49-F238E27FC236}">
                <a16:creationId xmlns:a16="http://schemas.microsoft.com/office/drawing/2014/main" id="{AEC9469E-14CA-4358-BABC-CBF836A61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69680" cy="767978"/>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Shape 40">
            <a:extLst>
              <a:ext uri="{FF2B5EF4-FFF2-40B4-BE49-F238E27FC236}">
                <a16:creationId xmlns:a16="http://schemas.microsoft.com/office/drawing/2014/main" id="{048EB4C9-ACAF-4CCA-BA6E-931443192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5753" y="6027658"/>
            <a:ext cx="7906247" cy="830343"/>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785037 w 6884912"/>
              <a:gd name="connsiteY84" fmla="*/ 161964 h 1161397"/>
              <a:gd name="connsiteX85" fmla="*/ 4844073 w 6884912"/>
              <a:gd name="connsiteY85" fmla="*/ 161768 h 1161397"/>
              <a:gd name="connsiteX86" fmla="*/ 4856454 w 6884912"/>
              <a:gd name="connsiteY86" fmla="*/ 130488 h 1161397"/>
              <a:gd name="connsiteX87" fmla="*/ 4920038 w 6884912"/>
              <a:gd name="connsiteY87" fmla="*/ 140418 h 1161397"/>
              <a:gd name="connsiteX88" fmla="*/ 5016639 w 6884912"/>
              <a:gd name="connsiteY88" fmla="*/ 158905 h 1161397"/>
              <a:gd name="connsiteX89" fmla="*/ 5072009 w 6884912"/>
              <a:gd name="connsiteY89" fmla="*/ 161502 h 1161397"/>
              <a:gd name="connsiteX90" fmla="*/ 5223626 w 6884912"/>
              <a:gd name="connsiteY90" fmla="*/ 177356 h 1161397"/>
              <a:gd name="connsiteX91" fmla="*/ 5375773 w 6884912"/>
              <a:gd name="connsiteY91" fmla="*/ 199913 h 1161397"/>
              <a:gd name="connsiteX92" fmla="*/ 5467502 w 6884912"/>
              <a:gd name="connsiteY92" fmla="*/ 250963 h 1161397"/>
              <a:gd name="connsiteX93" fmla="*/ 5592395 w 6884912"/>
              <a:gd name="connsiteY93" fmla="*/ 265434 h 1161397"/>
              <a:gd name="connsiteX94" fmla="*/ 5613532 w 6884912"/>
              <a:gd name="connsiteY94" fmla="*/ 273379 h 1161397"/>
              <a:gd name="connsiteX95" fmla="*/ 5642173 w 6884912"/>
              <a:gd name="connsiteY95" fmla="*/ 266904 h 1161397"/>
              <a:gd name="connsiteX96" fmla="*/ 5756910 w 6884912"/>
              <a:gd name="connsiteY96" fmla="*/ 239211 h 1161397"/>
              <a:gd name="connsiteX97" fmla="*/ 5846667 w 6884912"/>
              <a:gd name="connsiteY97" fmla="*/ 201786 h 1161397"/>
              <a:gd name="connsiteX98" fmla="*/ 5960732 w 6884912"/>
              <a:gd name="connsiteY98" fmla="*/ 220708 h 1161397"/>
              <a:gd name="connsiteX99" fmla="*/ 6029542 w 6884912"/>
              <a:gd name="connsiteY99" fmla="*/ 210339 h 1161397"/>
              <a:gd name="connsiteX100" fmla="*/ 6141123 w 6884912"/>
              <a:gd name="connsiteY100" fmla="*/ 159923 h 1161397"/>
              <a:gd name="connsiteX101" fmla="*/ 6290640 w 6884912"/>
              <a:gd name="connsiteY101" fmla="*/ 167441 h 1161397"/>
              <a:gd name="connsiteX102" fmla="*/ 6322806 w 6884912"/>
              <a:gd name="connsiteY102" fmla="*/ 213293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844073 w 6884912"/>
              <a:gd name="connsiteY84" fmla="*/ 161768 h 1161397"/>
              <a:gd name="connsiteX85" fmla="*/ 4856454 w 6884912"/>
              <a:gd name="connsiteY85" fmla="*/ 130488 h 1161397"/>
              <a:gd name="connsiteX86" fmla="*/ 4920038 w 6884912"/>
              <a:gd name="connsiteY86" fmla="*/ 140418 h 1161397"/>
              <a:gd name="connsiteX87" fmla="*/ 5016639 w 6884912"/>
              <a:gd name="connsiteY87" fmla="*/ 158905 h 1161397"/>
              <a:gd name="connsiteX88" fmla="*/ 5072009 w 6884912"/>
              <a:gd name="connsiteY88" fmla="*/ 161502 h 1161397"/>
              <a:gd name="connsiteX89" fmla="*/ 5223626 w 6884912"/>
              <a:gd name="connsiteY89" fmla="*/ 177356 h 1161397"/>
              <a:gd name="connsiteX90" fmla="*/ 5375773 w 6884912"/>
              <a:gd name="connsiteY90" fmla="*/ 199913 h 1161397"/>
              <a:gd name="connsiteX91" fmla="*/ 5467502 w 6884912"/>
              <a:gd name="connsiteY91" fmla="*/ 250963 h 1161397"/>
              <a:gd name="connsiteX92" fmla="*/ 5592395 w 6884912"/>
              <a:gd name="connsiteY92" fmla="*/ 265434 h 1161397"/>
              <a:gd name="connsiteX93" fmla="*/ 5613532 w 6884912"/>
              <a:gd name="connsiteY93" fmla="*/ 273379 h 1161397"/>
              <a:gd name="connsiteX94" fmla="*/ 5642173 w 6884912"/>
              <a:gd name="connsiteY94" fmla="*/ 266904 h 1161397"/>
              <a:gd name="connsiteX95" fmla="*/ 5756910 w 6884912"/>
              <a:gd name="connsiteY95" fmla="*/ 239211 h 1161397"/>
              <a:gd name="connsiteX96" fmla="*/ 5846667 w 6884912"/>
              <a:gd name="connsiteY96" fmla="*/ 201786 h 1161397"/>
              <a:gd name="connsiteX97" fmla="*/ 5960732 w 6884912"/>
              <a:gd name="connsiteY97" fmla="*/ 220708 h 1161397"/>
              <a:gd name="connsiteX98" fmla="*/ 6029542 w 6884912"/>
              <a:gd name="connsiteY98" fmla="*/ 210339 h 1161397"/>
              <a:gd name="connsiteX99" fmla="*/ 6141123 w 6884912"/>
              <a:gd name="connsiteY99" fmla="*/ 159923 h 1161397"/>
              <a:gd name="connsiteX100" fmla="*/ 6290640 w 6884912"/>
              <a:gd name="connsiteY100" fmla="*/ 167441 h 1161397"/>
              <a:gd name="connsiteX101" fmla="*/ 6322806 w 6884912"/>
              <a:gd name="connsiteY101" fmla="*/ 213293 h 1161397"/>
              <a:gd name="connsiteX102" fmla="*/ 6380420 w 6884912"/>
              <a:gd name="connsiteY102" fmla="*/ 173195 h 1161397"/>
              <a:gd name="connsiteX103" fmla="*/ 6507891 w 6884912"/>
              <a:gd name="connsiteY103" fmla="*/ 118474 h 1161397"/>
              <a:gd name="connsiteX104" fmla="*/ 6571807 w 6884912"/>
              <a:gd name="connsiteY104" fmla="*/ 98636 h 1161397"/>
              <a:gd name="connsiteX105" fmla="*/ 6671880 w 6884912"/>
              <a:gd name="connsiteY105" fmla="*/ 82931 h 1161397"/>
              <a:gd name="connsiteX106" fmla="*/ 6702266 w 6884912"/>
              <a:gd name="connsiteY106" fmla="*/ 75470 h 1161397"/>
              <a:gd name="connsiteX107" fmla="*/ 6845802 w 6884912"/>
              <a:gd name="connsiteY107" fmla="*/ 24496 h 1161397"/>
              <a:gd name="connsiteX108" fmla="*/ 6884912 w 6884912"/>
              <a:gd name="connsiteY10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12111 w 6884912"/>
              <a:gd name="connsiteY8" fmla="*/ 1085599 h 1161397"/>
              <a:gd name="connsiteX9" fmla="*/ 567875 w 6884912"/>
              <a:gd name="connsiteY9" fmla="*/ 1051976 h 1161397"/>
              <a:gd name="connsiteX10" fmla="*/ 601644 w 6884912"/>
              <a:gd name="connsiteY10" fmla="*/ 1003997 h 1161397"/>
              <a:gd name="connsiteX11" fmla="*/ 651408 w 6884912"/>
              <a:gd name="connsiteY11" fmla="*/ 984938 h 1161397"/>
              <a:gd name="connsiteX12" fmla="*/ 673197 w 6884912"/>
              <a:gd name="connsiteY12" fmla="*/ 1010060 h 1161397"/>
              <a:gd name="connsiteX13" fmla="*/ 723108 w 6884912"/>
              <a:gd name="connsiteY13" fmla="*/ 980081 h 1161397"/>
              <a:gd name="connsiteX14" fmla="*/ 797699 w 6884912"/>
              <a:gd name="connsiteY14" fmla="*/ 931362 h 1161397"/>
              <a:gd name="connsiteX15" fmla="*/ 843359 w 6884912"/>
              <a:gd name="connsiteY15" fmla="*/ 910894 h 1161397"/>
              <a:gd name="connsiteX16" fmla="*/ 965215 w 6884912"/>
              <a:gd name="connsiteY16" fmla="*/ 846701 h 1161397"/>
              <a:gd name="connsiteX17" fmla="*/ 1085080 w 6884912"/>
              <a:gd name="connsiteY17" fmla="*/ 776086 h 1161397"/>
              <a:gd name="connsiteX18" fmla="*/ 1131224 w 6884912"/>
              <a:gd name="connsiteY18" fmla="*/ 706160 h 1161397"/>
              <a:gd name="connsiteX19" fmla="*/ 1138051 w 6884912"/>
              <a:gd name="connsiteY19" fmla="*/ 70203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26340 w 6884912"/>
              <a:gd name="connsiteY38" fmla="*/ 638496 h 1161397"/>
              <a:gd name="connsiteX39" fmla="*/ 1731986 w 6884912"/>
              <a:gd name="connsiteY39" fmla="*/ 589682 h 1161397"/>
              <a:gd name="connsiteX40" fmla="*/ 1927935 w 6884912"/>
              <a:gd name="connsiteY40" fmla="*/ 628540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222191 w 6884912"/>
              <a:gd name="connsiteY57" fmla="*/ 307887 h 1161397"/>
              <a:gd name="connsiteX58" fmla="*/ 3227953 w 6884912"/>
              <a:gd name="connsiteY58" fmla="*/ 297650 h 1161397"/>
              <a:gd name="connsiteX59" fmla="*/ 3510042 w 6884912"/>
              <a:gd name="connsiteY59" fmla="*/ 311820 h 1161397"/>
              <a:gd name="connsiteX60" fmla="*/ 3626773 w 6884912"/>
              <a:gd name="connsiteY60" fmla="*/ 290452 h 1161397"/>
              <a:gd name="connsiteX61" fmla="*/ 3666217 w 6884912"/>
              <a:gd name="connsiteY61" fmla="*/ 273255 h 1161397"/>
              <a:gd name="connsiteX62" fmla="*/ 3732427 w 6884912"/>
              <a:gd name="connsiteY62" fmla="*/ 245039 h 1161397"/>
              <a:gd name="connsiteX63" fmla="*/ 3777022 w 6884912"/>
              <a:gd name="connsiteY63" fmla="*/ 200276 h 1161397"/>
              <a:gd name="connsiteX64" fmla="*/ 3791246 w 6884912"/>
              <a:gd name="connsiteY64" fmla="*/ 189996 h 1161397"/>
              <a:gd name="connsiteX65" fmla="*/ 3819864 w 6884912"/>
              <a:gd name="connsiteY65" fmla="*/ 194605 h 1161397"/>
              <a:gd name="connsiteX66" fmla="*/ 3830398 w 6884912"/>
              <a:gd name="connsiteY66" fmla="*/ 188383 h 1161397"/>
              <a:gd name="connsiteX67" fmla="*/ 3834360 w 6884912"/>
              <a:gd name="connsiteY67" fmla="*/ 188992 h 1161397"/>
              <a:gd name="connsiteX68" fmla="*/ 3843715 w 6884912"/>
              <a:gd name="connsiteY68" fmla="*/ 188752 h 1161397"/>
              <a:gd name="connsiteX69" fmla="*/ 3842609 w 6884912"/>
              <a:gd name="connsiteY69" fmla="*/ 197386 h 1161397"/>
              <a:gd name="connsiteX70" fmla="*/ 3853961 w 6884912"/>
              <a:gd name="connsiteY70" fmla="*/ 213380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3922400 w 6884912"/>
              <a:gd name="connsiteY74" fmla="*/ 205056 h 1161397"/>
              <a:gd name="connsiteX75" fmla="*/ 4013061 w 6884912"/>
              <a:gd name="connsiteY75" fmla="*/ 224874 h 1161397"/>
              <a:gd name="connsiteX76" fmla="*/ 4220717 w 6884912"/>
              <a:gd name="connsiteY76" fmla="*/ 192946 h 1161397"/>
              <a:gd name="connsiteX77" fmla="*/ 4228802 w 6884912"/>
              <a:gd name="connsiteY77" fmla="*/ 201468 h 1161397"/>
              <a:gd name="connsiteX78" fmla="*/ 4289361 w 6884912"/>
              <a:gd name="connsiteY78" fmla="*/ 196642 h 1161397"/>
              <a:gd name="connsiteX79" fmla="*/ 4498913 w 6884912"/>
              <a:gd name="connsiteY79" fmla="*/ 118915 h 1161397"/>
              <a:gd name="connsiteX80" fmla="*/ 4617330 w 6884912"/>
              <a:gd name="connsiteY80" fmla="*/ 111163 h 1161397"/>
              <a:gd name="connsiteX81" fmla="*/ 4659778 w 6884912"/>
              <a:gd name="connsiteY81" fmla="*/ 118219 h 1161397"/>
              <a:gd name="connsiteX82" fmla="*/ 4730870 w 6884912"/>
              <a:gd name="connsiteY82" fmla="*/ 129432 h 1161397"/>
              <a:gd name="connsiteX83" fmla="*/ 4844073 w 6884912"/>
              <a:gd name="connsiteY83" fmla="*/ 161768 h 1161397"/>
              <a:gd name="connsiteX84" fmla="*/ 4856454 w 6884912"/>
              <a:gd name="connsiteY84" fmla="*/ 130488 h 1161397"/>
              <a:gd name="connsiteX85" fmla="*/ 4920038 w 6884912"/>
              <a:gd name="connsiteY85" fmla="*/ 140418 h 1161397"/>
              <a:gd name="connsiteX86" fmla="*/ 5016639 w 6884912"/>
              <a:gd name="connsiteY86" fmla="*/ 158905 h 1161397"/>
              <a:gd name="connsiteX87" fmla="*/ 5072009 w 6884912"/>
              <a:gd name="connsiteY87" fmla="*/ 161502 h 1161397"/>
              <a:gd name="connsiteX88" fmla="*/ 5223626 w 6884912"/>
              <a:gd name="connsiteY88" fmla="*/ 177356 h 1161397"/>
              <a:gd name="connsiteX89" fmla="*/ 5375773 w 6884912"/>
              <a:gd name="connsiteY89" fmla="*/ 199913 h 1161397"/>
              <a:gd name="connsiteX90" fmla="*/ 5467502 w 6884912"/>
              <a:gd name="connsiteY90" fmla="*/ 250963 h 1161397"/>
              <a:gd name="connsiteX91" fmla="*/ 5592395 w 6884912"/>
              <a:gd name="connsiteY91" fmla="*/ 265434 h 1161397"/>
              <a:gd name="connsiteX92" fmla="*/ 5613532 w 6884912"/>
              <a:gd name="connsiteY92" fmla="*/ 273379 h 1161397"/>
              <a:gd name="connsiteX93" fmla="*/ 5642173 w 6884912"/>
              <a:gd name="connsiteY93" fmla="*/ 266904 h 1161397"/>
              <a:gd name="connsiteX94" fmla="*/ 5756910 w 6884912"/>
              <a:gd name="connsiteY94" fmla="*/ 239211 h 1161397"/>
              <a:gd name="connsiteX95" fmla="*/ 5846667 w 6884912"/>
              <a:gd name="connsiteY95" fmla="*/ 201786 h 1161397"/>
              <a:gd name="connsiteX96" fmla="*/ 5960732 w 6884912"/>
              <a:gd name="connsiteY96" fmla="*/ 220708 h 1161397"/>
              <a:gd name="connsiteX97" fmla="*/ 6029542 w 6884912"/>
              <a:gd name="connsiteY97" fmla="*/ 210339 h 1161397"/>
              <a:gd name="connsiteX98" fmla="*/ 6141123 w 6884912"/>
              <a:gd name="connsiteY98" fmla="*/ 159923 h 1161397"/>
              <a:gd name="connsiteX99" fmla="*/ 6290640 w 6884912"/>
              <a:gd name="connsiteY99" fmla="*/ 167441 h 1161397"/>
              <a:gd name="connsiteX100" fmla="*/ 6322806 w 6884912"/>
              <a:gd name="connsiteY100" fmla="*/ 213293 h 1161397"/>
              <a:gd name="connsiteX101" fmla="*/ 6380420 w 6884912"/>
              <a:gd name="connsiteY101" fmla="*/ 173195 h 1161397"/>
              <a:gd name="connsiteX102" fmla="*/ 6507891 w 6884912"/>
              <a:gd name="connsiteY102" fmla="*/ 118474 h 1161397"/>
              <a:gd name="connsiteX103" fmla="*/ 6571807 w 6884912"/>
              <a:gd name="connsiteY103" fmla="*/ 98636 h 1161397"/>
              <a:gd name="connsiteX104" fmla="*/ 6671880 w 6884912"/>
              <a:gd name="connsiteY104" fmla="*/ 82931 h 1161397"/>
              <a:gd name="connsiteX105" fmla="*/ 6702266 w 6884912"/>
              <a:gd name="connsiteY105" fmla="*/ 75470 h 1161397"/>
              <a:gd name="connsiteX106" fmla="*/ 6845802 w 6884912"/>
              <a:gd name="connsiteY106" fmla="*/ 24496 h 1161397"/>
              <a:gd name="connsiteX107" fmla="*/ 6884912 w 6884912"/>
              <a:gd name="connsiteY10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12111 w 6884912"/>
              <a:gd name="connsiteY7" fmla="*/ 1085599 h 1161397"/>
              <a:gd name="connsiteX8" fmla="*/ 567875 w 6884912"/>
              <a:gd name="connsiteY8" fmla="*/ 1051976 h 1161397"/>
              <a:gd name="connsiteX9" fmla="*/ 601644 w 6884912"/>
              <a:gd name="connsiteY9" fmla="*/ 1003997 h 1161397"/>
              <a:gd name="connsiteX10" fmla="*/ 651408 w 6884912"/>
              <a:gd name="connsiteY10" fmla="*/ 984938 h 1161397"/>
              <a:gd name="connsiteX11" fmla="*/ 673197 w 6884912"/>
              <a:gd name="connsiteY11" fmla="*/ 1010060 h 1161397"/>
              <a:gd name="connsiteX12" fmla="*/ 723108 w 6884912"/>
              <a:gd name="connsiteY12" fmla="*/ 980081 h 1161397"/>
              <a:gd name="connsiteX13" fmla="*/ 797699 w 6884912"/>
              <a:gd name="connsiteY13" fmla="*/ 931362 h 1161397"/>
              <a:gd name="connsiteX14" fmla="*/ 843359 w 6884912"/>
              <a:gd name="connsiteY14" fmla="*/ 910894 h 1161397"/>
              <a:gd name="connsiteX15" fmla="*/ 965215 w 6884912"/>
              <a:gd name="connsiteY15" fmla="*/ 846701 h 1161397"/>
              <a:gd name="connsiteX16" fmla="*/ 1085080 w 6884912"/>
              <a:gd name="connsiteY16" fmla="*/ 776086 h 1161397"/>
              <a:gd name="connsiteX17" fmla="*/ 1131224 w 6884912"/>
              <a:gd name="connsiteY17" fmla="*/ 706160 h 1161397"/>
              <a:gd name="connsiteX18" fmla="*/ 1138051 w 6884912"/>
              <a:gd name="connsiteY18" fmla="*/ 702034 h 1161397"/>
              <a:gd name="connsiteX19" fmla="*/ 1158800 w 6884912"/>
              <a:gd name="connsiteY19" fmla="*/ 700004 h 1161397"/>
              <a:gd name="connsiteX20" fmla="*/ 1166947 w 6884912"/>
              <a:gd name="connsiteY20" fmla="*/ 700762 h 1161397"/>
              <a:gd name="connsiteX21" fmla="*/ 1178135 w 6884912"/>
              <a:gd name="connsiteY21" fmla="*/ 698631 h 1161397"/>
              <a:gd name="connsiteX22" fmla="*/ 1178301 w 6884912"/>
              <a:gd name="connsiteY22" fmla="*/ 698094 h 1161397"/>
              <a:gd name="connsiteX23" fmla="*/ 1188995 w 6884912"/>
              <a:gd name="connsiteY23" fmla="*/ 697048 h 1161397"/>
              <a:gd name="connsiteX24" fmla="*/ 1242716 w 6884912"/>
              <a:gd name="connsiteY24" fmla="*/ 698052 h 1161397"/>
              <a:gd name="connsiteX25" fmla="*/ 1299977 w 6884912"/>
              <a:gd name="connsiteY25" fmla="*/ 639196 h 1161397"/>
              <a:gd name="connsiteX26" fmla="*/ 1326190 w 6884912"/>
              <a:gd name="connsiteY26" fmla="*/ 625955 h 1161397"/>
              <a:gd name="connsiteX27" fmla="*/ 1339600 w 6884912"/>
              <a:gd name="connsiteY27" fmla="*/ 616295 h 1161397"/>
              <a:gd name="connsiteX28" fmla="*/ 1340054 w 6884912"/>
              <a:gd name="connsiteY28" fmla="*/ 614022 h 1161397"/>
              <a:gd name="connsiteX29" fmla="*/ 1391606 w 6884912"/>
              <a:gd name="connsiteY29" fmla="*/ 615229 h 1161397"/>
              <a:gd name="connsiteX30" fmla="*/ 1397565 w 6884912"/>
              <a:gd name="connsiteY30" fmla="*/ 611490 h 1161397"/>
              <a:gd name="connsiteX31" fmla="*/ 1432302 w 6884912"/>
              <a:gd name="connsiteY31" fmla="*/ 617267 h 1161397"/>
              <a:gd name="connsiteX32" fmla="*/ 1449644 w 6884912"/>
              <a:gd name="connsiteY32" fmla="*/ 617591 h 1161397"/>
              <a:gd name="connsiteX33" fmla="*/ 1455793 w 6884912"/>
              <a:gd name="connsiteY33" fmla="*/ 623174 h 1161397"/>
              <a:gd name="connsiteX34" fmla="*/ 1480758 w 6884912"/>
              <a:gd name="connsiteY34" fmla="*/ 620863 h 1161397"/>
              <a:gd name="connsiteX35" fmla="*/ 1483154 w 6884912"/>
              <a:gd name="connsiteY35" fmla="*/ 618527 h 1161397"/>
              <a:gd name="connsiteX36" fmla="*/ 1505495 w 6884912"/>
              <a:gd name="connsiteY36" fmla="*/ 624325 h 1161397"/>
              <a:gd name="connsiteX37" fmla="*/ 1526340 w 6884912"/>
              <a:gd name="connsiteY37" fmla="*/ 638496 h 1161397"/>
              <a:gd name="connsiteX38" fmla="*/ 1731986 w 6884912"/>
              <a:gd name="connsiteY38" fmla="*/ 589682 h 1161397"/>
              <a:gd name="connsiteX39" fmla="*/ 1927935 w 6884912"/>
              <a:gd name="connsiteY39" fmla="*/ 628540 h 1161397"/>
              <a:gd name="connsiteX40" fmla="*/ 2039075 w 6884912"/>
              <a:gd name="connsiteY40" fmla="*/ 599964 h 1161397"/>
              <a:gd name="connsiteX41" fmla="*/ 2066980 w 6884912"/>
              <a:gd name="connsiteY41" fmla="*/ 550413 h 1161397"/>
              <a:gd name="connsiteX42" fmla="*/ 2352236 w 6884912"/>
              <a:gd name="connsiteY42" fmla="*/ 519602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222191 w 6884912"/>
              <a:gd name="connsiteY56" fmla="*/ 307887 h 1161397"/>
              <a:gd name="connsiteX57" fmla="*/ 3227953 w 6884912"/>
              <a:gd name="connsiteY57" fmla="*/ 297650 h 1161397"/>
              <a:gd name="connsiteX58" fmla="*/ 3510042 w 6884912"/>
              <a:gd name="connsiteY58" fmla="*/ 311820 h 1161397"/>
              <a:gd name="connsiteX59" fmla="*/ 3626773 w 6884912"/>
              <a:gd name="connsiteY59" fmla="*/ 290452 h 1161397"/>
              <a:gd name="connsiteX60" fmla="*/ 3666217 w 6884912"/>
              <a:gd name="connsiteY60" fmla="*/ 273255 h 1161397"/>
              <a:gd name="connsiteX61" fmla="*/ 3732427 w 6884912"/>
              <a:gd name="connsiteY61" fmla="*/ 245039 h 1161397"/>
              <a:gd name="connsiteX62" fmla="*/ 3777022 w 6884912"/>
              <a:gd name="connsiteY62" fmla="*/ 200276 h 1161397"/>
              <a:gd name="connsiteX63" fmla="*/ 3791246 w 6884912"/>
              <a:gd name="connsiteY63" fmla="*/ 189996 h 1161397"/>
              <a:gd name="connsiteX64" fmla="*/ 3819864 w 6884912"/>
              <a:gd name="connsiteY64" fmla="*/ 194605 h 1161397"/>
              <a:gd name="connsiteX65" fmla="*/ 3830398 w 6884912"/>
              <a:gd name="connsiteY65" fmla="*/ 188383 h 1161397"/>
              <a:gd name="connsiteX66" fmla="*/ 3834360 w 6884912"/>
              <a:gd name="connsiteY66" fmla="*/ 188992 h 1161397"/>
              <a:gd name="connsiteX67" fmla="*/ 3843715 w 6884912"/>
              <a:gd name="connsiteY67" fmla="*/ 188752 h 1161397"/>
              <a:gd name="connsiteX68" fmla="*/ 3842609 w 6884912"/>
              <a:gd name="connsiteY68" fmla="*/ 197386 h 1161397"/>
              <a:gd name="connsiteX69" fmla="*/ 3853961 w 6884912"/>
              <a:gd name="connsiteY69" fmla="*/ 213380 h 1161397"/>
              <a:gd name="connsiteX70" fmla="*/ 3907640 w 6884912"/>
              <a:gd name="connsiteY70" fmla="*/ 207568 h 1161397"/>
              <a:gd name="connsiteX71" fmla="*/ 3910449 w 6884912"/>
              <a:gd name="connsiteY71" fmla="*/ 197808 h 1161397"/>
              <a:gd name="connsiteX72" fmla="*/ 3917197 w 6884912"/>
              <a:gd name="connsiteY72" fmla="*/ 196121 h 1161397"/>
              <a:gd name="connsiteX73" fmla="*/ 3922400 w 6884912"/>
              <a:gd name="connsiteY73" fmla="*/ 205056 h 1161397"/>
              <a:gd name="connsiteX74" fmla="*/ 4013061 w 6884912"/>
              <a:gd name="connsiteY74" fmla="*/ 224874 h 1161397"/>
              <a:gd name="connsiteX75" fmla="*/ 4220717 w 6884912"/>
              <a:gd name="connsiteY75" fmla="*/ 192946 h 1161397"/>
              <a:gd name="connsiteX76" fmla="*/ 4228802 w 6884912"/>
              <a:gd name="connsiteY76" fmla="*/ 201468 h 1161397"/>
              <a:gd name="connsiteX77" fmla="*/ 4289361 w 6884912"/>
              <a:gd name="connsiteY77" fmla="*/ 196642 h 1161397"/>
              <a:gd name="connsiteX78" fmla="*/ 4498913 w 6884912"/>
              <a:gd name="connsiteY78" fmla="*/ 118915 h 1161397"/>
              <a:gd name="connsiteX79" fmla="*/ 4617330 w 6884912"/>
              <a:gd name="connsiteY79" fmla="*/ 111163 h 1161397"/>
              <a:gd name="connsiteX80" fmla="*/ 4659778 w 6884912"/>
              <a:gd name="connsiteY80" fmla="*/ 118219 h 1161397"/>
              <a:gd name="connsiteX81" fmla="*/ 4730870 w 6884912"/>
              <a:gd name="connsiteY81" fmla="*/ 129432 h 1161397"/>
              <a:gd name="connsiteX82" fmla="*/ 4844073 w 6884912"/>
              <a:gd name="connsiteY82" fmla="*/ 161768 h 1161397"/>
              <a:gd name="connsiteX83" fmla="*/ 4856454 w 6884912"/>
              <a:gd name="connsiteY83" fmla="*/ 130488 h 1161397"/>
              <a:gd name="connsiteX84" fmla="*/ 4920038 w 6884912"/>
              <a:gd name="connsiteY84" fmla="*/ 140418 h 1161397"/>
              <a:gd name="connsiteX85" fmla="*/ 5016639 w 6884912"/>
              <a:gd name="connsiteY85" fmla="*/ 158905 h 1161397"/>
              <a:gd name="connsiteX86" fmla="*/ 5072009 w 6884912"/>
              <a:gd name="connsiteY86" fmla="*/ 161502 h 1161397"/>
              <a:gd name="connsiteX87" fmla="*/ 5223626 w 6884912"/>
              <a:gd name="connsiteY87" fmla="*/ 177356 h 1161397"/>
              <a:gd name="connsiteX88" fmla="*/ 5375773 w 6884912"/>
              <a:gd name="connsiteY88" fmla="*/ 199913 h 1161397"/>
              <a:gd name="connsiteX89" fmla="*/ 5467502 w 6884912"/>
              <a:gd name="connsiteY89" fmla="*/ 250963 h 1161397"/>
              <a:gd name="connsiteX90" fmla="*/ 5592395 w 6884912"/>
              <a:gd name="connsiteY90" fmla="*/ 265434 h 1161397"/>
              <a:gd name="connsiteX91" fmla="*/ 5613532 w 6884912"/>
              <a:gd name="connsiteY91" fmla="*/ 273379 h 1161397"/>
              <a:gd name="connsiteX92" fmla="*/ 5642173 w 6884912"/>
              <a:gd name="connsiteY92" fmla="*/ 266904 h 1161397"/>
              <a:gd name="connsiteX93" fmla="*/ 5756910 w 6884912"/>
              <a:gd name="connsiteY93" fmla="*/ 239211 h 1161397"/>
              <a:gd name="connsiteX94" fmla="*/ 5846667 w 6884912"/>
              <a:gd name="connsiteY94" fmla="*/ 201786 h 1161397"/>
              <a:gd name="connsiteX95" fmla="*/ 5960732 w 6884912"/>
              <a:gd name="connsiteY95" fmla="*/ 220708 h 1161397"/>
              <a:gd name="connsiteX96" fmla="*/ 6029542 w 6884912"/>
              <a:gd name="connsiteY96" fmla="*/ 210339 h 1161397"/>
              <a:gd name="connsiteX97" fmla="*/ 6141123 w 6884912"/>
              <a:gd name="connsiteY97" fmla="*/ 159923 h 1161397"/>
              <a:gd name="connsiteX98" fmla="*/ 6290640 w 6884912"/>
              <a:gd name="connsiteY98" fmla="*/ 167441 h 1161397"/>
              <a:gd name="connsiteX99" fmla="*/ 6322806 w 6884912"/>
              <a:gd name="connsiteY99" fmla="*/ 213293 h 1161397"/>
              <a:gd name="connsiteX100" fmla="*/ 6380420 w 6884912"/>
              <a:gd name="connsiteY100" fmla="*/ 173195 h 1161397"/>
              <a:gd name="connsiteX101" fmla="*/ 6507891 w 6884912"/>
              <a:gd name="connsiteY101" fmla="*/ 118474 h 1161397"/>
              <a:gd name="connsiteX102" fmla="*/ 6571807 w 6884912"/>
              <a:gd name="connsiteY102" fmla="*/ 98636 h 1161397"/>
              <a:gd name="connsiteX103" fmla="*/ 6671880 w 6884912"/>
              <a:gd name="connsiteY103" fmla="*/ 82931 h 1161397"/>
              <a:gd name="connsiteX104" fmla="*/ 6702266 w 6884912"/>
              <a:gd name="connsiteY104" fmla="*/ 75470 h 1161397"/>
              <a:gd name="connsiteX105" fmla="*/ 6845802 w 6884912"/>
              <a:gd name="connsiteY105" fmla="*/ 24496 h 1161397"/>
              <a:gd name="connsiteX106" fmla="*/ 6884912 w 6884912"/>
              <a:gd name="connsiteY10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67875 w 6884912"/>
              <a:gd name="connsiteY7" fmla="*/ 1051976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213420 w 6884912"/>
              <a:gd name="connsiteY6" fmla="*/ 1056868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242716 w 6884912"/>
              <a:gd name="connsiteY20" fmla="*/ 698052 h 1161397"/>
              <a:gd name="connsiteX21" fmla="*/ 1299977 w 6884912"/>
              <a:gd name="connsiteY21" fmla="*/ 639196 h 1161397"/>
              <a:gd name="connsiteX22" fmla="*/ 1326190 w 6884912"/>
              <a:gd name="connsiteY22" fmla="*/ 625955 h 1161397"/>
              <a:gd name="connsiteX23" fmla="*/ 1339600 w 6884912"/>
              <a:gd name="connsiteY23" fmla="*/ 616295 h 1161397"/>
              <a:gd name="connsiteX24" fmla="*/ 1340054 w 6884912"/>
              <a:gd name="connsiteY24" fmla="*/ 614022 h 1161397"/>
              <a:gd name="connsiteX25" fmla="*/ 1391606 w 6884912"/>
              <a:gd name="connsiteY25" fmla="*/ 615229 h 1161397"/>
              <a:gd name="connsiteX26" fmla="*/ 1397565 w 6884912"/>
              <a:gd name="connsiteY26" fmla="*/ 611490 h 1161397"/>
              <a:gd name="connsiteX27" fmla="*/ 1432302 w 6884912"/>
              <a:gd name="connsiteY27" fmla="*/ 617267 h 1161397"/>
              <a:gd name="connsiteX28" fmla="*/ 1449644 w 6884912"/>
              <a:gd name="connsiteY28" fmla="*/ 617591 h 1161397"/>
              <a:gd name="connsiteX29" fmla="*/ 1455793 w 6884912"/>
              <a:gd name="connsiteY29" fmla="*/ 623174 h 1161397"/>
              <a:gd name="connsiteX30" fmla="*/ 1480758 w 6884912"/>
              <a:gd name="connsiteY30" fmla="*/ 620863 h 1161397"/>
              <a:gd name="connsiteX31" fmla="*/ 1483154 w 6884912"/>
              <a:gd name="connsiteY31" fmla="*/ 618527 h 1161397"/>
              <a:gd name="connsiteX32" fmla="*/ 1505495 w 6884912"/>
              <a:gd name="connsiteY32" fmla="*/ 624325 h 1161397"/>
              <a:gd name="connsiteX33" fmla="*/ 1526340 w 6884912"/>
              <a:gd name="connsiteY33" fmla="*/ 638496 h 1161397"/>
              <a:gd name="connsiteX34" fmla="*/ 1731986 w 6884912"/>
              <a:gd name="connsiteY34" fmla="*/ 589682 h 1161397"/>
              <a:gd name="connsiteX35" fmla="*/ 1927935 w 6884912"/>
              <a:gd name="connsiteY35" fmla="*/ 628540 h 1161397"/>
              <a:gd name="connsiteX36" fmla="*/ 2039075 w 6884912"/>
              <a:gd name="connsiteY36" fmla="*/ 599964 h 1161397"/>
              <a:gd name="connsiteX37" fmla="*/ 2066980 w 6884912"/>
              <a:gd name="connsiteY37" fmla="*/ 550413 h 1161397"/>
              <a:gd name="connsiteX38" fmla="*/ 2352236 w 6884912"/>
              <a:gd name="connsiteY38" fmla="*/ 519602 h 1161397"/>
              <a:gd name="connsiteX39" fmla="*/ 2420791 w 6884912"/>
              <a:gd name="connsiteY39" fmla="*/ 492826 h 1161397"/>
              <a:gd name="connsiteX40" fmla="*/ 2489932 w 6884912"/>
              <a:gd name="connsiteY40" fmla="*/ 507864 h 1161397"/>
              <a:gd name="connsiteX41" fmla="*/ 2512917 w 6884912"/>
              <a:gd name="connsiteY41" fmla="*/ 489127 h 1161397"/>
              <a:gd name="connsiteX42" fmla="*/ 2516783 w 6884912"/>
              <a:gd name="connsiteY42" fmla="*/ 485473 h 1161397"/>
              <a:gd name="connsiteX43" fmla="*/ 2534360 w 6884912"/>
              <a:gd name="connsiteY43" fmla="*/ 480064 h 1161397"/>
              <a:gd name="connsiteX44" fmla="*/ 2536691 w 6884912"/>
              <a:gd name="connsiteY44" fmla="*/ 467018 h 1161397"/>
              <a:gd name="connsiteX45" fmla="*/ 2561265 w 6884912"/>
              <a:gd name="connsiteY45" fmla="*/ 450623 h 1161397"/>
              <a:gd name="connsiteX46" fmla="*/ 2594349 w 6884912"/>
              <a:gd name="connsiteY46" fmla="*/ 443884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222191 w 6884912"/>
              <a:gd name="connsiteY52" fmla="*/ 307887 h 1161397"/>
              <a:gd name="connsiteX53" fmla="*/ 3227953 w 6884912"/>
              <a:gd name="connsiteY53" fmla="*/ 297650 h 1161397"/>
              <a:gd name="connsiteX54" fmla="*/ 3510042 w 6884912"/>
              <a:gd name="connsiteY54" fmla="*/ 311820 h 1161397"/>
              <a:gd name="connsiteX55" fmla="*/ 3626773 w 6884912"/>
              <a:gd name="connsiteY55" fmla="*/ 290452 h 1161397"/>
              <a:gd name="connsiteX56" fmla="*/ 3666217 w 6884912"/>
              <a:gd name="connsiteY56" fmla="*/ 273255 h 1161397"/>
              <a:gd name="connsiteX57" fmla="*/ 3732427 w 6884912"/>
              <a:gd name="connsiteY57" fmla="*/ 245039 h 1161397"/>
              <a:gd name="connsiteX58" fmla="*/ 3777022 w 6884912"/>
              <a:gd name="connsiteY58" fmla="*/ 200276 h 1161397"/>
              <a:gd name="connsiteX59" fmla="*/ 3791246 w 6884912"/>
              <a:gd name="connsiteY59" fmla="*/ 189996 h 1161397"/>
              <a:gd name="connsiteX60" fmla="*/ 3819864 w 6884912"/>
              <a:gd name="connsiteY60" fmla="*/ 194605 h 1161397"/>
              <a:gd name="connsiteX61" fmla="*/ 3830398 w 6884912"/>
              <a:gd name="connsiteY61" fmla="*/ 188383 h 1161397"/>
              <a:gd name="connsiteX62" fmla="*/ 3834360 w 6884912"/>
              <a:gd name="connsiteY62" fmla="*/ 188992 h 1161397"/>
              <a:gd name="connsiteX63" fmla="*/ 3843715 w 6884912"/>
              <a:gd name="connsiteY63" fmla="*/ 188752 h 1161397"/>
              <a:gd name="connsiteX64" fmla="*/ 3842609 w 6884912"/>
              <a:gd name="connsiteY64" fmla="*/ 197386 h 1161397"/>
              <a:gd name="connsiteX65" fmla="*/ 3853961 w 6884912"/>
              <a:gd name="connsiteY65" fmla="*/ 213380 h 1161397"/>
              <a:gd name="connsiteX66" fmla="*/ 3907640 w 6884912"/>
              <a:gd name="connsiteY66" fmla="*/ 207568 h 1161397"/>
              <a:gd name="connsiteX67" fmla="*/ 3910449 w 6884912"/>
              <a:gd name="connsiteY67" fmla="*/ 197808 h 1161397"/>
              <a:gd name="connsiteX68" fmla="*/ 3917197 w 6884912"/>
              <a:gd name="connsiteY68" fmla="*/ 196121 h 1161397"/>
              <a:gd name="connsiteX69" fmla="*/ 3922400 w 6884912"/>
              <a:gd name="connsiteY69" fmla="*/ 205056 h 1161397"/>
              <a:gd name="connsiteX70" fmla="*/ 4013061 w 6884912"/>
              <a:gd name="connsiteY70" fmla="*/ 224874 h 1161397"/>
              <a:gd name="connsiteX71" fmla="*/ 4220717 w 6884912"/>
              <a:gd name="connsiteY71" fmla="*/ 192946 h 1161397"/>
              <a:gd name="connsiteX72" fmla="*/ 4228802 w 6884912"/>
              <a:gd name="connsiteY72" fmla="*/ 201468 h 1161397"/>
              <a:gd name="connsiteX73" fmla="*/ 4289361 w 6884912"/>
              <a:gd name="connsiteY73" fmla="*/ 196642 h 1161397"/>
              <a:gd name="connsiteX74" fmla="*/ 4498913 w 6884912"/>
              <a:gd name="connsiteY74" fmla="*/ 118915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844073 w 6884912"/>
              <a:gd name="connsiteY78" fmla="*/ 161768 h 1161397"/>
              <a:gd name="connsiteX79" fmla="*/ 4856454 w 6884912"/>
              <a:gd name="connsiteY79" fmla="*/ 130488 h 1161397"/>
              <a:gd name="connsiteX80" fmla="*/ 4920038 w 6884912"/>
              <a:gd name="connsiteY80" fmla="*/ 140418 h 1161397"/>
              <a:gd name="connsiteX81" fmla="*/ 5016639 w 6884912"/>
              <a:gd name="connsiteY81" fmla="*/ 158905 h 1161397"/>
              <a:gd name="connsiteX82" fmla="*/ 5072009 w 6884912"/>
              <a:gd name="connsiteY82" fmla="*/ 161502 h 1161397"/>
              <a:gd name="connsiteX83" fmla="*/ 5223626 w 6884912"/>
              <a:gd name="connsiteY83" fmla="*/ 177356 h 1161397"/>
              <a:gd name="connsiteX84" fmla="*/ 5375773 w 6884912"/>
              <a:gd name="connsiteY84" fmla="*/ 199913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141123 w 6884912"/>
              <a:gd name="connsiteY93" fmla="*/ 159923 h 1161397"/>
              <a:gd name="connsiteX94" fmla="*/ 6290640 w 6884912"/>
              <a:gd name="connsiteY94" fmla="*/ 167441 h 1161397"/>
              <a:gd name="connsiteX95" fmla="*/ 6322806 w 6884912"/>
              <a:gd name="connsiteY95" fmla="*/ 213293 h 1161397"/>
              <a:gd name="connsiteX96" fmla="*/ 6380420 w 6884912"/>
              <a:gd name="connsiteY96" fmla="*/ 173195 h 1161397"/>
              <a:gd name="connsiteX97" fmla="*/ 6507891 w 6884912"/>
              <a:gd name="connsiteY97" fmla="*/ 118474 h 1161397"/>
              <a:gd name="connsiteX98" fmla="*/ 6571807 w 6884912"/>
              <a:gd name="connsiteY98" fmla="*/ 98636 h 1161397"/>
              <a:gd name="connsiteX99" fmla="*/ 6671880 w 6884912"/>
              <a:gd name="connsiteY99" fmla="*/ 82931 h 1161397"/>
              <a:gd name="connsiteX100" fmla="*/ 6702266 w 6884912"/>
              <a:gd name="connsiteY100" fmla="*/ 75470 h 1161397"/>
              <a:gd name="connsiteX101" fmla="*/ 6845802 w 6884912"/>
              <a:gd name="connsiteY101" fmla="*/ 24496 h 1161397"/>
              <a:gd name="connsiteX102" fmla="*/ 6884912 w 6884912"/>
              <a:gd name="connsiteY10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66947 w 6884912"/>
              <a:gd name="connsiteY16" fmla="*/ 700762 h 1161397"/>
              <a:gd name="connsiteX17" fmla="*/ 1178135 w 6884912"/>
              <a:gd name="connsiteY17" fmla="*/ 698631 h 1161397"/>
              <a:gd name="connsiteX18" fmla="*/ 1178301 w 6884912"/>
              <a:gd name="connsiteY18" fmla="*/ 698094 h 1161397"/>
              <a:gd name="connsiteX19" fmla="*/ 1242716 w 6884912"/>
              <a:gd name="connsiteY19" fmla="*/ 698052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40054 w 6884912"/>
              <a:gd name="connsiteY23" fmla="*/ 614022 h 1161397"/>
              <a:gd name="connsiteX24" fmla="*/ 1391606 w 6884912"/>
              <a:gd name="connsiteY24" fmla="*/ 615229 h 1161397"/>
              <a:gd name="connsiteX25" fmla="*/ 1397565 w 6884912"/>
              <a:gd name="connsiteY25" fmla="*/ 611490 h 1161397"/>
              <a:gd name="connsiteX26" fmla="*/ 1432302 w 6884912"/>
              <a:gd name="connsiteY26" fmla="*/ 617267 h 1161397"/>
              <a:gd name="connsiteX27" fmla="*/ 1449644 w 6884912"/>
              <a:gd name="connsiteY27" fmla="*/ 617591 h 1161397"/>
              <a:gd name="connsiteX28" fmla="*/ 1455793 w 6884912"/>
              <a:gd name="connsiteY28" fmla="*/ 623174 h 1161397"/>
              <a:gd name="connsiteX29" fmla="*/ 1480758 w 6884912"/>
              <a:gd name="connsiteY29" fmla="*/ 620863 h 1161397"/>
              <a:gd name="connsiteX30" fmla="*/ 1483154 w 6884912"/>
              <a:gd name="connsiteY30" fmla="*/ 618527 h 1161397"/>
              <a:gd name="connsiteX31" fmla="*/ 1505495 w 6884912"/>
              <a:gd name="connsiteY31" fmla="*/ 624325 h 1161397"/>
              <a:gd name="connsiteX32" fmla="*/ 1526340 w 6884912"/>
              <a:gd name="connsiteY32" fmla="*/ 638496 h 1161397"/>
              <a:gd name="connsiteX33" fmla="*/ 1731986 w 6884912"/>
              <a:gd name="connsiteY33" fmla="*/ 589682 h 1161397"/>
              <a:gd name="connsiteX34" fmla="*/ 1927935 w 6884912"/>
              <a:gd name="connsiteY34" fmla="*/ 628540 h 1161397"/>
              <a:gd name="connsiteX35" fmla="*/ 2039075 w 6884912"/>
              <a:gd name="connsiteY35" fmla="*/ 599964 h 1161397"/>
              <a:gd name="connsiteX36" fmla="*/ 2066980 w 6884912"/>
              <a:gd name="connsiteY36" fmla="*/ 550413 h 1161397"/>
              <a:gd name="connsiteX37" fmla="*/ 2352236 w 6884912"/>
              <a:gd name="connsiteY37" fmla="*/ 519602 h 1161397"/>
              <a:gd name="connsiteX38" fmla="*/ 2420791 w 6884912"/>
              <a:gd name="connsiteY38" fmla="*/ 492826 h 1161397"/>
              <a:gd name="connsiteX39" fmla="*/ 2489932 w 6884912"/>
              <a:gd name="connsiteY39" fmla="*/ 507864 h 1161397"/>
              <a:gd name="connsiteX40" fmla="*/ 2512917 w 6884912"/>
              <a:gd name="connsiteY40" fmla="*/ 489127 h 1161397"/>
              <a:gd name="connsiteX41" fmla="*/ 2516783 w 6884912"/>
              <a:gd name="connsiteY41" fmla="*/ 485473 h 1161397"/>
              <a:gd name="connsiteX42" fmla="*/ 2534360 w 6884912"/>
              <a:gd name="connsiteY42" fmla="*/ 480064 h 1161397"/>
              <a:gd name="connsiteX43" fmla="*/ 2536691 w 6884912"/>
              <a:gd name="connsiteY43" fmla="*/ 467018 h 1161397"/>
              <a:gd name="connsiteX44" fmla="*/ 2561265 w 6884912"/>
              <a:gd name="connsiteY44" fmla="*/ 450623 h 1161397"/>
              <a:gd name="connsiteX45" fmla="*/ 2594349 w 6884912"/>
              <a:gd name="connsiteY45" fmla="*/ 443884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222191 w 6884912"/>
              <a:gd name="connsiteY51" fmla="*/ 307887 h 1161397"/>
              <a:gd name="connsiteX52" fmla="*/ 3227953 w 6884912"/>
              <a:gd name="connsiteY52" fmla="*/ 297650 h 1161397"/>
              <a:gd name="connsiteX53" fmla="*/ 3510042 w 6884912"/>
              <a:gd name="connsiteY53" fmla="*/ 311820 h 1161397"/>
              <a:gd name="connsiteX54" fmla="*/ 3626773 w 6884912"/>
              <a:gd name="connsiteY54" fmla="*/ 290452 h 1161397"/>
              <a:gd name="connsiteX55" fmla="*/ 3666217 w 6884912"/>
              <a:gd name="connsiteY55" fmla="*/ 273255 h 1161397"/>
              <a:gd name="connsiteX56" fmla="*/ 3732427 w 6884912"/>
              <a:gd name="connsiteY56" fmla="*/ 245039 h 1161397"/>
              <a:gd name="connsiteX57" fmla="*/ 3777022 w 6884912"/>
              <a:gd name="connsiteY57" fmla="*/ 200276 h 1161397"/>
              <a:gd name="connsiteX58" fmla="*/ 3791246 w 6884912"/>
              <a:gd name="connsiteY58" fmla="*/ 189996 h 1161397"/>
              <a:gd name="connsiteX59" fmla="*/ 3819864 w 6884912"/>
              <a:gd name="connsiteY59" fmla="*/ 194605 h 1161397"/>
              <a:gd name="connsiteX60" fmla="*/ 3830398 w 6884912"/>
              <a:gd name="connsiteY60" fmla="*/ 188383 h 1161397"/>
              <a:gd name="connsiteX61" fmla="*/ 3834360 w 6884912"/>
              <a:gd name="connsiteY61" fmla="*/ 188992 h 1161397"/>
              <a:gd name="connsiteX62" fmla="*/ 3843715 w 6884912"/>
              <a:gd name="connsiteY62" fmla="*/ 188752 h 1161397"/>
              <a:gd name="connsiteX63" fmla="*/ 3842609 w 6884912"/>
              <a:gd name="connsiteY63" fmla="*/ 197386 h 1161397"/>
              <a:gd name="connsiteX64" fmla="*/ 3853961 w 6884912"/>
              <a:gd name="connsiteY64" fmla="*/ 213380 h 1161397"/>
              <a:gd name="connsiteX65" fmla="*/ 3907640 w 6884912"/>
              <a:gd name="connsiteY65" fmla="*/ 207568 h 1161397"/>
              <a:gd name="connsiteX66" fmla="*/ 3910449 w 6884912"/>
              <a:gd name="connsiteY66" fmla="*/ 197808 h 1161397"/>
              <a:gd name="connsiteX67" fmla="*/ 3917197 w 6884912"/>
              <a:gd name="connsiteY67" fmla="*/ 196121 h 1161397"/>
              <a:gd name="connsiteX68" fmla="*/ 3922400 w 6884912"/>
              <a:gd name="connsiteY68" fmla="*/ 205056 h 1161397"/>
              <a:gd name="connsiteX69" fmla="*/ 4013061 w 6884912"/>
              <a:gd name="connsiteY69" fmla="*/ 224874 h 1161397"/>
              <a:gd name="connsiteX70" fmla="*/ 4220717 w 6884912"/>
              <a:gd name="connsiteY70" fmla="*/ 192946 h 1161397"/>
              <a:gd name="connsiteX71" fmla="*/ 4228802 w 6884912"/>
              <a:gd name="connsiteY71" fmla="*/ 201468 h 1161397"/>
              <a:gd name="connsiteX72" fmla="*/ 4289361 w 6884912"/>
              <a:gd name="connsiteY72" fmla="*/ 196642 h 1161397"/>
              <a:gd name="connsiteX73" fmla="*/ 4498913 w 6884912"/>
              <a:gd name="connsiteY73" fmla="*/ 118915 h 1161397"/>
              <a:gd name="connsiteX74" fmla="*/ 4617330 w 6884912"/>
              <a:gd name="connsiteY74" fmla="*/ 111163 h 1161397"/>
              <a:gd name="connsiteX75" fmla="*/ 4659778 w 6884912"/>
              <a:gd name="connsiteY75" fmla="*/ 118219 h 1161397"/>
              <a:gd name="connsiteX76" fmla="*/ 4730870 w 6884912"/>
              <a:gd name="connsiteY76" fmla="*/ 129432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375773 w 6884912"/>
              <a:gd name="connsiteY83" fmla="*/ 199913 h 1161397"/>
              <a:gd name="connsiteX84" fmla="*/ 5467502 w 6884912"/>
              <a:gd name="connsiteY84" fmla="*/ 250963 h 1161397"/>
              <a:gd name="connsiteX85" fmla="*/ 5592395 w 6884912"/>
              <a:gd name="connsiteY85" fmla="*/ 265434 h 1161397"/>
              <a:gd name="connsiteX86" fmla="*/ 5613532 w 6884912"/>
              <a:gd name="connsiteY86" fmla="*/ 273379 h 1161397"/>
              <a:gd name="connsiteX87" fmla="*/ 5642173 w 6884912"/>
              <a:gd name="connsiteY87" fmla="*/ 266904 h 1161397"/>
              <a:gd name="connsiteX88" fmla="*/ 5756910 w 6884912"/>
              <a:gd name="connsiteY88" fmla="*/ 239211 h 1161397"/>
              <a:gd name="connsiteX89" fmla="*/ 5846667 w 6884912"/>
              <a:gd name="connsiteY89" fmla="*/ 201786 h 1161397"/>
              <a:gd name="connsiteX90" fmla="*/ 5960732 w 6884912"/>
              <a:gd name="connsiteY90" fmla="*/ 220708 h 1161397"/>
              <a:gd name="connsiteX91" fmla="*/ 6029542 w 6884912"/>
              <a:gd name="connsiteY91" fmla="*/ 210339 h 1161397"/>
              <a:gd name="connsiteX92" fmla="*/ 6141123 w 6884912"/>
              <a:gd name="connsiteY92" fmla="*/ 159923 h 1161397"/>
              <a:gd name="connsiteX93" fmla="*/ 6290640 w 6884912"/>
              <a:gd name="connsiteY93" fmla="*/ 167441 h 1161397"/>
              <a:gd name="connsiteX94" fmla="*/ 6322806 w 6884912"/>
              <a:gd name="connsiteY94" fmla="*/ 213293 h 1161397"/>
              <a:gd name="connsiteX95" fmla="*/ 6380420 w 6884912"/>
              <a:gd name="connsiteY95" fmla="*/ 173195 h 1161397"/>
              <a:gd name="connsiteX96" fmla="*/ 6507891 w 6884912"/>
              <a:gd name="connsiteY96" fmla="*/ 118474 h 1161397"/>
              <a:gd name="connsiteX97" fmla="*/ 6571807 w 6884912"/>
              <a:gd name="connsiteY97" fmla="*/ 98636 h 1161397"/>
              <a:gd name="connsiteX98" fmla="*/ 6671880 w 6884912"/>
              <a:gd name="connsiteY98" fmla="*/ 82931 h 1161397"/>
              <a:gd name="connsiteX99" fmla="*/ 6702266 w 6884912"/>
              <a:gd name="connsiteY99" fmla="*/ 75470 h 1161397"/>
              <a:gd name="connsiteX100" fmla="*/ 6845802 w 6884912"/>
              <a:gd name="connsiteY100" fmla="*/ 24496 h 1161397"/>
              <a:gd name="connsiteX101" fmla="*/ 6884912 w 6884912"/>
              <a:gd name="connsiteY10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78135 w 6884912"/>
              <a:gd name="connsiteY16" fmla="*/ 698631 h 1161397"/>
              <a:gd name="connsiteX17" fmla="*/ 1178301 w 6884912"/>
              <a:gd name="connsiteY17" fmla="*/ 698094 h 1161397"/>
              <a:gd name="connsiteX18" fmla="*/ 1242716 w 6884912"/>
              <a:gd name="connsiteY18" fmla="*/ 698052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40054 w 6884912"/>
              <a:gd name="connsiteY22" fmla="*/ 614022 h 1161397"/>
              <a:gd name="connsiteX23" fmla="*/ 1391606 w 6884912"/>
              <a:gd name="connsiteY23" fmla="*/ 615229 h 1161397"/>
              <a:gd name="connsiteX24" fmla="*/ 1397565 w 6884912"/>
              <a:gd name="connsiteY24" fmla="*/ 611490 h 1161397"/>
              <a:gd name="connsiteX25" fmla="*/ 1432302 w 6884912"/>
              <a:gd name="connsiteY25" fmla="*/ 617267 h 1161397"/>
              <a:gd name="connsiteX26" fmla="*/ 1449644 w 6884912"/>
              <a:gd name="connsiteY26" fmla="*/ 617591 h 1161397"/>
              <a:gd name="connsiteX27" fmla="*/ 1455793 w 6884912"/>
              <a:gd name="connsiteY27" fmla="*/ 623174 h 1161397"/>
              <a:gd name="connsiteX28" fmla="*/ 1480758 w 6884912"/>
              <a:gd name="connsiteY28" fmla="*/ 620863 h 1161397"/>
              <a:gd name="connsiteX29" fmla="*/ 1483154 w 6884912"/>
              <a:gd name="connsiteY29" fmla="*/ 618527 h 1161397"/>
              <a:gd name="connsiteX30" fmla="*/ 1505495 w 6884912"/>
              <a:gd name="connsiteY30" fmla="*/ 624325 h 1161397"/>
              <a:gd name="connsiteX31" fmla="*/ 1526340 w 6884912"/>
              <a:gd name="connsiteY31" fmla="*/ 638496 h 1161397"/>
              <a:gd name="connsiteX32" fmla="*/ 1731986 w 6884912"/>
              <a:gd name="connsiteY32" fmla="*/ 589682 h 1161397"/>
              <a:gd name="connsiteX33" fmla="*/ 1927935 w 6884912"/>
              <a:gd name="connsiteY33" fmla="*/ 628540 h 1161397"/>
              <a:gd name="connsiteX34" fmla="*/ 2039075 w 6884912"/>
              <a:gd name="connsiteY34" fmla="*/ 599964 h 1161397"/>
              <a:gd name="connsiteX35" fmla="*/ 2066980 w 6884912"/>
              <a:gd name="connsiteY35" fmla="*/ 550413 h 1161397"/>
              <a:gd name="connsiteX36" fmla="*/ 2352236 w 6884912"/>
              <a:gd name="connsiteY36" fmla="*/ 519602 h 1161397"/>
              <a:gd name="connsiteX37" fmla="*/ 2420791 w 6884912"/>
              <a:gd name="connsiteY37" fmla="*/ 492826 h 1161397"/>
              <a:gd name="connsiteX38" fmla="*/ 2489932 w 6884912"/>
              <a:gd name="connsiteY38" fmla="*/ 507864 h 1161397"/>
              <a:gd name="connsiteX39" fmla="*/ 2512917 w 6884912"/>
              <a:gd name="connsiteY39" fmla="*/ 489127 h 1161397"/>
              <a:gd name="connsiteX40" fmla="*/ 2516783 w 6884912"/>
              <a:gd name="connsiteY40" fmla="*/ 485473 h 1161397"/>
              <a:gd name="connsiteX41" fmla="*/ 2534360 w 6884912"/>
              <a:gd name="connsiteY41" fmla="*/ 480064 h 1161397"/>
              <a:gd name="connsiteX42" fmla="*/ 2536691 w 6884912"/>
              <a:gd name="connsiteY42" fmla="*/ 467018 h 1161397"/>
              <a:gd name="connsiteX43" fmla="*/ 2561265 w 6884912"/>
              <a:gd name="connsiteY43" fmla="*/ 450623 h 1161397"/>
              <a:gd name="connsiteX44" fmla="*/ 2594349 w 6884912"/>
              <a:gd name="connsiteY44" fmla="*/ 443884 h 1161397"/>
              <a:gd name="connsiteX45" fmla="*/ 2754324 w 6884912"/>
              <a:gd name="connsiteY45" fmla="*/ 424766 h 1161397"/>
              <a:gd name="connsiteX46" fmla="*/ 2848470 w 6884912"/>
              <a:gd name="connsiteY46" fmla="*/ 405966 h 1161397"/>
              <a:gd name="connsiteX47" fmla="*/ 2881772 w 6884912"/>
              <a:gd name="connsiteY47" fmla="*/ 387260 h 1161397"/>
              <a:gd name="connsiteX48" fmla="*/ 2929932 w 6884912"/>
              <a:gd name="connsiteY48" fmla="*/ 368912 h 1161397"/>
              <a:gd name="connsiteX49" fmla="*/ 3013020 w 6884912"/>
              <a:gd name="connsiteY49" fmla="*/ 327578 h 1161397"/>
              <a:gd name="connsiteX50" fmla="*/ 3222191 w 6884912"/>
              <a:gd name="connsiteY50" fmla="*/ 307887 h 1161397"/>
              <a:gd name="connsiteX51" fmla="*/ 3227953 w 6884912"/>
              <a:gd name="connsiteY51" fmla="*/ 297650 h 1161397"/>
              <a:gd name="connsiteX52" fmla="*/ 3510042 w 6884912"/>
              <a:gd name="connsiteY52" fmla="*/ 311820 h 1161397"/>
              <a:gd name="connsiteX53" fmla="*/ 3626773 w 6884912"/>
              <a:gd name="connsiteY53" fmla="*/ 290452 h 1161397"/>
              <a:gd name="connsiteX54" fmla="*/ 3666217 w 6884912"/>
              <a:gd name="connsiteY54" fmla="*/ 273255 h 1161397"/>
              <a:gd name="connsiteX55" fmla="*/ 3732427 w 6884912"/>
              <a:gd name="connsiteY55" fmla="*/ 245039 h 1161397"/>
              <a:gd name="connsiteX56" fmla="*/ 3777022 w 6884912"/>
              <a:gd name="connsiteY56" fmla="*/ 200276 h 1161397"/>
              <a:gd name="connsiteX57" fmla="*/ 3791246 w 6884912"/>
              <a:gd name="connsiteY57" fmla="*/ 189996 h 1161397"/>
              <a:gd name="connsiteX58" fmla="*/ 3819864 w 6884912"/>
              <a:gd name="connsiteY58" fmla="*/ 194605 h 1161397"/>
              <a:gd name="connsiteX59" fmla="*/ 3830398 w 6884912"/>
              <a:gd name="connsiteY59" fmla="*/ 188383 h 1161397"/>
              <a:gd name="connsiteX60" fmla="*/ 3834360 w 6884912"/>
              <a:gd name="connsiteY60" fmla="*/ 188992 h 1161397"/>
              <a:gd name="connsiteX61" fmla="*/ 3843715 w 6884912"/>
              <a:gd name="connsiteY61" fmla="*/ 188752 h 1161397"/>
              <a:gd name="connsiteX62" fmla="*/ 3842609 w 6884912"/>
              <a:gd name="connsiteY62" fmla="*/ 197386 h 1161397"/>
              <a:gd name="connsiteX63" fmla="*/ 3853961 w 6884912"/>
              <a:gd name="connsiteY63" fmla="*/ 213380 h 1161397"/>
              <a:gd name="connsiteX64" fmla="*/ 3907640 w 6884912"/>
              <a:gd name="connsiteY64" fmla="*/ 207568 h 1161397"/>
              <a:gd name="connsiteX65" fmla="*/ 3910449 w 6884912"/>
              <a:gd name="connsiteY65" fmla="*/ 197808 h 1161397"/>
              <a:gd name="connsiteX66" fmla="*/ 3917197 w 6884912"/>
              <a:gd name="connsiteY66" fmla="*/ 196121 h 1161397"/>
              <a:gd name="connsiteX67" fmla="*/ 3922400 w 6884912"/>
              <a:gd name="connsiteY67" fmla="*/ 205056 h 1161397"/>
              <a:gd name="connsiteX68" fmla="*/ 4013061 w 6884912"/>
              <a:gd name="connsiteY68" fmla="*/ 224874 h 1161397"/>
              <a:gd name="connsiteX69" fmla="*/ 4220717 w 6884912"/>
              <a:gd name="connsiteY69" fmla="*/ 192946 h 1161397"/>
              <a:gd name="connsiteX70" fmla="*/ 4228802 w 6884912"/>
              <a:gd name="connsiteY70" fmla="*/ 201468 h 1161397"/>
              <a:gd name="connsiteX71" fmla="*/ 4289361 w 6884912"/>
              <a:gd name="connsiteY71" fmla="*/ 196642 h 1161397"/>
              <a:gd name="connsiteX72" fmla="*/ 4498913 w 6884912"/>
              <a:gd name="connsiteY72" fmla="*/ 118915 h 1161397"/>
              <a:gd name="connsiteX73" fmla="*/ 4617330 w 6884912"/>
              <a:gd name="connsiteY73" fmla="*/ 111163 h 1161397"/>
              <a:gd name="connsiteX74" fmla="*/ 4659778 w 6884912"/>
              <a:gd name="connsiteY74" fmla="*/ 118219 h 1161397"/>
              <a:gd name="connsiteX75" fmla="*/ 4730870 w 6884912"/>
              <a:gd name="connsiteY75" fmla="*/ 129432 h 1161397"/>
              <a:gd name="connsiteX76" fmla="*/ 4844073 w 6884912"/>
              <a:gd name="connsiteY76" fmla="*/ 161768 h 1161397"/>
              <a:gd name="connsiteX77" fmla="*/ 4856454 w 6884912"/>
              <a:gd name="connsiteY77" fmla="*/ 130488 h 1161397"/>
              <a:gd name="connsiteX78" fmla="*/ 4920038 w 6884912"/>
              <a:gd name="connsiteY78" fmla="*/ 140418 h 1161397"/>
              <a:gd name="connsiteX79" fmla="*/ 5016639 w 6884912"/>
              <a:gd name="connsiteY79" fmla="*/ 158905 h 1161397"/>
              <a:gd name="connsiteX80" fmla="*/ 5072009 w 6884912"/>
              <a:gd name="connsiteY80" fmla="*/ 161502 h 1161397"/>
              <a:gd name="connsiteX81" fmla="*/ 5223626 w 6884912"/>
              <a:gd name="connsiteY81" fmla="*/ 177356 h 1161397"/>
              <a:gd name="connsiteX82" fmla="*/ 5375773 w 6884912"/>
              <a:gd name="connsiteY82" fmla="*/ 199913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5960732 w 6884912"/>
              <a:gd name="connsiteY89" fmla="*/ 220708 h 1161397"/>
              <a:gd name="connsiteX90" fmla="*/ 6029542 w 6884912"/>
              <a:gd name="connsiteY90" fmla="*/ 210339 h 1161397"/>
              <a:gd name="connsiteX91" fmla="*/ 6141123 w 6884912"/>
              <a:gd name="connsiteY91" fmla="*/ 159923 h 1161397"/>
              <a:gd name="connsiteX92" fmla="*/ 6290640 w 6884912"/>
              <a:gd name="connsiteY92" fmla="*/ 167441 h 1161397"/>
              <a:gd name="connsiteX93" fmla="*/ 6322806 w 6884912"/>
              <a:gd name="connsiteY93" fmla="*/ 213293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178301 w 6884912"/>
              <a:gd name="connsiteY16" fmla="*/ 698094 h 1161397"/>
              <a:gd name="connsiteX17" fmla="*/ 1242716 w 6884912"/>
              <a:gd name="connsiteY17" fmla="*/ 698052 h 1161397"/>
              <a:gd name="connsiteX18" fmla="*/ 1299977 w 6884912"/>
              <a:gd name="connsiteY18" fmla="*/ 639196 h 1161397"/>
              <a:gd name="connsiteX19" fmla="*/ 1326190 w 6884912"/>
              <a:gd name="connsiteY19" fmla="*/ 625955 h 1161397"/>
              <a:gd name="connsiteX20" fmla="*/ 1339600 w 6884912"/>
              <a:gd name="connsiteY20" fmla="*/ 616295 h 1161397"/>
              <a:gd name="connsiteX21" fmla="*/ 1340054 w 6884912"/>
              <a:gd name="connsiteY21" fmla="*/ 614022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26340 w 6884912"/>
              <a:gd name="connsiteY30" fmla="*/ 638496 h 1161397"/>
              <a:gd name="connsiteX31" fmla="*/ 1731986 w 6884912"/>
              <a:gd name="connsiteY31" fmla="*/ 589682 h 1161397"/>
              <a:gd name="connsiteX32" fmla="*/ 1927935 w 6884912"/>
              <a:gd name="connsiteY32" fmla="*/ 628540 h 1161397"/>
              <a:gd name="connsiteX33" fmla="*/ 2039075 w 6884912"/>
              <a:gd name="connsiteY33" fmla="*/ 599964 h 1161397"/>
              <a:gd name="connsiteX34" fmla="*/ 2066980 w 6884912"/>
              <a:gd name="connsiteY34" fmla="*/ 550413 h 1161397"/>
              <a:gd name="connsiteX35" fmla="*/ 2352236 w 6884912"/>
              <a:gd name="connsiteY35" fmla="*/ 519602 h 1161397"/>
              <a:gd name="connsiteX36" fmla="*/ 2420791 w 6884912"/>
              <a:gd name="connsiteY36" fmla="*/ 492826 h 1161397"/>
              <a:gd name="connsiteX37" fmla="*/ 2489932 w 6884912"/>
              <a:gd name="connsiteY37" fmla="*/ 507864 h 1161397"/>
              <a:gd name="connsiteX38" fmla="*/ 2512917 w 6884912"/>
              <a:gd name="connsiteY38" fmla="*/ 489127 h 1161397"/>
              <a:gd name="connsiteX39" fmla="*/ 2516783 w 6884912"/>
              <a:gd name="connsiteY39" fmla="*/ 485473 h 1161397"/>
              <a:gd name="connsiteX40" fmla="*/ 2534360 w 6884912"/>
              <a:gd name="connsiteY40" fmla="*/ 480064 h 1161397"/>
              <a:gd name="connsiteX41" fmla="*/ 2536691 w 6884912"/>
              <a:gd name="connsiteY41" fmla="*/ 467018 h 1161397"/>
              <a:gd name="connsiteX42" fmla="*/ 2561265 w 6884912"/>
              <a:gd name="connsiteY42" fmla="*/ 450623 h 1161397"/>
              <a:gd name="connsiteX43" fmla="*/ 2594349 w 6884912"/>
              <a:gd name="connsiteY43" fmla="*/ 443884 h 1161397"/>
              <a:gd name="connsiteX44" fmla="*/ 2754324 w 6884912"/>
              <a:gd name="connsiteY44" fmla="*/ 424766 h 1161397"/>
              <a:gd name="connsiteX45" fmla="*/ 2848470 w 6884912"/>
              <a:gd name="connsiteY45" fmla="*/ 405966 h 1161397"/>
              <a:gd name="connsiteX46" fmla="*/ 2881772 w 6884912"/>
              <a:gd name="connsiteY46" fmla="*/ 387260 h 1161397"/>
              <a:gd name="connsiteX47" fmla="*/ 2929932 w 6884912"/>
              <a:gd name="connsiteY47" fmla="*/ 368912 h 1161397"/>
              <a:gd name="connsiteX48" fmla="*/ 3013020 w 6884912"/>
              <a:gd name="connsiteY48" fmla="*/ 327578 h 1161397"/>
              <a:gd name="connsiteX49" fmla="*/ 3222191 w 6884912"/>
              <a:gd name="connsiteY49" fmla="*/ 307887 h 1161397"/>
              <a:gd name="connsiteX50" fmla="*/ 3227953 w 6884912"/>
              <a:gd name="connsiteY50" fmla="*/ 297650 h 1161397"/>
              <a:gd name="connsiteX51" fmla="*/ 3510042 w 6884912"/>
              <a:gd name="connsiteY51" fmla="*/ 311820 h 1161397"/>
              <a:gd name="connsiteX52" fmla="*/ 3626773 w 6884912"/>
              <a:gd name="connsiteY52" fmla="*/ 290452 h 1161397"/>
              <a:gd name="connsiteX53" fmla="*/ 3666217 w 6884912"/>
              <a:gd name="connsiteY53" fmla="*/ 273255 h 1161397"/>
              <a:gd name="connsiteX54" fmla="*/ 3732427 w 6884912"/>
              <a:gd name="connsiteY54" fmla="*/ 245039 h 1161397"/>
              <a:gd name="connsiteX55" fmla="*/ 3777022 w 6884912"/>
              <a:gd name="connsiteY55" fmla="*/ 200276 h 1161397"/>
              <a:gd name="connsiteX56" fmla="*/ 3791246 w 6884912"/>
              <a:gd name="connsiteY56" fmla="*/ 189996 h 1161397"/>
              <a:gd name="connsiteX57" fmla="*/ 3819864 w 6884912"/>
              <a:gd name="connsiteY57" fmla="*/ 194605 h 1161397"/>
              <a:gd name="connsiteX58" fmla="*/ 3830398 w 6884912"/>
              <a:gd name="connsiteY58" fmla="*/ 188383 h 1161397"/>
              <a:gd name="connsiteX59" fmla="*/ 3834360 w 6884912"/>
              <a:gd name="connsiteY59" fmla="*/ 188992 h 1161397"/>
              <a:gd name="connsiteX60" fmla="*/ 3843715 w 6884912"/>
              <a:gd name="connsiteY60" fmla="*/ 188752 h 1161397"/>
              <a:gd name="connsiteX61" fmla="*/ 3842609 w 6884912"/>
              <a:gd name="connsiteY61" fmla="*/ 197386 h 1161397"/>
              <a:gd name="connsiteX62" fmla="*/ 3853961 w 6884912"/>
              <a:gd name="connsiteY62" fmla="*/ 213380 h 1161397"/>
              <a:gd name="connsiteX63" fmla="*/ 3907640 w 6884912"/>
              <a:gd name="connsiteY63" fmla="*/ 207568 h 1161397"/>
              <a:gd name="connsiteX64" fmla="*/ 3910449 w 6884912"/>
              <a:gd name="connsiteY64" fmla="*/ 197808 h 1161397"/>
              <a:gd name="connsiteX65" fmla="*/ 3917197 w 6884912"/>
              <a:gd name="connsiteY65" fmla="*/ 196121 h 1161397"/>
              <a:gd name="connsiteX66" fmla="*/ 3922400 w 6884912"/>
              <a:gd name="connsiteY66" fmla="*/ 205056 h 1161397"/>
              <a:gd name="connsiteX67" fmla="*/ 4013061 w 6884912"/>
              <a:gd name="connsiteY67" fmla="*/ 224874 h 1161397"/>
              <a:gd name="connsiteX68" fmla="*/ 4220717 w 6884912"/>
              <a:gd name="connsiteY68" fmla="*/ 192946 h 1161397"/>
              <a:gd name="connsiteX69" fmla="*/ 4228802 w 6884912"/>
              <a:gd name="connsiteY69" fmla="*/ 201468 h 1161397"/>
              <a:gd name="connsiteX70" fmla="*/ 4289361 w 6884912"/>
              <a:gd name="connsiteY70" fmla="*/ 196642 h 1161397"/>
              <a:gd name="connsiteX71" fmla="*/ 4498913 w 6884912"/>
              <a:gd name="connsiteY71" fmla="*/ 118915 h 1161397"/>
              <a:gd name="connsiteX72" fmla="*/ 4617330 w 6884912"/>
              <a:gd name="connsiteY72" fmla="*/ 111163 h 1161397"/>
              <a:gd name="connsiteX73" fmla="*/ 4659778 w 6884912"/>
              <a:gd name="connsiteY73" fmla="*/ 118219 h 1161397"/>
              <a:gd name="connsiteX74" fmla="*/ 4730870 w 6884912"/>
              <a:gd name="connsiteY74" fmla="*/ 129432 h 1161397"/>
              <a:gd name="connsiteX75" fmla="*/ 4844073 w 6884912"/>
              <a:gd name="connsiteY75" fmla="*/ 161768 h 1161397"/>
              <a:gd name="connsiteX76" fmla="*/ 4856454 w 6884912"/>
              <a:gd name="connsiteY76" fmla="*/ 130488 h 1161397"/>
              <a:gd name="connsiteX77" fmla="*/ 4920038 w 6884912"/>
              <a:gd name="connsiteY77" fmla="*/ 140418 h 1161397"/>
              <a:gd name="connsiteX78" fmla="*/ 5016639 w 6884912"/>
              <a:gd name="connsiteY78" fmla="*/ 158905 h 1161397"/>
              <a:gd name="connsiteX79" fmla="*/ 5072009 w 6884912"/>
              <a:gd name="connsiteY79" fmla="*/ 161502 h 1161397"/>
              <a:gd name="connsiteX80" fmla="*/ 5223626 w 6884912"/>
              <a:gd name="connsiteY80" fmla="*/ 177356 h 1161397"/>
              <a:gd name="connsiteX81" fmla="*/ 5375773 w 6884912"/>
              <a:gd name="connsiteY81" fmla="*/ 199913 h 1161397"/>
              <a:gd name="connsiteX82" fmla="*/ 5467502 w 6884912"/>
              <a:gd name="connsiteY82" fmla="*/ 250963 h 1161397"/>
              <a:gd name="connsiteX83" fmla="*/ 5592395 w 6884912"/>
              <a:gd name="connsiteY83" fmla="*/ 265434 h 1161397"/>
              <a:gd name="connsiteX84" fmla="*/ 5613532 w 6884912"/>
              <a:gd name="connsiteY84" fmla="*/ 273379 h 1161397"/>
              <a:gd name="connsiteX85" fmla="*/ 5642173 w 6884912"/>
              <a:gd name="connsiteY85" fmla="*/ 266904 h 1161397"/>
              <a:gd name="connsiteX86" fmla="*/ 5756910 w 6884912"/>
              <a:gd name="connsiteY86" fmla="*/ 239211 h 1161397"/>
              <a:gd name="connsiteX87" fmla="*/ 5846667 w 6884912"/>
              <a:gd name="connsiteY87" fmla="*/ 201786 h 1161397"/>
              <a:gd name="connsiteX88" fmla="*/ 5960732 w 6884912"/>
              <a:gd name="connsiteY88" fmla="*/ 220708 h 1161397"/>
              <a:gd name="connsiteX89" fmla="*/ 6029542 w 6884912"/>
              <a:gd name="connsiteY89" fmla="*/ 210339 h 1161397"/>
              <a:gd name="connsiteX90" fmla="*/ 6141123 w 6884912"/>
              <a:gd name="connsiteY90" fmla="*/ 159923 h 1161397"/>
              <a:gd name="connsiteX91" fmla="*/ 6290640 w 6884912"/>
              <a:gd name="connsiteY91" fmla="*/ 167441 h 1161397"/>
              <a:gd name="connsiteX92" fmla="*/ 6322806 w 6884912"/>
              <a:gd name="connsiteY92" fmla="*/ 213293 h 1161397"/>
              <a:gd name="connsiteX93" fmla="*/ 6380420 w 6884912"/>
              <a:gd name="connsiteY93" fmla="*/ 173195 h 1161397"/>
              <a:gd name="connsiteX94" fmla="*/ 6507891 w 6884912"/>
              <a:gd name="connsiteY94" fmla="*/ 118474 h 1161397"/>
              <a:gd name="connsiteX95" fmla="*/ 6571807 w 6884912"/>
              <a:gd name="connsiteY95" fmla="*/ 98636 h 1161397"/>
              <a:gd name="connsiteX96" fmla="*/ 6671880 w 6884912"/>
              <a:gd name="connsiteY96" fmla="*/ 82931 h 1161397"/>
              <a:gd name="connsiteX97" fmla="*/ 6702266 w 6884912"/>
              <a:gd name="connsiteY97" fmla="*/ 75470 h 1161397"/>
              <a:gd name="connsiteX98" fmla="*/ 6845802 w 6884912"/>
              <a:gd name="connsiteY98" fmla="*/ 24496 h 1161397"/>
              <a:gd name="connsiteX99" fmla="*/ 6884912 w 6884912"/>
              <a:gd name="connsiteY9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7166 w 6884912"/>
              <a:gd name="connsiteY14" fmla="*/ 744338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884912" h="1161397">
                <a:moveTo>
                  <a:pt x="6884912" y="0"/>
                </a:moveTo>
                <a:lnTo>
                  <a:pt x="6884912" y="1161397"/>
                </a:lnTo>
                <a:lnTo>
                  <a:pt x="0" y="1161397"/>
                </a:lnTo>
                <a:lnTo>
                  <a:pt x="27135" y="1147460"/>
                </a:lnTo>
                <a:cubicBezTo>
                  <a:pt x="57431" y="1167048"/>
                  <a:pt x="61886" y="1088181"/>
                  <a:pt x="115388" y="1111320"/>
                </a:cubicBezTo>
                <a:cubicBezTo>
                  <a:pt x="146435" y="1096221"/>
                  <a:pt x="156823" y="1079485"/>
                  <a:pt x="213420" y="1056868"/>
                </a:cubicBezTo>
                <a:cubicBezTo>
                  <a:pt x="288217" y="1040787"/>
                  <a:pt x="383333" y="1044881"/>
                  <a:pt x="454970" y="1023343"/>
                </a:cubicBezTo>
                <a:cubicBezTo>
                  <a:pt x="440966" y="999969"/>
                  <a:pt x="571419" y="1006841"/>
                  <a:pt x="548162" y="984908"/>
                </a:cubicBezTo>
                <a:cubicBezTo>
                  <a:pt x="561321" y="956563"/>
                  <a:pt x="637415" y="1010272"/>
                  <a:pt x="651408" y="984938"/>
                </a:cubicBezTo>
                <a:cubicBezTo>
                  <a:pt x="671652" y="980952"/>
                  <a:pt x="698726" y="950833"/>
                  <a:pt x="723108" y="941904"/>
                </a:cubicBezTo>
                <a:cubicBezTo>
                  <a:pt x="760262" y="946949"/>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6251" y="768649"/>
                  <a:pt x="1137166" y="744338"/>
                </a:cubicBezTo>
                <a:lnTo>
                  <a:pt x="1207847" y="689087"/>
                </a:lnTo>
                <a:cubicBezTo>
                  <a:pt x="1226429" y="687736"/>
                  <a:pt x="1222409" y="707958"/>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cubicBezTo>
                  <a:pt x="1339751" y="615537"/>
                  <a:pt x="1339903" y="614780"/>
                  <a:pt x="1340054" y="614022"/>
                </a:cubicBez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61730" y="317407"/>
                  <a:pt x="3186369" y="312875"/>
                  <a:pt x="3222191" y="307887"/>
                </a:cubicBezTo>
                <a:cubicBezTo>
                  <a:pt x="3223593" y="304249"/>
                  <a:pt x="3179978" y="296995"/>
                  <a:pt x="3227953" y="297650"/>
                </a:cubicBezTo>
                <a:cubicBezTo>
                  <a:pt x="3275928" y="298306"/>
                  <a:pt x="3443572" y="313020"/>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62781" y="222856"/>
                  <a:pt x="4184760" y="196847"/>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61586" y="136690"/>
                  <a:pt x="4823142" y="161592"/>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7769" y="214252"/>
                  <a:pt x="6349573" y="188998"/>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69BDD38-67A1-0025-B992-DB54E96EFFF8}"/>
              </a:ext>
            </a:extLst>
          </p:cNvPr>
          <p:cNvPicPr>
            <a:picLocks noChangeAspect="1"/>
          </p:cNvPicPr>
          <p:nvPr/>
        </p:nvPicPr>
        <p:blipFill>
          <a:blip r:embed="rId2"/>
          <a:stretch>
            <a:fillRect/>
          </a:stretch>
        </p:blipFill>
        <p:spPr>
          <a:xfrm>
            <a:off x="10655152" y="75251"/>
            <a:ext cx="1390844" cy="1305107"/>
          </a:xfrm>
          <a:prstGeom prst="rect">
            <a:avLst/>
          </a:prstGeom>
        </p:spPr>
      </p:pic>
      <p:sp>
        <p:nvSpPr>
          <p:cNvPr id="8" name="Content Placeholder 26">
            <a:extLst>
              <a:ext uri="{FF2B5EF4-FFF2-40B4-BE49-F238E27FC236}">
                <a16:creationId xmlns:a16="http://schemas.microsoft.com/office/drawing/2014/main" id="{55A3CBD9-847F-E26E-B3F1-A65E9EE4D424}"/>
              </a:ext>
            </a:extLst>
          </p:cNvPr>
          <p:cNvSpPr txBox="1">
            <a:spLocks/>
          </p:cNvSpPr>
          <p:nvPr/>
        </p:nvSpPr>
        <p:spPr>
          <a:xfrm>
            <a:off x="554447" y="383989"/>
            <a:ext cx="9702799" cy="83954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900" b="1" dirty="0"/>
              <a:t>Tool Set (4/6)</a:t>
            </a:r>
            <a:endParaRPr lang="en-US" b="1" dirty="0"/>
          </a:p>
        </p:txBody>
      </p:sp>
      <p:sp>
        <p:nvSpPr>
          <p:cNvPr id="17" name="Content Placeholder 3">
            <a:extLst>
              <a:ext uri="{FF2B5EF4-FFF2-40B4-BE49-F238E27FC236}">
                <a16:creationId xmlns:a16="http://schemas.microsoft.com/office/drawing/2014/main" id="{8CAAF888-804B-8CD0-8E12-917EFB651AD5}"/>
              </a:ext>
            </a:extLst>
          </p:cNvPr>
          <p:cNvSpPr>
            <a:spLocks noGrp="1"/>
          </p:cNvSpPr>
          <p:nvPr>
            <p:ph idx="1"/>
          </p:nvPr>
        </p:nvSpPr>
        <p:spPr>
          <a:xfrm>
            <a:off x="334965" y="1310387"/>
            <a:ext cx="9702799" cy="646331"/>
          </a:xfrm>
        </p:spPr>
        <p:txBody>
          <a:bodyPr>
            <a:noAutofit/>
          </a:bodyPr>
          <a:lstStyle/>
          <a:p>
            <a:pPr marL="0" indent="0">
              <a:buNone/>
            </a:pPr>
            <a:r>
              <a:rPr lang="en-US" sz="2400" dirty="0"/>
              <a:t>Horizontal Stabilizer (HS) – Central Rib – </a:t>
            </a:r>
            <a:r>
              <a:rPr lang="en-US" sz="2400" dirty="0" err="1"/>
              <a:t>Flexform</a:t>
            </a:r>
            <a:r>
              <a:rPr lang="en-US" sz="2400" dirty="0"/>
              <a:t> setup</a:t>
            </a:r>
          </a:p>
        </p:txBody>
      </p:sp>
      <p:pic>
        <p:nvPicPr>
          <p:cNvPr id="2" name="Picture 1">
            <a:extLst>
              <a:ext uri="{FF2B5EF4-FFF2-40B4-BE49-F238E27FC236}">
                <a16:creationId xmlns:a16="http://schemas.microsoft.com/office/drawing/2014/main" id="{0A5928BC-36C2-E939-908C-48EDA3C73AE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54447" y="2201714"/>
            <a:ext cx="5165942" cy="2454572"/>
          </a:xfrm>
          <a:prstGeom prst="rect">
            <a:avLst/>
          </a:prstGeom>
        </p:spPr>
      </p:pic>
      <p:pic>
        <p:nvPicPr>
          <p:cNvPr id="3" name="Picture 2">
            <a:extLst>
              <a:ext uri="{FF2B5EF4-FFF2-40B4-BE49-F238E27FC236}">
                <a16:creationId xmlns:a16="http://schemas.microsoft.com/office/drawing/2014/main" id="{09E99049-74D1-72EB-E346-67AA7DC6353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924022" y="2201713"/>
            <a:ext cx="5005402" cy="2454571"/>
          </a:xfrm>
          <a:prstGeom prst="rect">
            <a:avLst/>
          </a:prstGeom>
        </p:spPr>
      </p:pic>
      <p:sp>
        <p:nvSpPr>
          <p:cNvPr id="4" name="TextBox 3">
            <a:extLst>
              <a:ext uri="{FF2B5EF4-FFF2-40B4-BE49-F238E27FC236}">
                <a16:creationId xmlns:a16="http://schemas.microsoft.com/office/drawing/2014/main" id="{FBFB69C9-03D7-3A14-5AAD-5C75BC94B2C0}"/>
              </a:ext>
            </a:extLst>
          </p:cNvPr>
          <p:cNvSpPr txBox="1"/>
          <p:nvPr/>
        </p:nvSpPr>
        <p:spPr>
          <a:xfrm>
            <a:off x="4499426" y="4286952"/>
            <a:ext cx="1220963" cy="369332"/>
          </a:xfrm>
          <a:prstGeom prst="rect">
            <a:avLst/>
          </a:prstGeom>
          <a:noFill/>
        </p:spPr>
        <p:txBody>
          <a:bodyPr wrap="square" rtlCol="0">
            <a:spAutoFit/>
          </a:bodyPr>
          <a:lstStyle/>
          <a:p>
            <a:r>
              <a:rPr lang="en-US" dirty="0"/>
              <a:t>Top Binder</a:t>
            </a:r>
            <a:endParaRPr lang="ro-RO" dirty="0"/>
          </a:p>
        </p:txBody>
      </p:sp>
      <p:sp>
        <p:nvSpPr>
          <p:cNvPr id="5" name="TextBox 4">
            <a:extLst>
              <a:ext uri="{FF2B5EF4-FFF2-40B4-BE49-F238E27FC236}">
                <a16:creationId xmlns:a16="http://schemas.microsoft.com/office/drawing/2014/main" id="{AA536857-3F1C-CAB8-EAE2-3C70E4B68BBD}"/>
              </a:ext>
            </a:extLst>
          </p:cNvPr>
          <p:cNvSpPr txBox="1"/>
          <p:nvPr/>
        </p:nvSpPr>
        <p:spPr>
          <a:xfrm>
            <a:off x="8994640" y="4286952"/>
            <a:ext cx="2459210" cy="369332"/>
          </a:xfrm>
          <a:prstGeom prst="rect">
            <a:avLst/>
          </a:prstGeom>
          <a:noFill/>
        </p:spPr>
        <p:txBody>
          <a:bodyPr wrap="square" rtlCol="0">
            <a:spAutoFit/>
          </a:bodyPr>
          <a:lstStyle/>
          <a:p>
            <a:r>
              <a:rPr lang="en-US" dirty="0"/>
              <a:t>Rubber Membrane</a:t>
            </a:r>
            <a:endParaRPr lang="ro-RO" dirty="0"/>
          </a:p>
        </p:txBody>
      </p:sp>
      <p:sp>
        <p:nvSpPr>
          <p:cNvPr id="7" name="TextBox 6">
            <a:extLst>
              <a:ext uri="{FF2B5EF4-FFF2-40B4-BE49-F238E27FC236}">
                <a16:creationId xmlns:a16="http://schemas.microsoft.com/office/drawing/2014/main" id="{A2707FF1-96E3-6339-D5D3-5C061373DEB3}"/>
              </a:ext>
            </a:extLst>
          </p:cNvPr>
          <p:cNvSpPr txBox="1"/>
          <p:nvPr/>
        </p:nvSpPr>
        <p:spPr>
          <a:xfrm>
            <a:off x="483167" y="5009140"/>
            <a:ext cx="11208893" cy="830997"/>
          </a:xfrm>
          <a:prstGeom prst="rect">
            <a:avLst/>
          </a:prstGeom>
          <a:noFill/>
        </p:spPr>
        <p:txBody>
          <a:bodyPr wrap="square" rtlCol="0">
            <a:spAutoFit/>
          </a:bodyPr>
          <a:lstStyle/>
          <a:p>
            <a:r>
              <a:rPr lang="en-US" sz="2400" dirty="0"/>
              <a:t>The pressure of 13.6 MPa applied on the rubber and binder corresponds to the 3000tf actual applied in the hydraulic press. </a:t>
            </a:r>
            <a:endParaRPr lang="ro-RO" sz="2400" dirty="0"/>
          </a:p>
        </p:txBody>
      </p:sp>
    </p:spTree>
    <p:extLst>
      <p:ext uri="{BB962C8B-B14F-4D97-AF65-F5344CB8AC3E}">
        <p14:creationId xmlns:p14="http://schemas.microsoft.com/office/powerpoint/2010/main" val="37984975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36">
            <a:extLst>
              <a:ext uri="{FF2B5EF4-FFF2-40B4-BE49-F238E27FC236}">
                <a16:creationId xmlns:a16="http://schemas.microsoft.com/office/drawing/2014/main" id="{13EFA6C3-82DC-4131-9929-2523E6FD0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38">
            <a:extLst>
              <a:ext uri="{FF2B5EF4-FFF2-40B4-BE49-F238E27FC236}">
                <a16:creationId xmlns:a16="http://schemas.microsoft.com/office/drawing/2014/main" id="{AEC9469E-14CA-4358-BABC-CBF836A61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69680" cy="767978"/>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Shape 40">
            <a:extLst>
              <a:ext uri="{FF2B5EF4-FFF2-40B4-BE49-F238E27FC236}">
                <a16:creationId xmlns:a16="http://schemas.microsoft.com/office/drawing/2014/main" id="{048EB4C9-ACAF-4CCA-BA6E-931443192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5753" y="6027658"/>
            <a:ext cx="7906247" cy="830343"/>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785037 w 6884912"/>
              <a:gd name="connsiteY84" fmla="*/ 161964 h 1161397"/>
              <a:gd name="connsiteX85" fmla="*/ 4844073 w 6884912"/>
              <a:gd name="connsiteY85" fmla="*/ 161768 h 1161397"/>
              <a:gd name="connsiteX86" fmla="*/ 4856454 w 6884912"/>
              <a:gd name="connsiteY86" fmla="*/ 130488 h 1161397"/>
              <a:gd name="connsiteX87" fmla="*/ 4920038 w 6884912"/>
              <a:gd name="connsiteY87" fmla="*/ 140418 h 1161397"/>
              <a:gd name="connsiteX88" fmla="*/ 5016639 w 6884912"/>
              <a:gd name="connsiteY88" fmla="*/ 158905 h 1161397"/>
              <a:gd name="connsiteX89" fmla="*/ 5072009 w 6884912"/>
              <a:gd name="connsiteY89" fmla="*/ 161502 h 1161397"/>
              <a:gd name="connsiteX90" fmla="*/ 5223626 w 6884912"/>
              <a:gd name="connsiteY90" fmla="*/ 177356 h 1161397"/>
              <a:gd name="connsiteX91" fmla="*/ 5375773 w 6884912"/>
              <a:gd name="connsiteY91" fmla="*/ 199913 h 1161397"/>
              <a:gd name="connsiteX92" fmla="*/ 5467502 w 6884912"/>
              <a:gd name="connsiteY92" fmla="*/ 250963 h 1161397"/>
              <a:gd name="connsiteX93" fmla="*/ 5592395 w 6884912"/>
              <a:gd name="connsiteY93" fmla="*/ 265434 h 1161397"/>
              <a:gd name="connsiteX94" fmla="*/ 5613532 w 6884912"/>
              <a:gd name="connsiteY94" fmla="*/ 273379 h 1161397"/>
              <a:gd name="connsiteX95" fmla="*/ 5642173 w 6884912"/>
              <a:gd name="connsiteY95" fmla="*/ 266904 h 1161397"/>
              <a:gd name="connsiteX96" fmla="*/ 5756910 w 6884912"/>
              <a:gd name="connsiteY96" fmla="*/ 239211 h 1161397"/>
              <a:gd name="connsiteX97" fmla="*/ 5846667 w 6884912"/>
              <a:gd name="connsiteY97" fmla="*/ 201786 h 1161397"/>
              <a:gd name="connsiteX98" fmla="*/ 5960732 w 6884912"/>
              <a:gd name="connsiteY98" fmla="*/ 220708 h 1161397"/>
              <a:gd name="connsiteX99" fmla="*/ 6029542 w 6884912"/>
              <a:gd name="connsiteY99" fmla="*/ 210339 h 1161397"/>
              <a:gd name="connsiteX100" fmla="*/ 6141123 w 6884912"/>
              <a:gd name="connsiteY100" fmla="*/ 159923 h 1161397"/>
              <a:gd name="connsiteX101" fmla="*/ 6290640 w 6884912"/>
              <a:gd name="connsiteY101" fmla="*/ 167441 h 1161397"/>
              <a:gd name="connsiteX102" fmla="*/ 6322806 w 6884912"/>
              <a:gd name="connsiteY102" fmla="*/ 213293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844073 w 6884912"/>
              <a:gd name="connsiteY84" fmla="*/ 161768 h 1161397"/>
              <a:gd name="connsiteX85" fmla="*/ 4856454 w 6884912"/>
              <a:gd name="connsiteY85" fmla="*/ 130488 h 1161397"/>
              <a:gd name="connsiteX86" fmla="*/ 4920038 w 6884912"/>
              <a:gd name="connsiteY86" fmla="*/ 140418 h 1161397"/>
              <a:gd name="connsiteX87" fmla="*/ 5016639 w 6884912"/>
              <a:gd name="connsiteY87" fmla="*/ 158905 h 1161397"/>
              <a:gd name="connsiteX88" fmla="*/ 5072009 w 6884912"/>
              <a:gd name="connsiteY88" fmla="*/ 161502 h 1161397"/>
              <a:gd name="connsiteX89" fmla="*/ 5223626 w 6884912"/>
              <a:gd name="connsiteY89" fmla="*/ 177356 h 1161397"/>
              <a:gd name="connsiteX90" fmla="*/ 5375773 w 6884912"/>
              <a:gd name="connsiteY90" fmla="*/ 199913 h 1161397"/>
              <a:gd name="connsiteX91" fmla="*/ 5467502 w 6884912"/>
              <a:gd name="connsiteY91" fmla="*/ 250963 h 1161397"/>
              <a:gd name="connsiteX92" fmla="*/ 5592395 w 6884912"/>
              <a:gd name="connsiteY92" fmla="*/ 265434 h 1161397"/>
              <a:gd name="connsiteX93" fmla="*/ 5613532 w 6884912"/>
              <a:gd name="connsiteY93" fmla="*/ 273379 h 1161397"/>
              <a:gd name="connsiteX94" fmla="*/ 5642173 w 6884912"/>
              <a:gd name="connsiteY94" fmla="*/ 266904 h 1161397"/>
              <a:gd name="connsiteX95" fmla="*/ 5756910 w 6884912"/>
              <a:gd name="connsiteY95" fmla="*/ 239211 h 1161397"/>
              <a:gd name="connsiteX96" fmla="*/ 5846667 w 6884912"/>
              <a:gd name="connsiteY96" fmla="*/ 201786 h 1161397"/>
              <a:gd name="connsiteX97" fmla="*/ 5960732 w 6884912"/>
              <a:gd name="connsiteY97" fmla="*/ 220708 h 1161397"/>
              <a:gd name="connsiteX98" fmla="*/ 6029542 w 6884912"/>
              <a:gd name="connsiteY98" fmla="*/ 210339 h 1161397"/>
              <a:gd name="connsiteX99" fmla="*/ 6141123 w 6884912"/>
              <a:gd name="connsiteY99" fmla="*/ 159923 h 1161397"/>
              <a:gd name="connsiteX100" fmla="*/ 6290640 w 6884912"/>
              <a:gd name="connsiteY100" fmla="*/ 167441 h 1161397"/>
              <a:gd name="connsiteX101" fmla="*/ 6322806 w 6884912"/>
              <a:gd name="connsiteY101" fmla="*/ 213293 h 1161397"/>
              <a:gd name="connsiteX102" fmla="*/ 6380420 w 6884912"/>
              <a:gd name="connsiteY102" fmla="*/ 173195 h 1161397"/>
              <a:gd name="connsiteX103" fmla="*/ 6507891 w 6884912"/>
              <a:gd name="connsiteY103" fmla="*/ 118474 h 1161397"/>
              <a:gd name="connsiteX104" fmla="*/ 6571807 w 6884912"/>
              <a:gd name="connsiteY104" fmla="*/ 98636 h 1161397"/>
              <a:gd name="connsiteX105" fmla="*/ 6671880 w 6884912"/>
              <a:gd name="connsiteY105" fmla="*/ 82931 h 1161397"/>
              <a:gd name="connsiteX106" fmla="*/ 6702266 w 6884912"/>
              <a:gd name="connsiteY106" fmla="*/ 75470 h 1161397"/>
              <a:gd name="connsiteX107" fmla="*/ 6845802 w 6884912"/>
              <a:gd name="connsiteY107" fmla="*/ 24496 h 1161397"/>
              <a:gd name="connsiteX108" fmla="*/ 6884912 w 6884912"/>
              <a:gd name="connsiteY10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12111 w 6884912"/>
              <a:gd name="connsiteY8" fmla="*/ 1085599 h 1161397"/>
              <a:gd name="connsiteX9" fmla="*/ 567875 w 6884912"/>
              <a:gd name="connsiteY9" fmla="*/ 1051976 h 1161397"/>
              <a:gd name="connsiteX10" fmla="*/ 601644 w 6884912"/>
              <a:gd name="connsiteY10" fmla="*/ 1003997 h 1161397"/>
              <a:gd name="connsiteX11" fmla="*/ 651408 w 6884912"/>
              <a:gd name="connsiteY11" fmla="*/ 984938 h 1161397"/>
              <a:gd name="connsiteX12" fmla="*/ 673197 w 6884912"/>
              <a:gd name="connsiteY12" fmla="*/ 1010060 h 1161397"/>
              <a:gd name="connsiteX13" fmla="*/ 723108 w 6884912"/>
              <a:gd name="connsiteY13" fmla="*/ 980081 h 1161397"/>
              <a:gd name="connsiteX14" fmla="*/ 797699 w 6884912"/>
              <a:gd name="connsiteY14" fmla="*/ 931362 h 1161397"/>
              <a:gd name="connsiteX15" fmla="*/ 843359 w 6884912"/>
              <a:gd name="connsiteY15" fmla="*/ 910894 h 1161397"/>
              <a:gd name="connsiteX16" fmla="*/ 965215 w 6884912"/>
              <a:gd name="connsiteY16" fmla="*/ 846701 h 1161397"/>
              <a:gd name="connsiteX17" fmla="*/ 1085080 w 6884912"/>
              <a:gd name="connsiteY17" fmla="*/ 776086 h 1161397"/>
              <a:gd name="connsiteX18" fmla="*/ 1131224 w 6884912"/>
              <a:gd name="connsiteY18" fmla="*/ 706160 h 1161397"/>
              <a:gd name="connsiteX19" fmla="*/ 1138051 w 6884912"/>
              <a:gd name="connsiteY19" fmla="*/ 70203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26340 w 6884912"/>
              <a:gd name="connsiteY38" fmla="*/ 638496 h 1161397"/>
              <a:gd name="connsiteX39" fmla="*/ 1731986 w 6884912"/>
              <a:gd name="connsiteY39" fmla="*/ 589682 h 1161397"/>
              <a:gd name="connsiteX40" fmla="*/ 1927935 w 6884912"/>
              <a:gd name="connsiteY40" fmla="*/ 628540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222191 w 6884912"/>
              <a:gd name="connsiteY57" fmla="*/ 307887 h 1161397"/>
              <a:gd name="connsiteX58" fmla="*/ 3227953 w 6884912"/>
              <a:gd name="connsiteY58" fmla="*/ 297650 h 1161397"/>
              <a:gd name="connsiteX59" fmla="*/ 3510042 w 6884912"/>
              <a:gd name="connsiteY59" fmla="*/ 311820 h 1161397"/>
              <a:gd name="connsiteX60" fmla="*/ 3626773 w 6884912"/>
              <a:gd name="connsiteY60" fmla="*/ 290452 h 1161397"/>
              <a:gd name="connsiteX61" fmla="*/ 3666217 w 6884912"/>
              <a:gd name="connsiteY61" fmla="*/ 273255 h 1161397"/>
              <a:gd name="connsiteX62" fmla="*/ 3732427 w 6884912"/>
              <a:gd name="connsiteY62" fmla="*/ 245039 h 1161397"/>
              <a:gd name="connsiteX63" fmla="*/ 3777022 w 6884912"/>
              <a:gd name="connsiteY63" fmla="*/ 200276 h 1161397"/>
              <a:gd name="connsiteX64" fmla="*/ 3791246 w 6884912"/>
              <a:gd name="connsiteY64" fmla="*/ 189996 h 1161397"/>
              <a:gd name="connsiteX65" fmla="*/ 3819864 w 6884912"/>
              <a:gd name="connsiteY65" fmla="*/ 194605 h 1161397"/>
              <a:gd name="connsiteX66" fmla="*/ 3830398 w 6884912"/>
              <a:gd name="connsiteY66" fmla="*/ 188383 h 1161397"/>
              <a:gd name="connsiteX67" fmla="*/ 3834360 w 6884912"/>
              <a:gd name="connsiteY67" fmla="*/ 188992 h 1161397"/>
              <a:gd name="connsiteX68" fmla="*/ 3843715 w 6884912"/>
              <a:gd name="connsiteY68" fmla="*/ 188752 h 1161397"/>
              <a:gd name="connsiteX69" fmla="*/ 3842609 w 6884912"/>
              <a:gd name="connsiteY69" fmla="*/ 197386 h 1161397"/>
              <a:gd name="connsiteX70" fmla="*/ 3853961 w 6884912"/>
              <a:gd name="connsiteY70" fmla="*/ 213380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3922400 w 6884912"/>
              <a:gd name="connsiteY74" fmla="*/ 205056 h 1161397"/>
              <a:gd name="connsiteX75" fmla="*/ 4013061 w 6884912"/>
              <a:gd name="connsiteY75" fmla="*/ 224874 h 1161397"/>
              <a:gd name="connsiteX76" fmla="*/ 4220717 w 6884912"/>
              <a:gd name="connsiteY76" fmla="*/ 192946 h 1161397"/>
              <a:gd name="connsiteX77" fmla="*/ 4228802 w 6884912"/>
              <a:gd name="connsiteY77" fmla="*/ 201468 h 1161397"/>
              <a:gd name="connsiteX78" fmla="*/ 4289361 w 6884912"/>
              <a:gd name="connsiteY78" fmla="*/ 196642 h 1161397"/>
              <a:gd name="connsiteX79" fmla="*/ 4498913 w 6884912"/>
              <a:gd name="connsiteY79" fmla="*/ 118915 h 1161397"/>
              <a:gd name="connsiteX80" fmla="*/ 4617330 w 6884912"/>
              <a:gd name="connsiteY80" fmla="*/ 111163 h 1161397"/>
              <a:gd name="connsiteX81" fmla="*/ 4659778 w 6884912"/>
              <a:gd name="connsiteY81" fmla="*/ 118219 h 1161397"/>
              <a:gd name="connsiteX82" fmla="*/ 4730870 w 6884912"/>
              <a:gd name="connsiteY82" fmla="*/ 129432 h 1161397"/>
              <a:gd name="connsiteX83" fmla="*/ 4844073 w 6884912"/>
              <a:gd name="connsiteY83" fmla="*/ 161768 h 1161397"/>
              <a:gd name="connsiteX84" fmla="*/ 4856454 w 6884912"/>
              <a:gd name="connsiteY84" fmla="*/ 130488 h 1161397"/>
              <a:gd name="connsiteX85" fmla="*/ 4920038 w 6884912"/>
              <a:gd name="connsiteY85" fmla="*/ 140418 h 1161397"/>
              <a:gd name="connsiteX86" fmla="*/ 5016639 w 6884912"/>
              <a:gd name="connsiteY86" fmla="*/ 158905 h 1161397"/>
              <a:gd name="connsiteX87" fmla="*/ 5072009 w 6884912"/>
              <a:gd name="connsiteY87" fmla="*/ 161502 h 1161397"/>
              <a:gd name="connsiteX88" fmla="*/ 5223626 w 6884912"/>
              <a:gd name="connsiteY88" fmla="*/ 177356 h 1161397"/>
              <a:gd name="connsiteX89" fmla="*/ 5375773 w 6884912"/>
              <a:gd name="connsiteY89" fmla="*/ 199913 h 1161397"/>
              <a:gd name="connsiteX90" fmla="*/ 5467502 w 6884912"/>
              <a:gd name="connsiteY90" fmla="*/ 250963 h 1161397"/>
              <a:gd name="connsiteX91" fmla="*/ 5592395 w 6884912"/>
              <a:gd name="connsiteY91" fmla="*/ 265434 h 1161397"/>
              <a:gd name="connsiteX92" fmla="*/ 5613532 w 6884912"/>
              <a:gd name="connsiteY92" fmla="*/ 273379 h 1161397"/>
              <a:gd name="connsiteX93" fmla="*/ 5642173 w 6884912"/>
              <a:gd name="connsiteY93" fmla="*/ 266904 h 1161397"/>
              <a:gd name="connsiteX94" fmla="*/ 5756910 w 6884912"/>
              <a:gd name="connsiteY94" fmla="*/ 239211 h 1161397"/>
              <a:gd name="connsiteX95" fmla="*/ 5846667 w 6884912"/>
              <a:gd name="connsiteY95" fmla="*/ 201786 h 1161397"/>
              <a:gd name="connsiteX96" fmla="*/ 5960732 w 6884912"/>
              <a:gd name="connsiteY96" fmla="*/ 220708 h 1161397"/>
              <a:gd name="connsiteX97" fmla="*/ 6029542 w 6884912"/>
              <a:gd name="connsiteY97" fmla="*/ 210339 h 1161397"/>
              <a:gd name="connsiteX98" fmla="*/ 6141123 w 6884912"/>
              <a:gd name="connsiteY98" fmla="*/ 159923 h 1161397"/>
              <a:gd name="connsiteX99" fmla="*/ 6290640 w 6884912"/>
              <a:gd name="connsiteY99" fmla="*/ 167441 h 1161397"/>
              <a:gd name="connsiteX100" fmla="*/ 6322806 w 6884912"/>
              <a:gd name="connsiteY100" fmla="*/ 213293 h 1161397"/>
              <a:gd name="connsiteX101" fmla="*/ 6380420 w 6884912"/>
              <a:gd name="connsiteY101" fmla="*/ 173195 h 1161397"/>
              <a:gd name="connsiteX102" fmla="*/ 6507891 w 6884912"/>
              <a:gd name="connsiteY102" fmla="*/ 118474 h 1161397"/>
              <a:gd name="connsiteX103" fmla="*/ 6571807 w 6884912"/>
              <a:gd name="connsiteY103" fmla="*/ 98636 h 1161397"/>
              <a:gd name="connsiteX104" fmla="*/ 6671880 w 6884912"/>
              <a:gd name="connsiteY104" fmla="*/ 82931 h 1161397"/>
              <a:gd name="connsiteX105" fmla="*/ 6702266 w 6884912"/>
              <a:gd name="connsiteY105" fmla="*/ 75470 h 1161397"/>
              <a:gd name="connsiteX106" fmla="*/ 6845802 w 6884912"/>
              <a:gd name="connsiteY106" fmla="*/ 24496 h 1161397"/>
              <a:gd name="connsiteX107" fmla="*/ 6884912 w 6884912"/>
              <a:gd name="connsiteY10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12111 w 6884912"/>
              <a:gd name="connsiteY7" fmla="*/ 1085599 h 1161397"/>
              <a:gd name="connsiteX8" fmla="*/ 567875 w 6884912"/>
              <a:gd name="connsiteY8" fmla="*/ 1051976 h 1161397"/>
              <a:gd name="connsiteX9" fmla="*/ 601644 w 6884912"/>
              <a:gd name="connsiteY9" fmla="*/ 1003997 h 1161397"/>
              <a:gd name="connsiteX10" fmla="*/ 651408 w 6884912"/>
              <a:gd name="connsiteY10" fmla="*/ 984938 h 1161397"/>
              <a:gd name="connsiteX11" fmla="*/ 673197 w 6884912"/>
              <a:gd name="connsiteY11" fmla="*/ 1010060 h 1161397"/>
              <a:gd name="connsiteX12" fmla="*/ 723108 w 6884912"/>
              <a:gd name="connsiteY12" fmla="*/ 980081 h 1161397"/>
              <a:gd name="connsiteX13" fmla="*/ 797699 w 6884912"/>
              <a:gd name="connsiteY13" fmla="*/ 931362 h 1161397"/>
              <a:gd name="connsiteX14" fmla="*/ 843359 w 6884912"/>
              <a:gd name="connsiteY14" fmla="*/ 910894 h 1161397"/>
              <a:gd name="connsiteX15" fmla="*/ 965215 w 6884912"/>
              <a:gd name="connsiteY15" fmla="*/ 846701 h 1161397"/>
              <a:gd name="connsiteX16" fmla="*/ 1085080 w 6884912"/>
              <a:gd name="connsiteY16" fmla="*/ 776086 h 1161397"/>
              <a:gd name="connsiteX17" fmla="*/ 1131224 w 6884912"/>
              <a:gd name="connsiteY17" fmla="*/ 706160 h 1161397"/>
              <a:gd name="connsiteX18" fmla="*/ 1138051 w 6884912"/>
              <a:gd name="connsiteY18" fmla="*/ 702034 h 1161397"/>
              <a:gd name="connsiteX19" fmla="*/ 1158800 w 6884912"/>
              <a:gd name="connsiteY19" fmla="*/ 700004 h 1161397"/>
              <a:gd name="connsiteX20" fmla="*/ 1166947 w 6884912"/>
              <a:gd name="connsiteY20" fmla="*/ 700762 h 1161397"/>
              <a:gd name="connsiteX21" fmla="*/ 1178135 w 6884912"/>
              <a:gd name="connsiteY21" fmla="*/ 698631 h 1161397"/>
              <a:gd name="connsiteX22" fmla="*/ 1178301 w 6884912"/>
              <a:gd name="connsiteY22" fmla="*/ 698094 h 1161397"/>
              <a:gd name="connsiteX23" fmla="*/ 1188995 w 6884912"/>
              <a:gd name="connsiteY23" fmla="*/ 697048 h 1161397"/>
              <a:gd name="connsiteX24" fmla="*/ 1242716 w 6884912"/>
              <a:gd name="connsiteY24" fmla="*/ 698052 h 1161397"/>
              <a:gd name="connsiteX25" fmla="*/ 1299977 w 6884912"/>
              <a:gd name="connsiteY25" fmla="*/ 639196 h 1161397"/>
              <a:gd name="connsiteX26" fmla="*/ 1326190 w 6884912"/>
              <a:gd name="connsiteY26" fmla="*/ 625955 h 1161397"/>
              <a:gd name="connsiteX27" fmla="*/ 1339600 w 6884912"/>
              <a:gd name="connsiteY27" fmla="*/ 616295 h 1161397"/>
              <a:gd name="connsiteX28" fmla="*/ 1340054 w 6884912"/>
              <a:gd name="connsiteY28" fmla="*/ 614022 h 1161397"/>
              <a:gd name="connsiteX29" fmla="*/ 1391606 w 6884912"/>
              <a:gd name="connsiteY29" fmla="*/ 615229 h 1161397"/>
              <a:gd name="connsiteX30" fmla="*/ 1397565 w 6884912"/>
              <a:gd name="connsiteY30" fmla="*/ 611490 h 1161397"/>
              <a:gd name="connsiteX31" fmla="*/ 1432302 w 6884912"/>
              <a:gd name="connsiteY31" fmla="*/ 617267 h 1161397"/>
              <a:gd name="connsiteX32" fmla="*/ 1449644 w 6884912"/>
              <a:gd name="connsiteY32" fmla="*/ 617591 h 1161397"/>
              <a:gd name="connsiteX33" fmla="*/ 1455793 w 6884912"/>
              <a:gd name="connsiteY33" fmla="*/ 623174 h 1161397"/>
              <a:gd name="connsiteX34" fmla="*/ 1480758 w 6884912"/>
              <a:gd name="connsiteY34" fmla="*/ 620863 h 1161397"/>
              <a:gd name="connsiteX35" fmla="*/ 1483154 w 6884912"/>
              <a:gd name="connsiteY35" fmla="*/ 618527 h 1161397"/>
              <a:gd name="connsiteX36" fmla="*/ 1505495 w 6884912"/>
              <a:gd name="connsiteY36" fmla="*/ 624325 h 1161397"/>
              <a:gd name="connsiteX37" fmla="*/ 1526340 w 6884912"/>
              <a:gd name="connsiteY37" fmla="*/ 638496 h 1161397"/>
              <a:gd name="connsiteX38" fmla="*/ 1731986 w 6884912"/>
              <a:gd name="connsiteY38" fmla="*/ 589682 h 1161397"/>
              <a:gd name="connsiteX39" fmla="*/ 1927935 w 6884912"/>
              <a:gd name="connsiteY39" fmla="*/ 628540 h 1161397"/>
              <a:gd name="connsiteX40" fmla="*/ 2039075 w 6884912"/>
              <a:gd name="connsiteY40" fmla="*/ 599964 h 1161397"/>
              <a:gd name="connsiteX41" fmla="*/ 2066980 w 6884912"/>
              <a:gd name="connsiteY41" fmla="*/ 550413 h 1161397"/>
              <a:gd name="connsiteX42" fmla="*/ 2352236 w 6884912"/>
              <a:gd name="connsiteY42" fmla="*/ 519602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222191 w 6884912"/>
              <a:gd name="connsiteY56" fmla="*/ 307887 h 1161397"/>
              <a:gd name="connsiteX57" fmla="*/ 3227953 w 6884912"/>
              <a:gd name="connsiteY57" fmla="*/ 297650 h 1161397"/>
              <a:gd name="connsiteX58" fmla="*/ 3510042 w 6884912"/>
              <a:gd name="connsiteY58" fmla="*/ 311820 h 1161397"/>
              <a:gd name="connsiteX59" fmla="*/ 3626773 w 6884912"/>
              <a:gd name="connsiteY59" fmla="*/ 290452 h 1161397"/>
              <a:gd name="connsiteX60" fmla="*/ 3666217 w 6884912"/>
              <a:gd name="connsiteY60" fmla="*/ 273255 h 1161397"/>
              <a:gd name="connsiteX61" fmla="*/ 3732427 w 6884912"/>
              <a:gd name="connsiteY61" fmla="*/ 245039 h 1161397"/>
              <a:gd name="connsiteX62" fmla="*/ 3777022 w 6884912"/>
              <a:gd name="connsiteY62" fmla="*/ 200276 h 1161397"/>
              <a:gd name="connsiteX63" fmla="*/ 3791246 w 6884912"/>
              <a:gd name="connsiteY63" fmla="*/ 189996 h 1161397"/>
              <a:gd name="connsiteX64" fmla="*/ 3819864 w 6884912"/>
              <a:gd name="connsiteY64" fmla="*/ 194605 h 1161397"/>
              <a:gd name="connsiteX65" fmla="*/ 3830398 w 6884912"/>
              <a:gd name="connsiteY65" fmla="*/ 188383 h 1161397"/>
              <a:gd name="connsiteX66" fmla="*/ 3834360 w 6884912"/>
              <a:gd name="connsiteY66" fmla="*/ 188992 h 1161397"/>
              <a:gd name="connsiteX67" fmla="*/ 3843715 w 6884912"/>
              <a:gd name="connsiteY67" fmla="*/ 188752 h 1161397"/>
              <a:gd name="connsiteX68" fmla="*/ 3842609 w 6884912"/>
              <a:gd name="connsiteY68" fmla="*/ 197386 h 1161397"/>
              <a:gd name="connsiteX69" fmla="*/ 3853961 w 6884912"/>
              <a:gd name="connsiteY69" fmla="*/ 213380 h 1161397"/>
              <a:gd name="connsiteX70" fmla="*/ 3907640 w 6884912"/>
              <a:gd name="connsiteY70" fmla="*/ 207568 h 1161397"/>
              <a:gd name="connsiteX71" fmla="*/ 3910449 w 6884912"/>
              <a:gd name="connsiteY71" fmla="*/ 197808 h 1161397"/>
              <a:gd name="connsiteX72" fmla="*/ 3917197 w 6884912"/>
              <a:gd name="connsiteY72" fmla="*/ 196121 h 1161397"/>
              <a:gd name="connsiteX73" fmla="*/ 3922400 w 6884912"/>
              <a:gd name="connsiteY73" fmla="*/ 205056 h 1161397"/>
              <a:gd name="connsiteX74" fmla="*/ 4013061 w 6884912"/>
              <a:gd name="connsiteY74" fmla="*/ 224874 h 1161397"/>
              <a:gd name="connsiteX75" fmla="*/ 4220717 w 6884912"/>
              <a:gd name="connsiteY75" fmla="*/ 192946 h 1161397"/>
              <a:gd name="connsiteX76" fmla="*/ 4228802 w 6884912"/>
              <a:gd name="connsiteY76" fmla="*/ 201468 h 1161397"/>
              <a:gd name="connsiteX77" fmla="*/ 4289361 w 6884912"/>
              <a:gd name="connsiteY77" fmla="*/ 196642 h 1161397"/>
              <a:gd name="connsiteX78" fmla="*/ 4498913 w 6884912"/>
              <a:gd name="connsiteY78" fmla="*/ 118915 h 1161397"/>
              <a:gd name="connsiteX79" fmla="*/ 4617330 w 6884912"/>
              <a:gd name="connsiteY79" fmla="*/ 111163 h 1161397"/>
              <a:gd name="connsiteX80" fmla="*/ 4659778 w 6884912"/>
              <a:gd name="connsiteY80" fmla="*/ 118219 h 1161397"/>
              <a:gd name="connsiteX81" fmla="*/ 4730870 w 6884912"/>
              <a:gd name="connsiteY81" fmla="*/ 129432 h 1161397"/>
              <a:gd name="connsiteX82" fmla="*/ 4844073 w 6884912"/>
              <a:gd name="connsiteY82" fmla="*/ 161768 h 1161397"/>
              <a:gd name="connsiteX83" fmla="*/ 4856454 w 6884912"/>
              <a:gd name="connsiteY83" fmla="*/ 130488 h 1161397"/>
              <a:gd name="connsiteX84" fmla="*/ 4920038 w 6884912"/>
              <a:gd name="connsiteY84" fmla="*/ 140418 h 1161397"/>
              <a:gd name="connsiteX85" fmla="*/ 5016639 w 6884912"/>
              <a:gd name="connsiteY85" fmla="*/ 158905 h 1161397"/>
              <a:gd name="connsiteX86" fmla="*/ 5072009 w 6884912"/>
              <a:gd name="connsiteY86" fmla="*/ 161502 h 1161397"/>
              <a:gd name="connsiteX87" fmla="*/ 5223626 w 6884912"/>
              <a:gd name="connsiteY87" fmla="*/ 177356 h 1161397"/>
              <a:gd name="connsiteX88" fmla="*/ 5375773 w 6884912"/>
              <a:gd name="connsiteY88" fmla="*/ 199913 h 1161397"/>
              <a:gd name="connsiteX89" fmla="*/ 5467502 w 6884912"/>
              <a:gd name="connsiteY89" fmla="*/ 250963 h 1161397"/>
              <a:gd name="connsiteX90" fmla="*/ 5592395 w 6884912"/>
              <a:gd name="connsiteY90" fmla="*/ 265434 h 1161397"/>
              <a:gd name="connsiteX91" fmla="*/ 5613532 w 6884912"/>
              <a:gd name="connsiteY91" fmla="*/ 273379 h 1161397"/>
              <a:gd name="connsiteX92" fmla="*/ 5642173 w 6884912"/>
              <a:gd name="connsiteY92" fmla="*/ 266904 h 1161397"/>
              <a:gd name="connsiteX93" fmla="*/ 5756910 w 6884912"/>
              <a:gd name="connsiteY93" fmla="*/ 239211 h 1161397"/>
              <a:gd name="connsiteX94" fmla="*/ 5846667 w 6884912"/>
              <a:gd name="connsiteY94" fmla="*/ 201786 h 1161397"/>
              <a:gd name="connsiteX95" fmla="*/ 5960732 w 6884912"/>
              <a:gd name="connsiteY95" fmla="*/ 220708 h 1161397"/>
              <a:gd name="connsiteX96" fmla="*/ 6029542 w 6884912"/>
              <a:gd name="connsiteY96" fmla="*/ 210339 h 1161397"/>
              <a:gd name="connsiteX97" fmla="*/ 6141123 w 6884912"/>
              <a:gd name="connsiteY97" fmla="*/ 159923 h 1161397"/>
              <a:gd name="connsiteX98" fmla="*/ 6290640 w 6884912"/>
              <a:gd name="connsiteY98" fmla="*/ 167441 h 1161397"/>
              <a:gd name="connsiteX99" fmla="*/ 6322806 w 6884912"/>
              <a:gd name="connsiteY99" fmla="*/ 213293 h 1161397"/>
              <a:gd name="connsiteX100" fmla="*/ 6380420 w 6884912"/>
              <a:gd name="connsiteY100" fmla="*/ 173195 h 1161397"/>
              <a:gd name="connsiteX101" fmla="*/ 6507891 w 6884912"/>
              <a:gd name="connsiteY101" fmla="*/ 118474 h 1161397"/>
              <a:gd name="connsiteX102" fmla="*/ 6571807 w 6884912"/>
              <a:gd name="connsiteY102" fmla="*/ 98636 h 1161397"/>
              <a:gd name="connsiteX103" fmla="*/ 6671880 w 6884912"/>
              <a:gd name="connsiteY103" fmla="*/ 82931 h 1161397"/>
              <a:gd name="connsiteX104" fmla="*/ 6702266 w 6884912"/>
              <a:gd name="connsiteY104" fmla="*/ 75470 h 1161397"/>
              <a:gd name="connsiteX105" fmla="*/ 6845802 w 6884912"/>
              <a:gd name="connsiteY105" fmla="*/ 24496 h 1161397"/>
              <a:gd name="connsiteX106" fmla="*/ 6884912 w 6884912"/>
              <a:gd name="connsiteY10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67875 w 6884912"/>
              <a:gd name="connsiteY7" fmla="*/ 1051976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213420 w 6884912"/>
              <a:gd name="connsiteY6" fmla="*/ 1056868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242716 w 6884912"/>
              <a:gd name="connsiteY20" fmla="*/ 698052 h 1161397"/>
              <a:gd name="connsiteX21" fmla="*/ 1299977 w 6884912"/>
              <a:gd name="connsiteY21" fmla="*/ 639196 h 1161397"/>
              <a:gd name="connsiteX22" fmla="*/ 1326190 w 6884912"/>
              <a:gd name="connsiteY22" fmla="*/ 625955 h 1161397"/>
              <a:gd name="connsiteX23" fmla="*/ 1339600 w 6884912"/>
              <a:gd name="connsiteY23" fmla="*/ 616295 h 1161397"/>
              <a:gd name="connsiteX24" fmla="*/ 1340054 w 6884912"/>
              <a:gd name="connsiteY24" fmla="*/ 614022 h 1161397"/>
              <a:gd name="connsiteX25" fmla="*/ 1391606 w 6884912"/>
              <a:gd name="connsiteY25" fmla="*/ 615229 h 1161397"/>
              <a:gd name="connsiteX26" fmla="*/ 1397565 w 6884912"/>
              <a:gd name="connsiteY26" fmla="*/ 611490 h 1161397"/>
              <a:gd name="connsiteX27" fmla="*/ 1432302 w 6884912"/>
              <a:gd name="connsiteY27" fmla="*/ 617267 h 1161397"/>
              <a:gd name="connsiteX28" fmla="*/ 1449644 w 6884912"/>
              <a:gd name="connsiteY28" fmla="*/ 617591 h 1161397"/>
              <a:gd name="connsiteX29" fmla="*/ 1455793 w 6884912"/>
              <a:gd name="connsiteY29" fmla="*/ 623174 h 1161397"/>
              <a:gd name="connsiteX30" fmla="*/ 1480758 w 6884912"/>
              <a:gd name="connsiteY30" fmla="*/ 620863 h 1161397"/>
              <a:gd name="connsiteX31" fmla="*/ 1483154 w 6884912"/>
              <a:gd name="connsiteY31" fmla="*/ 618527 h 1161397"/>
              <a:gd name="connsiteX32" fmla="*/ 1505495 w 6884912"/>
              <a:gd name="connsiteY32" fmla="*/ 624325 h 1161397"/>
              <a:gd name="connsiteX33" fmla="*/ 1526340 w 6884912"/>
              <a:gd name="connsiteY33" fmla="*/ 638496 h 1161397"/>
              <a:gd name="connsiteX34" fmla="*/ 1731986 w 6884912"/>
              <a:gd name="connsiteY34" fmla="*/ 589682 h 1161397"/>
              <a:gd name="connsiteX35" fmla="*/ 1927935 w 6884912"/>
              <a:gd name="connsiteY35" fmla="*/ 628540 h 1161397"/>
              <a:gd name="connsiteX36" fmla="*/ 2039075 w 6884912"/>
              <a:gd name="connsiteY36" fmla="*/ 599964 h 1161397"/>
              <a:gd name="connsiteX37" fmla="*/ 2066980 w 6884912"/>
              <a:gd name="connsiteY37" fmla="*/ 550413 h 1161397"/>
              <a:gd name="connsiteX38" fmla="*/ 2352236 w 6884912"/>
              <a:gd name="connsiteY38" fmla="*/ 519602 h 1161397"/>
              <a:gd name="connsiteX39" fmla="*/ 2420791 w 6884912"/>
              <a:gd name="connsiteY39" fmla="*/ 492826 h 1161397"/>
              <a:gd name="connsiteX40" fmla="*/ 2489932 w 6884912"/>
              <a:gd name="connsiteY40" fmla="*/ 507864 h 1161397"/>
              <a:gd name="connsiteX41" fmla="*/ 2512917 w 6884912"/>
              <a:gd name="connsiteY41" fmla="*/ 489127 h 1161397"/>
              <a:gd name="connsiteX42" fmla="*/ 2516783 w 6884912"/>
              <a:gd name="connsiteY42" fmla="*/ 485473 h 1161397"/>
              <a:gd name="connsiteX43" fmla="*/ 2534360 w 6884912"/>
              <a:gd name="connsiteY43" fmla="*/ 480064 h 1161397"/>
              <a:gd name="connsiteX44" fmla="*/ 2536691 w 6884912"/>
              <a:gd name="connsiteY44" fmla="*/ 467018 h 1161397"/>
              <a:gd name="connsiteX45" fmla="*/ 2561265 w 6884912"/>
              <a:gd name="connsiteY45" fmla="*/ 450623 h 1161397"/>
              <a:gd name="connsiteX46" fmla="*/ 2594349 w 6884912"/>
              <a:gd name="connsiteY46" fmla="*/ 443884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222191 w 6884912"/>
              <a:gd name="connsiteY52" fmla="*/ 307887 h 1161397"/>
              <a:gd name="connsiteX53" fmla="*/ 3227953 w 6884912"/>
              <a:gd name="connsiteY53" fmla="*/ 297650 h 1161397"/>
              <a:gd name="connsiteX54" fmla="*/ 3510042 w 6884912"/>
              <a:gd name="connsiteY54" fmla="*/ 311820 h 1161397"/>
              <a:gd name="connsiteX55" fmla="*/ 3626773 w 6884912"/>
              <a:gd name="connsiteY55" fmla="*/ 290452 h 1161397"/>
              <a:gd name="connsiteX56" fmla="*/ 3666217 w 6884912"/>
              <a:gd name="connsiteY56" fmla="*/ 273255 h 1161397"/>
              <a:gd name="connsiteX57" fmla="*/ 3732427 w 6884912"/>
              <a:gd name="connsiteY57" fmla="*/ 245039 h 1161397"/>
              <a:gd name="connsiteX58" fmla="*/ 3777022 w 6884912"/>
              <a:gd name="connsiteY58" fmla="*/ 200276 h 1161397"/>
              <a:gd name="connsiteX59" fmla="*/ 3791246 w 6884912"/>
              <a:gd name="connsiteY59" fmla="*/ 189996 h 1161397"/>
              <a:gd name="connsiteX60" fmla="*/ 3819864 w 6884912"/>
              <a:gd name="connsiteY60" fmla="*/ 194605 h 1161397"/>
              <a:gd name="connsiteX61" fmla="*/ 3830398 w 6884912"/>
              <a:gd name="connsiteY61" fmla="*/ 188383 h 1161397"/>
              <a:gd name="connsiteX62" fmla="*/ 3834360 w 6884912"/>
              <a:gd name="connsiteY62" fmla="*/ 188992 h 1161397"/>
              <a:gd name="connsiteX63" fmla="*/ 3843715 w 6884912"/>
              <a:gd name="connsiteY63" fmla="*/ 188752 h 1161397"/>
              <a:gd name="connsiteX64" fmla="*/ 3842609 w 6884912"/>
              <a:gd name="connsiteY64" fmla="*/ 197386 h 1161397"/>
              <a:gd name="connsiteX65" fmla="*/ 3853961 w 6884912"/>
              <a:gd name="connsiteY65" fmla="*/ 213380 h 1161397"/>
              <a:gd name="connsiteX66" fmla="*/ 3907640 w 6884912"/>
              <a:gd name="connsiteY66" fmla="*/ 207568 h 1161397"/>
              <a:gd name="connsiteX67" fmla="*/ 3910449 w 6884912"/>
              <a:gd name="connsiteY67" fmla="*/ 197808 h 1161397"/>
              <a:gd name="connsiteX68" fmla="*/ 3917197 w 6884912"/>
              <a:gd name="connsiteY68" fmla="*/ 196121 h 1161397"/>
              <a:gd name="connsiteX69" fmla="*/ 3922400 w 6884912"/>
              <a:gd name="connsiteY69" fmla="*/ 205056 h 1161397"/>
              <a:gd name="connsiteX70" fmla="*/ 4013061 w 6884912"/>
              <a:gd name="connsiteY70" fmla="*/ 224874 h 1161397"/>
              <a:gd name="connsiteX71" fmla="*/ 4220717 w 6884912"/>
              <a:gd name="connsiteY71" fmla="*/ 192946 h 1161397"/>
              <a:gd name="connsiteX72" fmla="*/ 4228802 w 6884912"/>
              <a:gd name="connsiteY72" fmla="*/ 201468 h 1161397"/>
              <a:gd name="connsiteX73" fmla="*/ 4289361 w 6884912"/>
              <a:gd name="connsiteY73" fmla="*/ 196642 h 1161397"/>
              <a:gd name="connsiteX74" fmla="*/ 4498913 w 6884912"/>
              <a:gd name="connsiteY74" fmla="*/ 118915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844073 w 6884912"/>
              <a:gd name="connsiteY78" fmla="*/ 161768 h 1161397"/>
              <a:gd name="connsiteX79" fmla="*/ 4856454 w 6884912"/>
              <a:gd name="connsiteY79" fmla="*/ 130488 h 1161397"/>
              <a:gd name="connsiteX80" fmla="*/ 4920038 w 6884912"/>
              <a:gd name="connsiteY80" fmla="*/ 140418 h 1161397"/>
              <a:gd name="connsiteX81" fmla="*/ 5016639 w 6884912"/>
              <a:gd name="connsiteY81" fmla="*/ 158905 h 1161397"/>
              <a:gd name="connsiteX82" fmla="*/ 5072009 w 6884912"/>
              <a:gd name="connsiteY82" fmla="*/ 161502 h 1161397"/>
              <a:gd name="connsiteX83" fmla="*/ 5223626 w 6884912"/>
              <a:gd name="connsiteY83" fmla="*/ 177356 h 1161397"/>
              <a:gd name="connsiteX84" fmla="*/ 5375773 w 6884912"/>
              <a:gd name="connsiteY84" fmla="*/ 199913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141123 w 6884912"/>
              <a:gd name="connsiteY93" fmla="*/ 159923 h 1161397"/>
              <a:gd name="connsiteX94" fmla="*/ 6290640 w 6884912"/>
              <a:gd name="connsiteY94" fmla="*/ 167441 h 1161397"/>
              <a:gd name="connsiteX95" fmla="*/ 6322806 w 6884912"/>
              <a:gd name="connsiteY95" fmla="*/ 213293 h 1161397"/>
              <a:gd name="connsiteX96" fmla="*/ 6380420 w 6884912"/>
              <a:gd name="connsiteY96" fmla="*/ 173195 h 1161397"/>
              <a:gd name="connsiteX97" fmla="*/ 6507891 w 6884912"/>
              <a:gd name="connsiteY97" fmla="*/ 118474 h 1161397"/>
              <a:gd name="connsiteX98" fmla="*/ 6571807 w 6884912"/>
              <a:gd name="connsiteY98" fmla="*/ 98636 h 1161397"/>
              <a:gd name="connsiteX99" fmla="*/ 6671880 w 6884912"/>
              <a:gd name="connsiteY99" fmla="*/ 82931 h 1161397"/>
              <a:gd name="connsiteX100" fmla="*/ 6702266 w 6884912"/>
              <a:gd name="connsiteY100" fmla="*/ 75470 h 1161397"/>
              <a:gd name="connsiteX101" fmla="*/ 6845802 w 6884912"/>
              <a:gd name="connsiteY101" fmla="*/ 24496 h 1161397"/>
              <a:gd name="connsiteX102" fmla="*/ 6884912 w 6884912"/>
              <a:gd name="connsiteY10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66947 w 6884912"/>
              <a:gd name="connsiteY16" fmla="*/ 700762 h 1161397"/>
              <a:gd name="connsiteX17" fmla="*/ 1178135 w 6884912"/>
              <a:gd name="connsiteY17" fmla="*/ 698631 h 1161397"/>
              <a:gd name="connsiteX18" fmla="*/ 1178301 w 6884912"/>
              <a:gd name="connsiteY18" fmla="*/ 698094 h 1161397"/>
              <a:gd name="connsiteX19" fmla="*/ 1242716 w 6884912"/>
              <a:gd name="connsiteY19" fmla="*/ 698052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40054 w 6884912"/>
              <a:gd name="connsiteY23" fmla="*/ 614022 h 1161397"/>
              <a:gd name="connsiteX24" fmla="*/ 1391606 w 6884912"/>
              <a:gd name="connsiteY24" fmla="*/ 615229 h 1161397"/>
              <a:gd name="connsiteX25" fmla="*/ 1397565 w 6884912"/>
              <a:gd name="connsiteY25" fmla="*/ 611490 h 1161397"/>
              <a:gd name="connsiteX26" fmla="*/ 1432302 w 6884912"/>
              <a:gd name="connsiteY26" fmla="*/ 617267 h 1161397"/>
              <a:gd name="connsiteX27" fmla="*/ 1449644 w 6884912"/>
              <a:gd name="connsiteY27" fmla="*/ 617591 h 1161397"/>
              <a:gd name="connsiteX28" fmla="*/ 1455793 w 6884912"/>
              <a:gd name="connsiteY28" fmla="*/ 623174 h 1161397"/>
              <a:gd name="connsiteX29" fmla="*/ 1480758 w 6884912"/>
              <a:gd name="connsiteY29" fmla="*/ 620863 h 1161397"/>
              <a:gd name="connsiteX30" fmla="*/ 1483154 w 6884912"/>
              <a:gd name="connsiteY30" fmla="*/ 618527 h 1161397"/>
              <a:gd name="connsiteX31" fmla="*/ 1505495 w 6884912"/>
              <a:gd name="connsiteY31" fmla="*/ 624325 h 1161397"/>
              <a:gd name="connsiteX32" fmla="*/ 1526340 w 6884912"/>
              <a:gd name="connsiteY32" fmla="*/ 638496 h 1161397"/>
              <a:gd name="connsiteX33" fmla="*/ 1731986 w 6884912"/>
              <a:gd name="connsiteY33" fmla="*/ 589682 h 1161397"/>
              <a:gd name="connsiteX34" fmla="*/ 1927935 w 6884912"/>
              <a:gd name="connsiteY34" fmla="*/ 628540 h 1161397"/>
              <a:gd name="connsiteX35" fmla="*/ 2039075 w 6884912"/>
              <a:gd name="connsiteY35" fmla="*/ 599964 h 1161397"/>
              <a:gd name="connsiteX36" fmla="*/ 2066980 w 6884912"/>
              <a:gd name="connsiteY36" fmla="*/ 550413 h 1161397"/>
              <a:gd name="connsiteX37" fmla="*/ 2352236 w 6884912"/>
              <a:gd name="connsiteY37" fmla="*/ 519602 h 1161397"/>
              <a:gd name="connsiteX38" fmla="*/ 2420791 w 6884912"/>
              <a:gd name="connsiteY38" fmla="*/ 492826 h 1161397"/>
              <a:gd name="connsiteX39" fmla="*/ 2489932 w 6884912"/>
              <a:gd name="connsiteY39" fmla="*/ 507864 h 1161397"/>
              <a:gd name="connsiteX40" fmla="*/ 2512917 w 6884912"/>
              <a:gd name="connsiteY40" fmla="*/ 489127 h 1161397"/>
              <a:gd name="connsiteX41" fmla="*/ 2516783 w 6884912"/>
              <a:gd name="connsiteY41" fmla="*/ 485473 h 1161397"/>
              <a:gd name="connsiteX42" fmla="*/ 2534360 w 6884912"/>
              <a:gd name="connsiteY42" fmla="*/ 480064 h 1161397"/>
              <a:gd name="connsiteX43" fmla="*/ 2536691 w 6884912"/>
              <a:gd name="connsiteY43" fmla="*/ 467018 h 1161397"/>
              <a:gd name="connsiteX44" fmla="*/ 2561265 w 6884912"/>
              <a:gd name="connsiteY44" fmla="*/ 450623 h 1161397"/>
              <a:gd name="connsiteX45" fmla="*/ 2594349 w 6884912"/>
              <a:gd name="connsiteY45" fmla="*/ 443884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222191 w 6884912"/>
              <a:gd name="connsiteY51" fmla="*/ 307887 h 1161397"/>
              <a:gd name="connsiteX52" fmla="*/ 3227953 w 6884912"/>
              <a:gd name="connsiteY52" fmla="*/ 297650 h 1161397"/>
              <a:gd name="connsiteX53" fmla="*/ 3510042 w 6884912"/>
              <a:gd name="connsiteY53" fmla="*/ 311820 h 1161397"/>
              <a:gd name="connsiteX54" fmla="*/ 3626773 w 6884912"/>
              <a:gd name="connsiteY54" fmla="*/ 290452 h 1161397"/>
              <a:gd name="connsiteX55" fmla="*/ 3666217 w 6884912"/>
              <a:gd name="connsiteY55" fmla="*/ 273255 h 1161397"/>
              <a:gd name="connsiteX56" fmla="*/ 3732427 w 6884912"/>
              <a:gd name="connsiteY56" fmla="*/ 245039 h 1161397"/>
              <a:gd name="connsiteX57" fmla="*/ 3777022 w 6884912"/>
              <a:gd name="connsiteY57" fmla="*/ 200276 h 1161397"/>
              <a:gd name="connsiteX58" fmla="*/ 3791246 w 6884912"/>
              <a:gd name="connsiteY58" fmla="*/ 189996 h 1161397"/>
              <a:gd name="connsiteX59" fmla="*/ 3819864 w 6884912"/>
              <a:gd name="connsiteY59" fmla="*/ 194605 h 1161397"/>
              <a:gd name="connsiteX60" fmla="*/ 3830398 w 6884912"/>
              <a:gd name="connsiteY60" fmla="*/ 188383 h 1161397"/>
              <a:gd name="connsiteX61" fmla="*/ 3834360 w 6884912"/>
              <a:gd name="connsiteY61" fmla="*/ 188992 h 1161397"/>
              <a:gd name="connsiteX62" fmla="*/ 3843715 w 6884912"/>
              <a:gd name="connsiteY62" fmla="*/ 188752 h 1161397"/>
              <a:gd name="connsiteX63" fmla="*/ 3842609 w 6884912"/>
              <a:gd name="connsiteY63" fmla="*/ 197386 h 1161397"/>
              <a:gd name="connsiteX64" fmla="*/ 3853961 w 6884912"/>
              <a:gd name="connsiteY64" fmla="*/ 213380 h 1161397"/>
              <a:gd name="connsiteX65" fmla="*/ 3907640 w 6884912"/>
              <a:gd name="connsiteY65" fmla="*/ 207568 h 1161397"/>
              <a:gd name="connsiteX66" fmla="*/ 3910449 w 6884912"/>
              <a:gd name="connsiteY66" fmla="*/ 197808 h 1161397"/>
              <a:gd name="connsiteX67" fmla="*/ 3917197 w 6884912"/>
              <a:gd name="connsiteY67" fmla="*/ 196121 h 1161397"/>
              <a:gd name="connsiteX68" fmla="*/ 3922400 w 6884912"/>
              <a:gd name="connsiteY68" fmla="*/ 205056 h 1161397"/>
              <a:gd name="connsiteX69" fmla="*/ 4013061 w 6884912"/>
              <a:gd name="connsiteY69" fmla="*/ 224874 h 1161397"/>
              <a:gd name="connsiteX70" fmla="*/ 4220717 w 6884912"/>
              <a:gd name="connsiteY70" fmla="*/ 192946 h 1161397"/>
              <a:gd name="connsiteX71" fmla="*/ 4228802 w 6884912"/>
              <a:gd name="connsiteY71" fmla="*/ 201468 h 1161397"/>
              <a:gd name="connsiteX72" fmla="*/ 4289361 w 6884912"/>
              <a:gd name="connsiteY72" fmla="*/ 196642 h 1161397"/>
              <a:gd name="connsiteX73" fmla="*/ 4498913 w 6884912"/>
              <a:gd name="connsiteY73" fmla="*/ 118915 h 1161397"/>
              <a:gd name="connsiteX74" fmla="*/ 4617330 w 6884912"/>
              <a:gd name="connsiteY74" fmla="*/ 111163 h 1161397"/>
              <a:gd name="connsiteX75" fmla="*/ 4659778 w 6884912"/>
              <a:gd name="connsiteY75" fmla="*/ 118219 h 1161397"/>
              <a:gd name="connsiteX76" fmla="*/ 4730870 w 6884912"/>
              <a:gd name="connsiteY76" fmla="*/ 129432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375773 w 6884912"/>
              <a:gd name="connsiteY83" fmla="*/ 199913 h 1161397"/>
              <a:gd name="connsiteX84" fmla="*/ 5467502 w 6884912"/>
              <a:gd name="connsiteY84" fmla="*/ 250963 h 1161397"/>
              <a:gd name="connsiteX85" fmla="*/ 5592395 w 6884912"/>
              <a:gd name="connsiteY85" fmla="*/ 265434 h 1161397"/>
              <a:gd name="connsiteX86" fmla="*/ 5613532 w 6884912"/>
              <a:gd name="connsiteY86" fmla="*/ 273379 h 1161397"/>
              <a:gd name="connsiteX87" fmla="*/ 5642173 w 6884912"/>
              <a:gd name="connsiteY87" fmla="*/ 266904 h 1161397"/>
              <a:gd name="connsiteX88" fmla="*/ 5756910 w 6884912"/>
              <a:gd name="connsiteY88" fmla="*/ 239211 h 1161397"/>
              <a:gd name="connsiteX89" fmla="*/ 5846667 w 6884912"/>
              <a:gd name="connsiteY89" fmla="*/ 201786 h 1161397"/>
              <a:gd name="connsiteX90" fmla="*/ 5960732 w 6884912"/>
              <a:gd name="connsiteY90" fmla="*/ 220708 h 1161397"/>
              <a:gd name="connsiteX91" fmla="*/ 6029542 w 6884912"/>
              <a:gd name="connsiteY91" fmla="*/ 210339 h 1161397"/>
              <a:gd name="connsiteX92" fmla="*/ 6141123 w 6884912"/>
              <a:gd name="connsiteY92" fmla="*/ 159923 h 1161397"/>
              <a:gd name="connsiteX93" fmla="*/ 6290640 w 6884912"/>
              <a:gd name="connsiteY93" fmla="*/ 167441 h 1161397"/>
              <a:gd name="connsiteX94" fmla="*/ 6322806 w 6884912"/>
              <a:gd name="connsiteY94" fmla="*/ 213293 h 1161397"/>
              <a:gd name="connsiteX95" fmla="*/ 6380420 w 6884912"/>
              <a:gd name="connsiteY95" fmla="*/ 173195 h 1161397"/>
              <a:gd name="connsiteX96" fmla="*/ 6507891 w 6884912"/>
              <a:gd name="connsiteY96" fmla="*/ 118474 h 1161397"/>
              <a:gd name="connsiteX97" fmla="*/ 6571807 w 6884912"/>
              <a:gd name="connsiteY97" fmla="*/ 98636 h 1161397"/>
              <a:gd name="connsiteX98" fmla="*/ 6671880 w 6884912"/>
              <a:gd name="connsiteY98" fmla="*/ 82931 h 1161397"/>
              <a:gd name="connsiteX99" fmla="*/ 6702266 w 6884912"/>
              <a:gd name="connsiteY99" fmla="*/ 75470 h 1161397"/>
              <a:gd name="connsiteX100" fmla="*/ 6845802 w 6884912"/>
              <a:gd name="connsiteY100" fmla="*/ 24496 h 1161397"/>
              <a:gd name="connsiteX101" fmla="*/ 6884912 w 6884912"/>
              <a:gd name="connsiteY10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78135 w 6884912"/>
              <a:gd name="connsiteY16" fmla="*/ 698631 h 1161397"/>
              <a:gd name="connsiteX17" fmla="*/ 1178301 w 6884912"/>
              <a:gd name="connsiteY17" fmla="*/ 698094 h 1161397"/>
              <a:gd name="connsiteX18" fmla="*/ 1242716 w 6884912"/>
              <a:gd name="connsiteY18" fmla="*/ 698052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40054 w 6884912"/>
              <a:gd name="connsiteY22" fmla="*/ 614022 h 1161397"/>
              <a:gd name="connsiteX23" fmla="*/ 1391606 w 6884912"/>
              <a:gd name="connsiteY23" fmla="*/ 615229 h 1161397"/>
              <a:gd name="connsiteX24" fmla="*/ 1397565 w 6884912"/>
              <a:gd name="connsiteY24" fmla="*/ 611490 h 1161397"/>
              <a:gd name="connsiteX25" fmla="*/ 1432302 w 6884912"/>
              <a:gd name="connsiteY25" fmla="*/ 617267 h 1161397"/>
              <a:gd name="connsiteX26" fmla="*/ 1449644 w 6884912"/>
              <a:gd name="connsiteY26" fmla="*/ 617591 h 1161397"/>
              <a:gd name="connsiteX27" fmla="*/ 1455793 w 6884912"/>
              <a:gd name="connsiteY27" fmla="*/ 623174 h 1161397"/>
              <a:gd name="connsiteX28" fmla="*/ 1480758 w 6884912"/>
              <a:gd name="connsiteY28" fmla="*/ 620863 h 1161397"/>
              <a:gd name="connsiteX29" fmla="*/ 1483154 w 6884912"/>
              <a:gd name="connsiteY29" fmla="*/ 618527 h 1161397"/>
              <a:gd name="connsiteX30" fmla="*/ 1505495 w 6884912"/>
              <a:gd name="connsiteY30" fmla="*/ 624325 h 1161397"/>
              <a:gd name="connsiteX31" fmla="*/ 1526340 w 6884912"/>
              <a:gd name="connsiteY31" fmla="*/ 638496 h 1161397"/>
              <a:gd name="connsiteX32" fmla="*/ 1731986 w 6884912"/>
              <a:gd name="connsiteY32" fmla="*/ 589682 h 1161397"/>
              <a:gd name="connsiteX33" fmla="*/ 1927935 w 6884912"/>
              <a:gd name="connsiteY33" fmla="*/ 628540 h 1161397"/>
              <a:gd name="connsiteX34" fmla="*/ 2039075 w 6884912"/>
              <a:gd name="connsiteY34" fmla="*/ 599964 h 1161397"/>
              <a:gd name="connsiteX35" fmla="*/ 2066980 w 6884912"/>
              <a:gd name="connsiteY35" fmla="*/ 550413 h 1161397"/>
              <a:gd name="connsiteX36" fmla="*/ 2352236 w 6884912"/>
              <a:gd name="connsiteY36" fmla="*/ 519602 h 1161397"/>
              <a:gd name="connsiteX37" fmla="*/ 2420791 w 6884912"/>
              <a:gd name="connsiteY37" fmla="*/ 492826 h 1161397"/>
              <a:gd name="connsiteX38" fmla="*/ 2489932 w 6884912"/>
              <a:gd name="connsiteY38" fmla="*/ 507864 h 1161397"/>
              <a:gd name="connsiteX39" fmla="*/ 2512917 w 6884912"/>
              <a:gd name="connsiteY39" fmla="*/ 489127 h 1161397"/>
              <a:gd name="connsiteX40" fmla="*/ 2516783 w 6884912"/>
              <a:gd name="connsiteY40" fmla="*/ 485473 h 1161397"/>
              <a:gd name="connsiteX41" fmla="*/ 2534360 w 6884912"/>
              <a:gd name="connsiteY41" fmla="*/ 480064 h 1161397"/>
              <a:gd name="connsiteX42" fmla="*/ 2536691 w 6884912"/>
              <a:gd name="connsiteY42" fmla="*/ 467018 h 1161397"/>
              <a:gd name="connsiteX43" fmla="*/ 2561265 w 6884912"/>
              <a:gd name="connsiteY43" fmla="*/ 450623 h 1161397"/>
              <a:gd name="connsiteX44" fmla="*/ 2594349 w 6884912"/>
              <a:gd name="connsiteY44" fmla="*/ 443884 h 1161397"/>
              <a:gd name="connsiteX45" fmla="*/ 2754324 w 6884912"/>
              <a:gd name="connsiteY45" fmla="*/ 424766 h 1161397"/>
              <a:gd name="connsiteX46" fmla="*/ 2848470 w 6884912"/>
              <a:gd name="connsiteY46" fmla="*/ 405966 h 1161397"/>
              <a:gd name="connsiteX47" fmla="*/ 2881772 w 6884912"/>
              <a:gd name="connsiteY47" fmla="*/ 387260 h 1161397"/>
              <a:gd name="connsiteX48" fmla="*/ 2929932 w 6884912"/>
              <a:gd name="connsiteY48" fmla="*/ 368912 h 1161397"/>
              <a:gd name="connsiteX49" fmla="*/ 3013020 w 6884912"/>
              <a:gd name="connsiteY49" fmla="*/ 327578 h 1161397"/>
              <a:gd name="connsiteX50" fmla="*/ 3222191 w 6884912"/>
              <a:gd name="connsiteY50" fmla="*/ 307887 h 1161397"/>
              <a:gd name="connsiteX51" fmla="*/ 3227953 w 6884912"/>
              <a:gd name="connsiteY51" fmla="*/ 297650 h 1161397"/>
              <a:gd name="connsiteX52" fmla="*/ 3510042 w 6884912"/>
              <a:gd name="connsiteY52" fmla="*/ 311820 h 1161397"/>
              <a:gd name="connsiteX53" fmla="*/ 3626773 w 6884912"/>
              <a:gd name="connsiteY53" fmla="*/ 290452 h 1161397"/>
              <a:gd name="connsiteX54" fmla="*/ 3666217 w 6884912"/>
              <a:gd name="connsiteY54" fmla="*/ 273255 h 1161397"/>
              <a:gd name="connsiteX55" fmla="*/ 3732427 w 6884912"/>
              <a:gd name="connsiteY55" fmla="*/ 245039 h 1161397"/>
              <a:gd name="connsiteX56" fmla="*/ 3777022 w 6884912"/>
              <a:gd name="connsiteY56" fmla="*/ 200276 h 1161397"/>
              <a:gd name="connsiteX57" fmla="*/ 3791246 w 6884912"/>
              <a:gd name="connsiteY57" fmla="*/ 189996 h 1161397"/>
              <a:gd name="connsiteX58" fmla="*/ 3819864 w 6884912"/>
              <a:gd name="connsiteY58" fmla="*/ 194605 h 1161397"/>
              <a:gd name="connsiteX59" fmla="*/ 3830398 w 6884912"/>
              <a:gd name="connsiteY59" fmla="*/ 188383 h 1161397"/>
              <a:gd name="connsiteX60" fmla="*/ 3834360 w 6884912"/>
              <a:gd name="connsiteY60" fmla="*/ 188992 h 1161397"/>
              <a:gd name="connsiteX61" fmla="*/ 3843715 w 6884912"/>
              <a:gd name="connsiteY61" fmla="*/ 188752 h 1161397"/>
              <a:gd name="connsiteX62" fmla="*/ 3842609 w 6884912"/>
              <a:gd name="connsiteY62" fmla="*/ 197386 h 1161397"/>
              <a:gd name="connsiteX63" fmla="*/ 3853961 w 6884912"/>
              <a:gd name="connsiteY63" fmla="*/ 213380 h 1161397"/>
              <a:gd name="connsiteX64" fmla="*/ 3907640 w 6884912"/>
              <a:gd name="connsiteY64" fmla="*/ 207568 h 1161397"/>
              <a:gd name="connsiteX65" fmla="*/ 3910449 w 6884912"/>
              <a:gd name="connsiteY65" fmla="*/ 197808 h 1161397"/>
              <a:gd name="connsiteX66" fmla="*/ 3917197 w 6884912"/>
              <a:gd name="connsiteY66" fmla="*/ 196121 h 1161397"/>
              <a:gd name="connsiteX67" fmla="*/ 3922400 w 6884912"/>
              <a:gd name="connsiteY67" fmla="*/ 205056 h 1161397"/>
              <a:gd name="connsiteX68" fmla="*/ 4013061 w 6884912"/>
              <a:gd name="connsiteY68" fmla="*/ 224874 h 1161397"/>
              <a:gd name="connsiteX69" fmla="*/ 4220717 w 6884912"/>
              <a:gd name="connsiteY69" fmla="*/ 192946 h 1161397"/>
              <a:gd name="connsiteX70" fmla="*/ 4228802 w 6884912"/>
              <a:gd name="connsiteY70" fmla="*/ 201468 h 1161397"/>
              <a:gd name="connsiteX71" fmla="*/ 4289361 w 6884912"/>
              <a:gd name="connsiteY71" fmla="*/ 196642 h 1161397"/>
              <a:gd name="connsiteX72" fmla="*/ 4498913 w 6884912"/>
              <a:gd name="connsiteY72" fmla="*/ 118915 h 1161397"/>
              <a:gd name="connsiteX73" fmla="*/ 4617330 w 6884912"/>
              <a:gd name="connsiteY73" fmla="*/ 111163 h 1161397"/>
              <a:gd name="connsiteX74" fmla="*/ 4659778 w 6884912"/>
              <a:gd name="connsiteY74" fmla="*/ 118219 h 1161397"/>
              <a:gd name="connsiteX75" fmla="*/ 4730870 w 6884912"/>
              <a:gd name="connsiteY75" fmla="*/ 129432 h 1161397"/>
              <a:gd name="connsiteX76" fmla="*/ 4844073 w 6884912"/>
              <a:gd name="connsiteY76" fmla="*/ 161768 h 1161397"/>
              <a:gd name="connsiteX77" fmla="*/ 4856454 w 6884912"/>
              <a:gd name="connsiteY77" fmla="*/ 130488 h 1161397"/>
              <a:gd name="connsiteX78" fmla="*/ 4920038 w 6884912"/>
              <a:gd name="connsiteY78" fmla="*/ 140418 h 1161397"/>
              <a:gd name="connsiteX79" fmla="*/ 5016639 w 6884912"/>
              <a:gd name="connsiteY79" fmla="*/ 158905 h 1161397"/>
              <a:gd name="connsiteX80" fmla="*/ 5072009 w 6884912"/>
              <a:gd name="connsiteY80" fmla="*/ 161502 h 1161397"/>
              <a:gd name="connsiteX81" fmla="*/ 5223626 w 6884912"/>
              <a:gd name="connsiteY81" fmla="*/ 177356 h 1161397"/>
              <a:gd name="connsiteX82" fmla="*/ 5375773 w 6884912"/>
              <a:gd name="connsiteY82" fmla="*/ 199913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5960732 w 6884912"/>
              <a:gd name="connsiteY89" fmla="*/ 220708 h 1161397"/>
              <a:gd name="connsiteX90" fmla="*/ 6029542 w 6884912"/>
              <a:gd name="connsiteY90" fmla="*/ 210339 h 1161397"/>
              <a:gd name="connsiteX91" fmla="*/ 6141123 w 6884912"/>
              <a:gd name="connsiteY91" fmla="*/ 159923 h 1161397"/>
              <a:gd name="connsiteX92" fmla="*/ 6290640 w 6884912"/>
              <a:gd name="connsiteY92" fmla="*/ 167441 h 1161397"/>
              <a:gd name="connsiteX93" fmla="*/ 6322806 w 6884912"/>
              <a:gd name="connsiteY93" fmla="*/ 213293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178301 w 6884912"/>
              <a:gd name="connsiteY16" fmla="*/ 698094 h 1161397"/>
              <a:gd name="connsiteX17" fmla="*/ 1242716 w 6884912"/>
              <a:gd name="connsiteY17" fmla="*/ 698052 h 1161397"/>
              <a:gd name="connsiteX18" fmla="*/ 1299977 w 6884912"/>
              <a:gd name="connsiteY18" fmla="*/ 639196 h 1161397"/>
              <a:gd name="connsiteX19" fmla="*/ 1326190 w 6884912"/>
              <a:gd name="connsiteY19" fmla="*/ 625955 h 1161397"/>
              <a:gd name="connsiteX20" fmla="*/ 1339600 w 6884912"/>
              <a:gd name="connsiteY20" fmla="*/ 616295 h 1161397"/>
              <a:gd name="connsiteX21" fmla="*/ 1340054 w 6884912"/>
              <a:gd name="connsiteY21" fmla="*/ 614022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26340 w 6884912"/>
              <a:gd name="connsiteY30" fmla="*/ 638496 h 1161397"/>
              <a:gd name="connsiteX31" fmla="*/ 1731986 w 6884912"/>
              <a:gd name="connsiteY31" fmla="*/ 589682 h 1161397"/>
              <a:gd name="connsiteX32" fmla="*/ 1927935 w 6884912"/>
              <a:gd name="connsiteY32" fmla="*/ 628540 h 1161397"/>
              <a:gd name="connsiteX33" fmla="*/ 2039075 w 6884912"/>
              <a:gd name="connsiteY33" fmla="*/ 599964 h 1161397"/>
              <a:gd name="connsiteX34" fmla="*/ 2066980 w 6884912"/>
              <a:gd name="connsiteY34" fmla="*/ 550413 h 1161397"/>
              <a:gd name="connsiteX35" fmla="*/ 2352236 w 6884912"/>
              <a:gd name="connsiteY35" fmla="*/ 519602 h 1161397"/>
              <a:gd name="connsiteX36" fmla="*/ 2420791 w 6884912"/>
              <a:gd name="connsiteY36" fmla="*/ 492826 h 1161397"/>
              <a:gd name="connsiteX37" fmla="*/ 2489932 w 6884912"/>
              <a:gd name="connsiteY37" fmla="*/ 507864 h 1161397"/>
              <a:gd name="connsiteX38" fmla="*/ 2512917 w 6884912"/>
              <a:gd name="connsiteY38" fmla="*/ 489127 h 1161397"/>
              <a:gd name="connsiteX39" fmla="*/ 2516783 w 6884912"/>
              <a:gd name="connsiteY39" fmla="*/ 485473 h 1161397"/>
              <a:gd name="connsiteX40" fmla="*/ 2534360 w 6884912"/>
              <a:gd name="connsiteY40" fmla="*/ 480064 h 1161397"/>
              <a:gd name="connsiteX41" fmla="*/ 2536691 w 6884912"/>
              <a:gd name="connsiteY41" fmla="*/ 467018 h 1161397"/>
              <a:gd name="connsiteX42" fmla="*/ 2561265 w 6884912"/>
              <a:gd name="connsiteY42" fmla="*/ 450623 h 1161397"/>
              <a:gd name="connsiteX43" fmla="*/ 2594349 w 6884912"/>
              <a:gd name="connsiteY43" fmla="*/ 443884 h 1161397"/>
              <a:gd name="connsiteX44" fmla="*/ 2754324 w 6884912"/>
              <a:gd name="connsiteY44" fmla="*/ 424766 h 1161397"/>
              <a:gd name="connsiteX45" fmla="*/ 2848470 w 6884912"/>
              <a:gd name="connsiteY45" fmla="*/ 405966 h 1161397"/>
              <a:gd name="connsiteX46" fmla="*/ 2881772 w 6884912"/>
              <a:gd name="connsiteY46" fmla="*/ 387260 h 1161397"/>
              <a:gd name="connsiteX47" fmla="*/ 2929932 w 6884912"/>
              <a:gd name="connsiteY47" fmla="*/ 368912 h 1161397"/>
              <a:gd name="connsiteX48" fmla="*/ 3013020 w 6884912"/>
              <a:gd name="connsiteY48" fmla="*/ 327578 h 1161397"/>
              <a:gd name="connsiteX49" fmla="*/ 3222191 w 6884912"/>
              <a:gd name="connsiteY49" fmla="*/ 307887 h 1161397"/>
              <a:gd name="connsiteX50" fmla="*/ 3227953 w 6884912"/>
              <a:gd name="connsiteY50" fmla="*/ 297650 h 1161397"/>
              <a:gd name="connsiteX51" fmla="*/ 3510042 w 6884912"/>
              <a:gd name="connsiteY51" fmla="*/ 311820 h 1161397"/>
              <a:gd name="connsiteX52" fmla="*/ 3626773 w 6884912"/>
              <a:gd name="connsiteY52" fmla="*/ 290452 h 1161397"/>
              <a:gd name="connsiteX53" fmla="*/ 3666217 w 6884912"/>
              <a:gd name="connsiteY53" fmla="*/ 273255 h 1161397"/>
              <a:gd name="connsiteX54" fmla="*/ 3732427 w 6884912"/>
              <a:gd name="connsiteY54" fmla="*/ 245039 h 1161397"/>
              <a:gd name="connsiteX55" fmla="*/ 3777022 w 6884912"/>
              <a:gd name="connsiteY55" fmla="*/ 200276 h 1161397"/>
              <a:gd name="connsiteX56" fmla="*/ 3791246 w 6884912"/>
              <a:gd name="connsiteY56" fmla="*/ 189996 h 1161397"/>
              <a:gd name="connsiteX57" fmla="*/ 3819864 w 6884912"/>
              <a:gd name="connsiteY57" fmla="*/ 194605 h 1161397"/>
              <a:gd name="connsiteX58" fmla="*/ 3830398 w 6884912"/>
              <a:gd name="connsiteY58" fmla="*/ 188383 h 1161397"/>
              <a:gd name="connsiteX59" fmla="*/ 3834360 w 6884912"/>
              <a:gd name="connsiteY59" fmla="*/ 188992 h 1161397"/>
              <a:gd name="connsiteX60" fmla="*/ 3843715 w 6884912"/>
              <a:gd name="connsiteY60" fmla="*/ 188752 h 1161397"/>
              <a:gd name="connsiteX61" fmla="*/ 3842609 w 6884912"/>
              <a:gd name="connsiteY61" fmla="*/ 197386 h 1161397"/>
              <a:gd name="connsiteX62" fmla="*/ 3853961 w 6884912"/>
              <a:gd name="connsiteY62" fmla="*/ 213380 h 1161397"/>
              <a:gd name="connsiteX63" fmla="*/ 3907640 w 6884912"/>
              <a:gd name="connsiteY63" fmla="*/ 207568 h 1161397"/>
              <a:gd name="connsiteX64" fmla="*/ 3910449 w 6884912"/>
              <a:gd name="connsiteY64" fmla="*/ 197808 h 1161397"/>
              <a:gd name="connsiteX65" fmla="*/ 3917197 w 6884912"/>
              <a:gd name="connsiteY65" fmla="*/ 196121 h 1161397"/>
              <a:gd name="connsiteX66" fmla="*/ 3922400 w 6884912"/>
              <a:gd name="connsiteY66" fmla="*/ 205056 h 1161397"/>
              <a:gd name="connsiteX67" fmla="*/ 4013061 w 6884912"/>
              <a:gd name="connsiteY67" fmla="*/ 224874 h 1161397"/>
              <a:gd name="connsiteX68" fmla="*/ 4220717 w 6884912"/>
              <a:gd name="connsiteY68" fmla="*/ 192946 h 1161397"/>
              <a:gd name="connsiteX69" fmla="*/ 4228802 w 6884912"/>
              <a:gd name="connsiteY69" fmla="*/ 201468 h 1161397"/>
              <a:gd name="connsiteX70" fmla="*/ 4289361 w 6884912"/>
              <a:gd name="connsiteY70" fmla="*/ 196642 h 1161397"/>
              <a:gd name="connsiteX71" fmla="*/ 4498913 w 6884912"/>
              <a:gd name="connsiteY71" fmla="*/ 118915 h 1161397"/>
              <a:gd name="connsiteX72" fmla="*/ 4617330 w 6884912"/>
              <a:gd name="connsiteY72" fmla="*/ 111163 h 1161397"/>
              <a:gd name="connsiteX73" fmla="*/ 4659778 w 6884912"/>
              <a:gd name="connsiteY73" fmla="*/ 118219 h 1161397"/>
              <a:gd name="connsiteX74" fmla="*/ 4730870 w 6884912"/>
              <a:gd name="connsiteY74" fmla="*/ 129432 h 1161397"/>
              <a:gd name="connsiteX75" fmla="*/ 4844073 w 6884912"/>
              <a:gd name="connsiteY75" fmla="*/ 161768 h 1161397"/>
              <a:gd name="connsiteX76" fmla="*/ 4856454 w 6884912"/>
              <a:gd name="connsiteY76" fmla="*/ 130488 h 1161397"/>
              <a:gd name="connsiteX77" fmla="*/ 4920038 w 6884912"/>
              <a:gd name="connsiteY77" fmla="*/ 140418 h 1161397"/>
              <a:gd name="connsiteX78" fmla="*/ 5016639 w 6884912"/>
              <a:gd name="connsiteY78" fmla="*/ 158905 h 1161397"/>
              <a:gd name="connsiteX79" fmla="*/ 5072009 w 6884912"/>
              <a:gd name="connsiteY79" fmla="*/ 161502 h 1161397"/>
              <a:gd name="connsiteX80" fmla="*/ 5223626 w 6884912"/>
              <a:gd name="connsiteY80" fmla="*/ 177356 h 1161397"/>
              <a:gd name="connsiteX81" fmla="*/ 5375773 w 6884912"/>
              <a:gd name="connsiteY81" fmla="*/ 199913 h 1161397"/>
              <a:gd name="connsiteX82" fmla="*/ 5467502 w 6884912"/>
              <a:gd name="connsiteY82" fmla="*/ 250963 h 1161397"/>
              <a:gd name="connsiteX83" fmla="*/ 5592395 w 6884912"/>
              <a:gd name="connsiteY83" fmla="*/ 265434 h 1161397"/>
              <a:gd name="connsiteX84" fmla="*/ 5613532 w 6884912"/>
              <a:gd name="connsiteY84" fmla="*/ 273379 h 1161397"/>
              <a:gd name="connsiteX85" fmla="*/ 5642173 w 6884912"/>
              <a:gd name="connsiteY85" fmla="*/ 266904 h 1161397"/>
              <a:gd name="connsiteX86" fmla="*/ 5756910 w 6884912"/>
              <a:gd name="connsiteY86" fmla="*/ 239211 h 1161397"/>
              <a:gd name="connsiteX87" fmla="*/ 5846667 w 6884912"/>
              <a:gd name="connsiteY87" fmla="*/ 201786 h 1161397"/>
              <a:gd name="connsiteX88" fmla="*/ 5960732 w 6884912"/>
              <a:gd name="connsiteY88" fmla="*/ 220708 h 1161397"/>
              <a:gd name="connsiteX89" fmla="*/ 6029542 w 6884912"/>
              <a:gd name="connsiteY89" fmla="*/ 210339 h 1161397"/>
              <a:gd name="connsiteX90" fmla="*/ 6141123 w 6884912"/>
              <a:gd name="connsiteY90" fmla="*/ 159923 h 1161397"/>
              <a:gd name="connsiteX91" fmla="*/ 6290640 w 6884912"/>
              <a:gd name="connsiteY91" fmla="*/ 167441 h 1161397"/>
              <a:gd name="connsiteX92" fmla="*/ 6322806 w 6884912"/>
              <a:gd name="connsiteY92" fmla="*/ 213293 h 1161397"/>
              <a:gd name="connsiteX93" fmla="*/ 6380420 w 6884912"/>
              <a:gd name="connsiteY93" fmla="*/ 173195 h 1161397"/>
              <a:gd name="connsiteX94" fmla="*/ 6507891 w 6884912"/>
              <a:gd name="connsiteY94" fmla="*/ 118474 h 1161397"/>
              <a:gd name="connsiteX95" fmla="*/ 6571807 w 6884912"/>
              <a:gd name="connsiteY95" fmla="*/ 98636 h 1161397"/>
              <a:gd name="connsiteX96" fmla="*/ 6671880 w 6884912"/>
              <a:gd name="connsiteY96" fmla="*/ 82931 h 1161397"/>
              <a:gd name="connsiteX97" fmla="*/ 6702266 w 6884912"/>
              <a:gd name="connsiteY97" fmla="*/ 75470 h 1161397"/>
              <a:gd name="connsiteX98" fmla="*/ 6845802 w 6884912"/>
              <a:gd name="connsiteY98" fmla="*/ 24496 h 1161397"/>
              <a:gd name="connsiteX99" fmla="*/ 6884912 w 6884912"/>
              <a:gd name="connsiteY9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7166 w 6884912"/>
              <a:gd name="connsiteY14" fmla="*/ 744338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884912" h="1161397">
                <a:moveTo>
                  <a:pt x="6884912" y="0"/>
                </a:moveTo>
                <a:lnTo>
                  <a:pt x="6884912" y="1161397"/>
                </a:lnTo>
                <a:lnTo>
                  <a:pt x="0" y="1161397"/>
                </a:lnTo>
                <a:lnTo>
                  <a:pt x="27135" y="1147460"/>
                </a:lnTo>
                <a:cubicBezTo>
                  <a:pt x="57431" y="1167048"/>
                  <a:pt x="61886" y="1088181"/>
                  <a:pt x="115388" y="1111320"/>
                </a:cubicBezTo>
                <a:cubicBezTo>
                  <a:pt x="146435" y="1096221"/>
                  <a:pt x="156823" y="1079485"/>
                  <a:pt x="213420" y="1056868"/>
                </a:cubicBezTo>
                <a:cubicBezTo>
                  <a:pt x="288217" y="1040787"/>
                  <a:pt x="383333" y="1044881"/>
                  <a:pt x="454970" y="1023343"/>
                </a:cubicBezTo>
                <a:cubicBezTo>
                  <a:pt x="440966" y="999969"/>
                  <a:pt x="571419" y="1006841"/>
                  <a:pt x="548162" y="984908"/>
                </a:cubicBezTo>
                <a:cubicBezTo>
                  <a:pt x="561321" y="956563"/>
                  <a:pt x="637415" y="1010272"/>
                  <a:pt x="651408" y="984938"/>
                </a:cubicBezTo>
                <a:cubicBezTo>
                  <a:pt x="671652" y="980952"/>
                  <a:pt x="698726" y="950833"/>
                  <a:pt x="723108" y="941904"/>
                </a:cubicBezTo>
                <a:cubicBezTo>
                  <a:pt x="760262" y="946949"/>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6251" y="768649"/>
                  <a:pt x="1137166" y="744338"/>
                </a:cubicBezTo>
                <a:lnTo>
                  <a:pt x="1207847" y="689087"/>
                </a:lnTo>
                <a:cubicBezTo>
                  <a:pt x="1226429" y="687736"/>
                  <a:pt x="1222409" y="707958"/>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cubicBezTo>
                  <a:pt x="1339751" y="615537"/>
                  <a:pt x="1339903" y="614780"/>
                  <a:pt x="1340054" y="614022"/>
                </a:cubicBez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61730" y="317407"/>
                  <a:pt x="3186369" y="312875"/>
                  <a:pt x="3222191" y="307887"/>
                </a:cubicBezTo>
                <a:cubicBezTo>
                  <a:pt x="3223593" y="304249"/>
                  <a:pt x="3179978" y="296995"/>
                  <a:pt x="3227953" y="297650"/>
                </a:cubicBezTo>
                <a:cubicBezTo>
                  <a:pt x="3275928" y="298306"/>
                  <a:pt x="3443572" y="313020"/>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62781" y="222856"/>
                  <a:pt x="4184760" y="196847"/>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61586" y="136690"/>
                  <a:pt x="4823142" y="161592"/>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7769" y="214252"/>
                  <a:pt x="6349573" y="188998"/>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69BDD38-67A1-0025-B992-DB54E96EFFF8}"/>
              </a:ext>
            </a:extLst>
          </p:cNvPr>
          <p:cNvPicPr>
            <a:picLocks noChangeAspect="1"/>
          </p:cNvPicPr>
          <p:nvPr/>
        </p:nvPicPr>
        <p:blipFill>
          <a:blip r:embed="rId4"/>
          <a:stretch>
            <a:fillRect/>
          </a:stretch>
        </p:blipFill>
        <p:spPr>
          <a:xfrm>
            <a:off x="10655152" y="75251"/>
            <a:ext cx="1390844" cy="1305107"/>
          </a:xfrm>
          <a:prstGeom prst="rect">
            <a:avLst/>
          </a:prstGeom>
        </p:spPr>
      </p:pic>
      <p:sp>
        <p:nvSpPr>
          <p:cNvPr id="8" name="Content Placeholder 26">
            <a:extLst>
              <a:ext uri="{FF2B5EF4-FFF2-40B4-BE49-F238E27FC236}">
                <a16:creationId xmlns:a16="http://schemas.microsoft.com/office/drawing/2014/main" id="{55A3CBD9-847F-E26E-B3F1-A65E9EE4D424}"/>
              </a:ext>
            </a:extLst>
          </p:cNvPr>
          <p:cNvSpPr txBox="1">
            <a:spLocks/>
          </p:cNvSpPr>
          <p:nvPr/>
        </p:nvSpPr>
        <p:spPr>
          <a:xfrm>
            <a:off x="554447" y="383989"/>
            <a:ext cx="9702799" cy="83954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900" b="1" dirty="0"/>
              <a:t>Tool Set (5/6)</a:t>
            </a:r>
            <a:endParaRPr lang="en-US" b="1" dirty="0"/>
          </a:p>
        </p:txBody>
      </p:sp>
      <p:sp>
        <p:nvSpPr>
          <p:cNvPr id="17" name="Content Placeholder 3">
            <a:extLst>
              <a:ext uri="{FF2B5EF4-FFF2-40B4-BE49-F238E27FC236}">
                <a16:creationId xmlns:a16="http://schemas.microsoft.com/office/drawing/2014/main" id="{8CAAF888-804B-8CD0-8E12-917EFB651AD5}"/>
              </a:ext>
            </a:extLst>
          </p:cNvPr>
          <p:cNvSpPr>
            <a:spLocks noGrp="1"/>
          </p:cNvSpPr>
          <p:nvPr>
            <p:ph idx="1"/>
          </p:nvPr>
        </p:nvSpPr>
        <p:spPr>
          <a:xfrm>
            <a:off x="334965" y="1310387"/>
            <a:ext cx="9702799" cy="646331"/>
          </a:xfrm>
        </p:spPr>
        <p:txBody>
          <a:bodyPr>
            <a:noAutofit/>
          </a:bodyPr>
          <a:lstStyle/>
          <a:p>
            <a:pPr marL="0" indent="0">
              <a:buNone/>
            </a:pPr>
            <a:r>
              <a:rPr lang="en-US" sz="2400" dirty="0"/>
              <a:t>Horizontal Stabilizer (HS) – Central Rib – </a:t>
            </a:r>
            <a:r>
              <a:rPr lang="en-US" sz="2400" dirty="0" err="1"/>
              <a:t>Flexform</a:t>
            </a:r>
            <a:r>
              <a:rPr lang="en-US" sz="2400" dirty="0"/>
              <a:t> setup</a:t>
            </a:r>
          </a:p>
        </p:txBody>
      </p:sp>
      <p:pic>
        <p:nvPicPr>
          <p:cNvPr id="9" name="Picture 8">
            <a:extLst>
              <a:ext uri="{FF2B5EF4-FFF2-40B4-BE49-F238E27FC236}">
                <a16:creationId xmlns:a16="http://schemas.microsoft.com/office/drawing/2014/main" id="{C2B33147-AAC7-5DA6-C803-073F56433D6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85422" y="4105939"/>
            <a:ext cx="3626481" cy="1775998"/>
          </a:xfrm>
          <a:prstGeom prst="rect">
            <a:avLst/>
          </a:prstGeom>
        </p:spPr>
      </p:pic>
      <p:pic>
        <p:nvPicPr>
          <p:cNvPr id="10" name="Picture 9">
            <a:extLst>
              <a:ext uri="{FF2B5EF4-FFF2-40B4-BE49-F238E27FC236}">
                <a16:creationId xmlns:a16="http://schemas.microsoft.com/office/drawing/2014/main" id="{C843279B-DAEC-4F32-8C6B-161490A84A7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85422" y="1862340"/>
            <a:ext cx="3626480" cy="1798119"/>
          </a:xfrm>
          <a:prstGeom prst="rect">
            <a:avLst/>
          </a:prstGeom>
        </p:spPr>
      </p:pic>
      <p:sp>
        <p:nvSpPr>
          <p:cNvPr id="11" name="TextBox 10">
            <a:extLst>
              <a:ext uri="{FF2B5EF4-FFF2-40B4-BE49-F238E27FC236}">
                <a16:creationId xmlns:a16="http://schemas.microsoft.com/office/drawing/2014/main" id="{E3E3BE34-844B-3CA3-18C9-1E80E8DF54EC}"/>
              </a:ext>
            </a:extLst>
          </p:cNvPr>
          <p:cNvSpPr txBox="1"/>
          <p:nvPr/>
        </p:nvSpPr>
        <p:spPr>
          <a:xfrm>
            <a:off x="3619857" y="3291127"/>
            <a:ext cx="692045" cy="369332"/>
          </a:xfrm>
          <a:prstGeom prst="rect">
            <a:avLst/>
          </a:prstGeom>
          <a:noFill/>
        </p:spPr>
        <p:txBody>
          <a:bodyPr wrap="square" rtlCol="0">
            <a:spAutoFit/>
          </a:bodyPr>
          <a:lstStyle/>
          <a:p>
            <a:r>
              <a:rPr lang="en-US" dirty="0"/>
              <a:t>Open</a:t>
            </a:r>
            <a:endParaRPr lang="ro-RO" dirty="0"/>
          </a:p>
        </p:txBody>
      </p:sp>
      <p:sp>
        <p:nvSpPr>
          <p:cNvPr id="12" name="TextBox 11">
            <a:extLst>
              <a:ext uri="{FF2B5EF4-FFF2-40B4-BE49-F238E27FC236}">
                <a16:creationId xmlns:a16="http://schemas.microsoft.com/office/drawing/2014/main" id="{E53269BC-BCBA-AF60-14C1-F75BAB9FAC9B}"/>
              </a:ext>
            </a:extLst>
          </p:cNvPr>
          <p:cNvSpPr txBox="1"/>
          <p:nvPr/>
        </p:nvSpPr>
        <p:spPr>
          <a:xfrm>
            <a:off x="3483703" y="5534022"/>
            <a:ext cx="861736" cy="369332"/>
          </a:xfrm>
          <a:prstGeom prst="rect">
            <a:avLst/>
          </a:prstGeom>
          <a:noFill/>
        </p:spPr>
        <p:txBody>
          <a:bodyPr wrap="square" rtlCol="0">
            <a:spAutoFit/>
          </a:bodyPr>
          <a:lstStyle/>
          <a:p>
            <a:r>
              <a:rPr lang="en-US" dirty="0"/>
              <a:t>Closed</a:t>
            </a:r>
            <a:endParaRPr lang="ro-RO" dirty="0"/>
          </a:p>
        </p:txBody>
      </p:sp>
      <p:pic>
        <p:nvPicPr>
          <p:cNvPr id="13" name="c video">
            <a:hlinkClick r:id="" action="ppaction://media"/>
            <a:extLst>
              <a:ext uri="{FF2B5EF4-FFF2-40B4-BE49-F238E27FC236}">
                <a16:creationId xmlns:a16="http://schemas.microsoft.com/office/drawing/2014/main" id="{640723BE-DA11-8E69-BB0D-BFE1E844572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597420" y="1862340"/>
            <a:ext cx="7332414" cy="4255814"/>
          </a:xfrm>
          <a:prstGeom prst="rect">
            <a:avLst/>
          </a:prstGeom>
        </p:spPr>
      </p:pic>
    </p:spTree>
    <p:extLst>
      <p:ext uri="{BB962C8B-B14F-4D97-AF65-F5344CB8AC3E}">
        <p14:creationId xmlns:p14="http://schemas.microsoft.com/office/powerpoint/2010/main" val="1125709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17"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36">
            <a:extLst>
              <a:ext uri="{FF2B5EF4-FFF2-40B4-BE49-F238E27FC236}">
                <a16:creationId xmlns:a16="http://schemas.microsoft.com/office/drawing/2014/main" id="{13EFA6C3-82DC-4131-9929-2523E6FD0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38">
            <a:extLst>
              <a:ext uri="{FF2B5EF4-FFF2-40B4-BE49-F238E27FC236}">
                <a16:creationId xmlns:a16="http://schemas.microsoft.com/office/drawing/2014/main" id="{AEC9469E-14CA-4358-BABC-CBF836A61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69680" cy="767978"/>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Shape 40">
            <a:extLst>
              <a:ext uri="{FF2B5EF4-FFF2-40B4-BE49-F238E27FC236}">
                <a16:creationId xmlns:a16="http://schemas.microsoft.com/office/drawing/2014/main" id="{048EB4C9-ACAF-4CCA-BA6E-931443192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5753" y="6027658"/>
            <a:ext cx="7906247" cy="830343"/>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785037 w 6884912"/>
              <a:gd name="connsiteY84" fmla="*/ 161964 h 1161397"/>
              <a:gd name="connsiteX85" fmla="*/ 4844073 w 6884912"/>
              <a:gd name="connsiteY85" fmla="*/ 161768 h 1161397"/>
              <a:gd name="connsiteX86" fmla="*/ 4856454 w 6884912"/>
              <a:gd name="connsiteY86" fmla="*/ 130488 h 1161397"/>
              <a:gd name="connsiteX87" fmla="*/ 4920038 w 6884912"/>
              <a:gd name="connsiteY87" fmla="*/ 140418 h 1161397"/>
              <a:gd name="connsiteX88" fmla="*/ 5016639 w 6884912"/>
              <a:gd name="connsiteY88" fmla="*/ 158905 h 1161397"/>
              <a:gd name="connsiteX89" fmla="*/ 5072009 w 6884912"/>
              <a:gd name="connsiteY89" fmla="*/ 161502 h 1161397"/>
              <a:gd name="connsiteX90" fmla="*/ 5223626 w 6884912"/>
              <a:gd name="connsiteY90" fmla="*/ 177356 h 1161397"/>
              <a:gd name="connsiteX91" fmla="*/ 5375773 w 6884912"/>
              <a:gd name="connsiteY91" fmla="*/ 199913 h 1161397"/>
              <a:gd name="connsiteX92" fmla="*/ 5467502 w 6884912"/>
              <a:gd name="connsiteY92" fmla="*/ 250963 h 1161397"/>
              <a:gd name="connsiteX93" fmla="*/ 5592395 w 6884912"/>
              <a:gd name="connsiteY93" fmla="*/ 265434 h 1161397"/>
              <a:gd name="connsiteX94" fmla="*/ 5613532 w 6884912"/>
              <a:gd name="connsiteY94" fmla="*/ 273379 h 1161397"/>
              <a:gd name="connsiteX95" fmla="*/ 5642173 w 6884912"/>
              <a:gd name="connsiteY95" fmla="*/ 266904 h 1161397"/>
              <a:gd name="connsiteX96" fmla="*/ 5756910 w 6884912"/>
              <a:gd name="connsiteY96" fmla="*/ 239211 h 1161397"/>
              <a:gd name="connsiteX97" fmla="*/ 5846667 w 6884912"/>
              <a:gd name="connsiteY97" fmla="*/ 201786 h 1161397"/>
              <a:gd name="connsiteX98" fmla="*/ 5960732 w 6884912"/>
              <a:gd name="connsiteY98" fmla="*/ 220708 h 1161397"/>
              <a:gd name="connsiteX99" fmla="*/ 6029542 w 6884912"/>
              <a:gd name="connsiteY99" fmla="*/ 210339 h 1161397"/>
              <a:gd name="connsiteX100" fmla="*/ 6141123 w 6884912"/>
              <a:gd name="connsiteY100" fmla="*/ 159923 h 1161397"/>
              <a:gd name="connsiteX101" fmla="*/ 6290640 w 6884912"/>
              <a:gd name="connsiteY101" fmla="*/ 167441 h 1161397"/>
              <a:gd name="connsiteX102" fmla="*/ 6322806 w 6884912"/>
              <a:gd name="connsiteY102" fmla="*/ 213293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844073 w 6884912"/>
              <a:gd name="connsiteY84" fmla="*/ 161768 h 1161397"/>
              <a:gd name="connsiteX85" fmla="*/ 4856454 w 6884912"/>
              <a:gd name="connsiteY85" fmla="*/ 130488 h 1161397"/>
              <a:gd name="connsiteX86" fmla="*/ 4920038 w 6884912"/>
              <a:gd name="connsiteY86" fmla="*/ 140418 h 1161397"/>
              <a:gd name="connsiteX87" fmla="*/ 5016639 w 6884912"/>
              <a:gd name="connsiteY87" fmla="*/ 158905 h 1161397"/>
              <a:gd name="connsiteX88" fmla="*/ 5072009 w 6884912"/>
              <a:gd name="connsiteY88" fmla="*/ 161502 h 1161397"/>
              <a:gd name="connsiteX89" fmla="*/ 5223626 w 6884912"/>
              <a:gd name="connsiteY89" fmla="*/ 177356 h 1161397"/>
              <a:gd name="connsiteX90" fmla="*/ 5375773 w 6884912"/>
              <a:gd name="connsiteY90" fmla="*/ 199913 h 1161397"/>
              <a:gd name="connsiteX91" fmla="*/ 5467502 w 6884912"/>
              <a:gd name="connsiteY91" fmla="*/ 250963 h 1161397"/>
              <a:gd name="connsiteX92" fmla="*/ 5592395 w 6884912"/>
              <a:gd name="connsiteY92" fmla="*/ 265434 h 1161397"/>
              <a:gd name="connsiteX93" fmla="*/ 5613532 w 6884912"/>
              <a:gd name="connsiteY93" fmla="*/ 273379 h 1161397"/>
              <a:gd name="connsiteX94" fmla="*/ 5642173 w 6884912"/>
              <a:gd name="connsiteY94" fmla="*/ 266904 h 1161397"/>
              <a:gd name="connsiteX95" fmla="*/ 5756910 w 6884912"/>
              <a:gd name="connsiteY95" fmla="*/ 239211 h 1161397"/>
              <a:gd name="connsiteX96" fmla="*/ 5846667 w 6884912"/>
              <a:gd name="connsiteY96" fmla="*/ 201786 h 1161397"/>
              <a:gd name="connsiteX97" fmla="*/ 5960732 w 6884912"/>
              <a:gd name="connsiteY97" fmla="*/ 220708 h 1161397"/>
              <a:gd name="connsiteX98" fmla="*/ 6029542 w 6884912"/>
              <a:gd name="connsiteY98" fmla="*/ 210339 h 1161397"/>
              <a:gd name="connsiteX99" fmla="*/ 6141123 w 6884912"/>
              <a:gd name="connsiteY99" fmla="*/ 159923 h 1161397"/>
              <a:gd name="connsiteX100" fmla="*/ 6290640 w 6884912"/>
              <a:gd name="connsiteY100" fmla="*/ 167441 h 1161397"/>
              <a:gd name="connsiteX101" fmla="*/ 6322806 w 6884912"/>
              <a:gd name="connsiteY101" fmla="*/ 213293 h 1161397"/>
              <a:gd name="connsiteX102" fmla="*/ 6380420 w 6884912"/>
              <a:gd name="connsiteY102" fmla="*/ 173195 h 1161397"/>
              <a:gd name="connsiteX103" fmla="*/ 6507891 w 6884912"/>
              <a:gd name="connsiteY103" fmla="*/ 118474 h 1161397"/>
              <a:gd name="connsiteX104" fmla="*/ 6571807 w 6884912"/>
              <a:gd name="connsiteY104" fmla="*/ 98636 h 1161397"/>
              <a:gd name="connsiteX105" fmla="*/ 6671880 w 6884912"/>
              <a:gd name="connsiteY105" fmla="*/ 82931 h 1161397"/>
              <a:gd name="connsiteX106" fmla="*/ 6702266 w 6884912"/>
              <a:gd name="connsiteY106" fmla="*/ 75470 h 1161397"/>
              <a:gd name="connsiteX107" fmla="*/ 6845802 w 6884912"/>
              <a:gd name="connsiteY107" fmla="*/ 24496 h 1161397"/>
              <a:gd name="connsiteX108" fmla="*/ 6884912 w 6884912"/>
              <a:gd name="connsiteY10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12111 w 6884912"/>
              <a:gd name="connsiteY8" fmla="*/ 1085599 h 1161397"/>
              <a:gd name="connsiteX9" fmla="*/ 567875 w 6884912"/>
              <a:gd name="connsiteY9" fmla="*/ 1051976 h 1161397"/>
              <a:gd name="connsiteX10" fmla="*/ 601644 w 6884912"/>
              <a:gd name="connsiteY10" fmla="*/ 1003997 h 1161397"/>
              <a:gd name="connsiteX11" fmla="*/ 651408 w 6884912"/>
              <a:gd name="connsiteY11" fmla="*/ 984938 h 1161397"/>
              <a:gd name="connsiteX12" fmla="*/ 673197 w 6884912"/>
              <a:gd name="connsiteY12" fmla="*/ 1010060 h 1161397"/>
              <a:gd name="connsiteX13" fmla="*/ 723108 w 6884912"/>
              <a:gd name="connsiteY13" fmla="*/ 980081 h 1161397"/>
              <a:gd name="connsiteX14" fmla="*/ 797699 w 6884912"/>
              <a:gd name="connsiteY14" fmla="*/ 931362 h 1161397"/>
              <a:gd name="connsiteX15" fmla="*/ 843359 w 6884912"/>
              <a:gd name="connsiteY15" fmla="*/ 910894 h 1161397"/>
              <a:gd name="connsiteX16" fmla="*/ 965215 w 6884912"/>
              <a:gd name="connsiteY16" fmla="*/ 846701 h 1161397"/>
              <a:gd name="connsiteX17" fmla="*/ 1085080 w 6884912"/>
              <a:gd name="connsiteY17" fmla="*/ 776086 h 1161397"/>
              <a:gd name="connsiteX18" fmla="*/ 1131224 w 6884912"/>
              <a:gd name="connsiteY18" fmla="*/ 706160 h 1161397"/>
              <a:gd name="connsiteX19" fmla="*/ 1138051 w 6884912"/>
              <a:gd name="connsiteY19" fmla="*/ 70203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26340 w 6884912"/>
              <a:gd name="connsiteY38" fmla="*/ 638496 h 1161397"/>
              <a:gd name="connsiteX39" fmla="*/ 1731986 w 6884912"/>
              <a:gd name="connsiteY39" fmla="*/ 589682 h 1161397"/>
              <a:gd name="connsiteX40" fmla="*/ 1927935 w 6884912"/>
              <a:gd name="connsiteY40" fmla="*/ 628540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222191 w 6884912"/>
              <a:gd name="connsiteY57" fmla="*/ 307887 h 1161397"/>
              <a:gd name="connsiteX58" fmla="*/ 3227953 w 6884912"/>
              <a:gd name="connsiteY58" fmla="*/ 297650 h 1161397"/>
              <a:gd name="connsiteX59" fmla="*/ 3510042 w 6884912"/>
              <a:gd name="connsiteY59" fmla="*/ 311820 h 1161397"/>
              <a:gd name="connsiteX60" fmla="*/ 3626773 w 6884912"/>
              <a:gd name="connsiteY60" fmla="*/ 290452 h 1161397"/>
              <a:gd name="connsiteX61" fmla="*/ 3666217 w 6884912"/>
              <a:gd name="connsiteY61" fmla="*/ 273255 h 1161397"/>
              <a:gd name="connsiteX62" fmla="*/ 3732427 w 6884912"/>
              <a:gd name="connsiteY62" fmla="*/ 245039 h 1161397"/>
              <a:gd name="connsiteX63" fmla="*/ 3777022 w 6884912"/>
              <a:gd name="connsiteY63" fmla="*/ 200276 h 1161397"/>
              <a:gd name="connsiteX64" fmla="*/ 3791246 w 6884912"/>
              <a:gd name="connsiteY64" fmla="*/ 189996 h 1161397"/>
              <a:gd name="connsiteX65" fmla="*/ 3819864 w 6884912"/>
              <a:gd name="connsiteY65" fmla="*/ 194605 h 1161397"/>
              <a:gd name="connsiteX66" fmla="*/ 3830398 w 6884912"/>
              <a:gd name="connsiteY66" fmla="*/ 188383 h 1161397"/>
              <a:gd name="connsiteX67" fmla="*/ 3834360 w 6884912"/>
              <a:gd name="connsiteY67" fmla="*/ 188992 h 1161397"/>
              <a:gd name="connsiteX68" fmla="*/ 3843715 w 6884912"/>
              <a:gd name="connsiteY68" fmla="*/ 188752 h 1161397"/>
              <a:gd name="connsiteX69" fmla="*/ 3842609 w 6884912"/>
              <a:gd name="connsiteY69" fmla="*/ 197386 h 1161397"/>
              <a:gd name="connsiteX70" fmla="*/ 3853961 w 6884912"/>
              <a:gd name="connsiteY70" fmla="*/ 213380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3922400 w 6884912"/>
              <a:gd name="connsiteY74" fmla="*/ 205056 h 1161397"/>
              <a:gd name="connsiteX75" fmla="*/ 4013061 w 6884912"/>
              <a:gd name="connsiteY75" fmla="*/ 224874 h 1161397"/>
              <a:gd name="connsiteX76" fmla="*/ 4220717 w 6884912"/>
              <a:gd name="connsiteY76" fmla="*/ 192946 h 1161397"/>
              <a:gd name="connsiteX77" fmla="*/ 4228802 w 6884912"/>
              <a:gd name="connsiteY77" fmla="*/ 201468 h 1161397"/>
              <a:gd name="connsiteX78" fmla="*/ 4289361 w 6884912"/>
              <a:gd name="connsiteY78" fmla="*/ 196642 h 1161397"/>
              <a:gd name="connsiteX79" fmla="*/ 4498913 w 6884912"/>
              <a:gd name="connsiteY79" fmla="*/ 118915 h 1161397"/>
              <a:gd name="connsiteX80" fmla="*/ 4617330 w 6884912"/>
              <a:gd name="connsiteY80" fmla="*/ 111163 h 1161397"/>
              <a:gd name="connsiteX81" fmla="*/ 4659778 w 6884912"/>
              <a:gd name="connsiteY81" fmla="*/ 118219 h 1161397"/>
              <a:gd name="connsiteX82" fmla="*/ 4730870 w 6884912"/>
              <a:gd name="connsiteY82" fmla="*/ 129432 h 1161397"/>
              <a:gd name="connsiteX83" fmla="*/ 4844073 w 6884912"/>
              <a:gd name="connsiteY83" fmla="*/ 161768 h 1161397"/>
              <a:gd name="connsiteX84" fmla="*/ 4856454 w 6884912"/>
              <a:gd name="connsiteY84" fmla="*/ 130488 h 1161397"/>
              <a:gd name="connsiteX85" fmla="*/ 4920038 w 6884912"/>
              <a:gd name="connsiteY85" fmla="*/ 140418 h 1161397"/>
              <a:gd name="connsiteX86" fmla="*/ 5016639 w 6884912"/>
              <a:gd name="connsiteY86" fmla="*/ 158905 h 1161397"/>
              <a:gd name="connsiteX87" fmla="*/ 5072009 w 6884912"/>
              <a:gd name="connsiteY87" fmla="*/ 161502 h 1161397"/>
              <a:gd name="connsiteX88" fmla="*/ 5223626 w 6884912"/>
              <a:gd name="connsiteY88" fmla="*/ 177356 h 1161397"/>
              <a:gd name="connsiteX89" fmla="*/ 5375773 w 6884912"/>
              <a:gd name="connsiteY89" fmla="*/ 199913 h 1161397"/>
              <a:gd name="connsiteX90" fmla="*/ 5467502 w 6884912"/>
              <a:gd name="connsiteY90" fmla="*/ 250963 h 1161397"/>
              <a:gd name="connsiteX91" fmla="*/ 5592395 w 6884912"/>
              <a:gd name="connsiteY91" fmla="*/ 265434 h 1161397"/>
              <a:gd name="connsiteX92" fmla="*/ 5613532 w 6884912"/>
              <a:gd name="connsiteY92" fmla="*/ 273379 h 1161397"/>
              <a:gd name="connsiteX93" fmla="*/ 5642173 w 6884912"/>
              <a:gd name="connsiteY93" fmla="*/ 266904 h 1161397"/>
              <a:gd name="connsiteX94" fmla="*/ 5756910 w 6884912"/>
              <a:gd name="connsiteY94" fmla="*/ 239211 h 1161397"/>
              <a:gd name="connsiteX95" fmla="*/ 5846667 w 6884912"/>
              <a:gd name="connsiteY95" fmla="*/ 201786 h 1161397"/>
              <a:gd name="connsiteX96" fmla="*/ 5960732 w 6884912"/>
              <a:gd name="connsiteY96" fmla="*/ 220708 h 1161397"/>
              <a:gd name="connsiteX97" fmla="*/ 6029542 w 6884912"/>
              <a:gd name="connsiteY97" fmla="*/ 210339 h 1161397"/>
              <a:gd name="connsiteX98" fmla="*/ 6141123 w 6884912"/>
              <a:gd name="connsiteY98" fmla="*/ 159923 h 1161397"/>
              <a:gd name="connsiteX99" fmla="*/ 6290640 w 6884912"/>
              <a:gd name="connsiteY99" fmla="*/ 167441 h 1161397"/>
              <a:gd name="connsiteX100" fmla="*/ 6322806 w 6884912"/>
              <a:gd name="connsiteY100" fmla="*/ 213293 h 1161397"/>
              <a:gd name="connsiteX101" fmla="*/ 6380420 w 6884912"/>
              <a:gd name="connsiteY101" fmla="*/ 173195 h 1161397"/>
              <a:gd name="connsiteX102" fmla="*/ 6507891 w 6884912"/>
              <a:gd name="connsiteY102" fmla="*/ 118474 h 1161397"/>
              <a:gd name="connsiteX103" fmla="*/ 6571807 w 6884912"/>
              <a:gd name="connsiteY103" fmla="*/ 98636 h 1161397"/>
              <a:gd name="connsiteX104" fmla="*/ 6671880 w 6884912"/>
              <a:gd name="connsiteY104" fmla="*/ 82931 h 1161397"/>
              <a:gd name="connsiteX105" fmla="*/ 6702266 w 6884912"/>
              <a:gd name="connsiteY105" fmla="*/ 75470 h 1161397"/>
              <a:gd name="connsiteX106" fmla="*/ 6845802 w 6884912"/>
              <a:gd name="connsiteY106" fmla="*/ 24496 h 1161397"/>
              <a:gd name="connsiteX107" fmla="*/ 6884912 w 6884912"/>
              <a:gd name="connsiteY10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12111 w 6884912"/>
              <a:gd name="connsiteY7" fmla="*/ 1085599 h 1161397"/>
              <a:gd name="connsiteX8" fmla="*/ 567875 w 6884912"/>
              <a:gd name="connsiteY8" fmla="*/ 1051976 h 1161397"/>
              <a:gd name="connsiteX9" fmla="*/ 601644 w 6884912"/>
              <a:gd name="connsiteY9" fmla="*/ 1003997 h 1161397"/>
              <a:gd name="connsiteX10" fmla="*/ 651408 w 6884912"/>
              <a:gd name="connsiteY10" fmla="*/ 984938 h 1161397"/>
              <a:gd name="connsiteX11" fmla="*/ 673197 w 6884912"/>
              <a:gd name="connsiteY11" fmla="*/ 1010060 h 1161397"/>
              <a:gd name="connsiteX12" fmla="*/ 723108 w 6884912"/>
              <a:gd name="connsiteY12" fmla="*/ 980081 h 1161397"/>
              <a:gd name="connsiteX13" fmla="*/ 797699 w 6884912"/>
              <a:gd name="connsiteY13" fmla="*/ 931362 h 1161397"/>
              <a:gd name="connsiteX14" fmla="*/ 843359 w 6884912"/>
              <a:gd name="connsiteY14" fmla="*/ 910894 h 1161397"/>
              <a:gd name="connsiteX15" fmla="*/ 965215 w 6884912"/>
              <a:gd name="connsiteY15" fmla="*/ 846701 h 1161397"/>
              <a:gd name="connsiteX16" fmla="*/ 1085080 w 6884912"/>
              <a:gd name="connsiteY16" fmla="*/ 776086 h 1161397"/>
              <a:gd name="connsiteX17" fmla="*/ 1131224 w 6884912"/>
              <a:gd name="connsiteY17" fmla="*/ 706160 h 1161397"/>
              <a:gd name="connsiteX18" fmla="*/ 1138051 w 6884912"/>
              <a:gd name="connsiteY18" fmla="*/ 702034 h 1161397"/>
              <a:gd name="connsiteX19" fmla="*/ 1158800 w 6884912"/>
              <a:gd name="connsiteY19" fmla="*/ 700004 h 1161397"/>
              <a:gd name="connsiteX20" fmla="*/ 1166947 w 6884912"/>
              <a:gd name="connsiteY20" fmla="*/ 700762 h 1161397"/>
              <a:gd name="connsiteX21" fmla="*/ 1178135 w 6884912"/>
              <a:gd name="connsiteY21" fmla="*/ 698631 h 1161397"/>
              <a:gd name="connsiteX22" fmla="*/ 1178301 w 6884912"/>
              <a:gd name="connsiteY22" fmla="*/ 698094 h 1161397"/>
              <a:gd name="connsiteX23" fmla="*/ 1188995 w 6884912"/>
              <a:gd name="connsiteY23" fmla="*/ 697048 h 1161397"/>
              <a:gd name="connsiteX24" fmla="*/ 1242716 w 6884912"/>
              <a:gd name="connsiteY24" fmla="*/ 698052 h 1161397"/>
              <a:gd name="connsiteX25" fmla="*/ 1299977 w 6884912"/>
              <a:gd name="connsiteY25" fmla="*/ 639196 h 1161397"/>
              <a:gd name="connsiteX26" fmla="*/ 1326190 w 6884912"/>
              <a:gd name="connsiteY26" fmla="*/ 625955 h 1161397"/>
              <a:gd name="connsiteX27" fmla="*/ 1339600 w 6884912"/>
              <a:gd name="connsiteY27" fmla="*/ 616295 h 1161397"/>
              <a:gd name="connsiteX28" fmla="*/ 1340054 w 6884912"/>
              <a:gd name="connsiteY28" fmla="*/ 614022 h 1161397"/>
              <a:gd name="connsiteX29" fmla="*/ 1391606 w 6884912"/>
              <a:gd name="connsiteY29" fmla="*/ 615229 h 1161397"/>
              <a:gd name="connsiteX30" fmla="*/ 1397565 w 6884912"/>
              <a:gd name="connsiteY30" fmla="*/ 611490 h 1161397"/>
              <a:gd name="connsiteX31" fmla="*/ 1432302 w 6884912"/>
              <a:gd name="connsiteY31" fmla="*/ 617267 h 1161397"/>
              <a:gd name="connsiteX32" fmla="*/ 1449644 w 6884912"/>
              <a:gd name="connsiteY32" fmla="*/ 617591 h 1161397"/>
              <a:gd name="connsiteX33" fmla="*/ 1455793 w 6884912"/>
              <a:gd name="connsiteY33" fmla="*/ 623174 h 1161397"/>
              <a:gd name="connsiteX34" fmla="*/ 1480758 w 6884912"/>
              <a:gd name="connsiteY34" fmla="*/ 620863 h 1161397"/>
              <a:gd name="connsiteX35" fmla="*/ 1483154 w 6884912"/>
              <a:gd name="connsiteY35" fmla="*/ 618527 h 1161397"/>
              <a:gd name="connsiteX36" fmla="*/ 1505495 w 6884912"/>
              <a:gd name="connsiteY36" fmla="*/ 624325 h 1161397"/>
              <a:gd name="connsiteX37" fmla="*/ 1526340 w 6884912"/>
              <a:gd name="connsiteY37" fmla="*/ 638496 h 1161397"/>
              <a:gd name="connsiteX38" fmla="*/ 1731986 w 6884912"/>
              <a:gd name="connsiteY38" fmla="*/ 589682 h 1161397"/>
              <a:gd name="connsiteX39" fmla="*/ 1927935 w 6884912"/>
              <a:gd name="connsiteY39" fmla="*/ 628540 h 1161397"/>
              <a:gd name="connsiteX40" fmla="*/ 2039075 w 6884912"/>
              <a:gd name="connsiteY40" fmla="*/ 599964 h 1161397"/>
              <a:gd name="connsiteX41" fmla="*/ 2066980 w 6884912"/>
              <a:gd name="connsiteY41" fmla="*/ 550413 h 1161397"/>
              <a:gd name="connsiteX42" fmla="*/ 2352236 w 6884912"/>
              <a:gd name="connsiteY42" fmla="*/ 519602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222191 w 6884912"/>
              <a:gd name="connsiteY56" fmla="*/ 307887 h 1161397"/>
              <a:gd name="connsiteX57" fmla="*/ 3227953 w 6884912"/>
              <a:gd name="connsiteY57" fmla="*/ 297650 h 1161397"/>
              <a:gd name="connsiteX58" fmla="*/ 3510042 w 6884912"/>
              <a:gd name="connsiteY58" fmla="*/ 311820 h 1161397"/>
              <a:gd name="connsiteX59" fmla="*/ 3626773 w 6884912"/>
              <a:gd name="connsiteY59" fmla="*/ 290452 h 1161397"/>
              <a:gd name="connsiteX60" fmla="*/ 3666217 w 6884912"/>
              <a:gd name="connsiteY60" fmla="*/ 273255 h 1161397"/>
              <a:gd name="connsiteX61" fmla="*/ 3732427 w 6884912"/>
              <a:gd name="connsiteY61" fmla="*/ 245039 h 1161397"/>
              <a:gd name="connsiteX62" fmla="*/ 3777022 w 6884912"/>
              <a:gd name="connsiteY62" fmla="*/ 200276 h 1161397"/>
              <a:gd name="connsiteX63" fmla="*/ 3791246 w 6884912"/>
              <a:gd name="connsiteY63" fmla="*/ 189996 h 1161397"/>
              <a:gd name="connsiteX64" fmla="*/ 3819864 w 6884912"/>
              <a:gd name="connsiteY64" fmla="*/ 194605 h 1161397"/>
              <a:gd name="connsiteX65" fmla="*/ 3830398 w 6884912"/>
              <a:gd name="connsiteY65" fmla="*/ 188383 h 1161397"/>
              <a:gd name="connsiteX66" fmla="*/ 3834360 w 6884912"/>
              <a:gd name="connsiteY66" fmla="*/ 188992 h 1161397"/>
              <a:gd name="connsiteX67" fmla="*/ 3843715 w 6884912"/>
              <a:gd name="connsiteY67" fmla="*/ 188752 h 1161397"/>
              <a:gd name="connsiteX68" fmla="*/ 3842609 w 6884912"/>
              <a:gd name="connsiteY68" fmla="*/ 197386 h 1161397"/>
              <a:gd name="connsiteX69" fmla="*/ 3853961 w 6884912"/>
              <a:gd name="connsiteY69" fmla="*/ 213380 h 1161397"/>
              <a:gd name="connsiteX70" fmla="*/ 3907640 w 6884912"/>
              <a:gd name="connsiteY70" fmla="*/ 207568 h 1161397"/>
              <a:gd name="connsiteX71" fmla="*/ 3910449 w 6884912"/>
              <a:gd name="connsiteY71" fmla="*/ 197808 h 1161397"/>
              <a:gd name="connsiteX72" fmla="*/ 3917197 w 6884912"/>
              <a:gd name="connsiteY72" fmla="*/ 196121 h 1161397"/>
              <a:gd name="connsiteX73" fmla="*/ 3922400 w 6884912"/>
              <a:gd name="connsiteY73" fmla="*/ 205056 h 1161397"/>
              <a:gd name="connsiteX74" fmla="*/ 4013061 w 6884912"/>
              <a:gd name="connsiteY74" fmla="*/ 224874 h 1161397"/>
              <a:gd name="connsiteX75" fmla="*/ 4220717 w 6884912"/>
              <a:gd name="connsiteY75" fmla="*/ 192946 h 1161397"/>
              <a:gd name="connsiteX76" fmla="*/ 4228802 w 6884912"/>
              <a:gd name="connsiteY76" fmla="*/ 201468 h 1161397"/>
              <a:gd name="connsiteX77" fmla="*/ 4289361 w 6884912"/>
              <a:gd name="connsiteY77" fmla="*/ 196642 h 1161397"/>
              <a:gd name="connsiteX78" fmla="*/ 4498913 w 6884912"/>
              <a:gd name="connsiteY78" fmla="*/ 118915 h 1161397"/>
              <a:gd name="connsiteX79" fmla="*/ 4617330 w 6884912"/>
              <a:gd name="connsiteY79" fmla="*/ 111163 h 1161397"/>
              <a:gd name="connsiteX80" fmla="*/ 4659778 w 6884912"/>
              <a:gd name="connsiteY80" fmla="*/ 118219 h 1161397"/>
              <a:gd name="connsiteX81" fmla="*/ 4730870 w 6884912"/>
              <a:gd name="connsiteY81" fmla="*/ 129432 h 1161397"/>
              <a:gd name="connsiteX82" fmla="*/ 4844073 w 6884912"/>
              <a:gd name="connsiteY82" fmla="*/ 161768 h 1161397"/>
              <a:gd name="connsiteX83" fmla="*/ 4856454 w 6884912"/>
              <a:gd name="connsiteY83" fmla="*/ 130488 h 1161397"/>
              <a:gd name="connsiteX84" fmla="*/ 4920038 w 6884912"/>
              <a:gd name="connsiteY84" fmla="*/ 140418 h 1161397"/>
              <a:gd name="connsiteX85" fmla="*/ 5016639 w 6884912"/>
              <a:gd name="connsiteY85" fmla="*/ 158905 h 1161397"/>
              <a:gd name="connsiteX86" fmla="*/ 5072009 w 6884912"/>
              <a:gd name="connsiteY86" fmla="*/ 161502 h 1161397"/>
              <a:gd name="connsiteX87" fmla="*/ 5223626 w 6884912"/>
              <a:gd name="connsiteY87" fmla="*/ 177356 h 1161397"/>
              <a:gd name="connsiteX88" fmla="*/ 5375773 w 6884912"/>
              <a:gd name="connsiteY88" fmla="*/ 199913 h 1161397"/>
              <a:gd name="connsiteX89" fmla="*/ 5467502 w 6884912"/>
              <a:gd name="connsiteY89" fmla="*/ 250963 h 1161397"/>
              <a:gd name="connsiteX90" fmla="*/ 5592395 w 6884912"/>
              <a:gd name="connsiteY90" fmla="*/ 265434 h 1161397"/>
              <a:gd name="connsiteX91" fmla="*/ 5613532 w 6884912"/>
              <a:gd name="connsiteY91" fmla="*/ 273379 h 1161397"/>
              <a:gd name="connsiteX92" fmla="*/ 5642173 w 6884912"/>
              <a:gd name="connsiteY92" fmla="*/ 266904 h 1161397"/>
              <a:gd name="connsiteX93" fmla="*/ 5756910 w 6884912"/>
              <a:gd name="connsiteY93" fmla="*/ 239211 h 1161397"/>
              <a:gd name="connsiteX94" fmla="*/ 5846667 w 6884912"/>
              <a:gd name="connsiteY94" fmla="*/ 201786 h 1161397"/>
              <a:gd name="connsiteX95" fmla="*/ 5960732 w 6884912"/>
              <a:gd name="connsiteY95" fmla="*/ 220708 h 1161397"/>
              <a:gd name="connsiteX96" fmla="*/ 6029542 w 6884912"/>
              <a:gd name="connsiteY96" fmla="*/ 210339 h 1161397"/>
              <a:gd name="connsiteX97" fmla="*/ 6141123 w 6884912"/>
              <a:gd name="connsiteY97" fmla="*/ 159923 h 1161397"/>
              <a:gd name="connsiteX98" fmla="*/ 6290640 w 6884912"/>
              <a:gd name="connsiteY98" fmla="*/ 167441 h 1161397"/>
              <a:gd name="connsiteX99" fmla="*/ 6322806 w 6884912"/>
              <a:gd name="connsiteY99" fmla="*/ 213293 h 1161397"/>
              <a:gd name="connsiteX100" fmla="*/ 6380420 w 6884912"/>
              <a:gd name="connsiteY100" fmla="*/ 173195 h 1161397"/>
              <a:gd name="connsiteX101" fmla="*/ 6507891 w 6884912"/>
              <a:gd name="connsiteY101" fmla="*/ 118474 h 1161397"/>
              <a:gd name="connsiteX102" fmla="*/ 6571807 w 6884912"/>
              <a:gd name="connsiteY102" fmla="*/ 98636 h 1161397"/>
              <a:gd name="connsiteX103" fmla="*/ 6671880 w 6884912"/>
              <a:gd name="connsiteY103" fmla="*/ 82931 h 1161397"/>
              <a:gd name="connsiteX104" fmla="*/ 6702266 w 6884912"/>
              <a:gd name="connsiteY104" fmla="*/ 75470 h 1161397"/>
              <a:gd name="connsiteX105" fmla="*/ 6845802 w 6884912"/>
              <a:gd name="connsiteY105" fmla="*/ 24496 h 1161397"/>
              <a:gd name="connsiteX106" fmla="*/ 6884912 w 6884912"/>
              <a:gd name="connsiteY10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67875 w 6884912"/>
              <a:gd name="connsiteY7" fmla="*/ 1051976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213420 w 6884912"/>
              <a:gd name="connsiteY6" fmla="*/ 1056868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242716 w 6884912"/>
              <a:gd name="connsiteY20" fmla="*/ 698052 h 1161397"/>
              <a:gd name="connsiteX21" fmla="*/ 1299977 w 6884912"/>
              <a:gd name="connsiteY21" fmla="*/ 639196 h 1161397"/>
              <a:gd name="connsiteX22" fmla="*/ 1326190 w 6884912"/>
              <a:gd name="connsiteY22" fmla="*/ 625955 h 1161397"/>
              <a:gd name="connsiteX23" fmla="*/ 1339600 w 6884912"/>
              <a:gd name="connsiteY23" fmla="*/ 616295 h 1161397"/>
              <a:gd name="connsiteX24" fmla="*/ 1340054 w 6884912"/>
              <a:gd name="connsiteY24" fmla="*/ 614022 h 1161397"/>
              <a:gd name="connsiteX25" fmla="*/ 1391606 w 6884912"/>
              <a:gd name="connsiteY25" fmla="*/ 615229 h 1161397"/>
              <a:gd name="connsiteX26" fmla="*/ 1397565 w 6884912"/>
              <a:gd name="connsiteY26" fmla="*/ 611490 h 1161397"/>
              <a:gd name="connsiteX27" fmla="*/ 1432302 w 6884912"/>
              <a:gd name="connsiteY27" fmla="*/ 617267 h 1161397"/>
              <a:gd name="connsiteX28" fmla="*/ 1449644 w 6884912"/>
              <a:gd name="connsiteY28" fmla="*/ 617591 h 1161397"/>
              <a:gd name="connsiteX29" fmla="*/ 1455793 w 6884912"/>
              <a:gd name="connsiteY29" fmla="*/ 623174 h 1161397"/>
              <a:gd name="connsiteX30" fmla="*/ 1480758 w 6884912"/>
              <a:gd name="connsiteY30" fmla="*/ 620863 h 1161397"/>
              <a:gd name="connsiteX31" fmla="*/ 1483154 w 6884912"/>
              <a:gd name="connsiteY31" fmla="*/ 618527 h 1161397"/>
              <a:gd name="connsiteX32" fmla="*/ 1505495 w 6884912"/>
              <a:gd name="connsiteY32" fmla="*/ 624325 h 1161397"/>
              <a:gd name="connsiteX33" fmla="*/ 1526340 w 6884912"/>
              <a:gd name="connsiteY33" fmla="*/ 638496 h 1161397"/>
              <a:gd name="connsiteX34" fmla="*/ 1731986 w 6884912"/>
              <a:gd name="connsiteY34" fmla="*/ 589682 h 1161397"/>
              <a:gd name="connsiteX35" fmla="*/ 1927935 w 6884912"/>
              <a:gd name="connsiteY35" fmla="*/ 628540 h 1161397"/>
              <a:gd name="connsiteX36" fmla="*/ 2039075 w 6884912"/>
              <a:gd name="connsiteY36" fmla="*/ 599964 h 1161397"/>
              <a:gd name="connsiteX37" fmla="*/ 2066980 w 6884912"/>
              <a:gd name="connsiteY37" fmla="*/ 550413 h 1161397"/>
              <a:gd name="connsiteX38" fmla="*/ 2352236 w 6884912"/>
              <a:gd name="connsiteY38" fmla="*/ 519602 h 1161397"/>
              <a:gd name="connsiteX39" fmla="*/ 2420791 w 6884912"/>
              <a:gd name="connsiteY39" fmla="*/ 492826 h 1161397"/>
              <a:gd name="connsiteX40" fmla="*/ 2489932 w 6884912"/>
              <a:gd name="connsiteY40" fmla="*/ 507864 h 1161397"/>
              <a:gd name="connsiteX41" fmla="*/ 2512917 w 6884912"/>
              <a:gd name="connsiteY41" fmla="*/ 489127 h 1161397"/>
              <a:gd name="connsiteX42" fmla="*/ 2516783 w 6884912"/>
              <a:gd name="connsiteY42" fmla="*/ 485473 h 1161397"/>
              <a:gd name="connsiteX43" fmla="*/ 2534360 w 6884912"/>
              <a:gd name="connsiteY43" fmla="*/ 480064 h 1161397"/>
              <a:gd name="connsiteX44" fmla="*/ 2536691 w 6884912"/>
              <a:gd name="connsiteY44" fmla="*/ 467018 h 1161397"/>
              <a:gd name="connsiteX45" fmla="*/ 2561265 w 6884912"/>
              <a:gd name="connsiteY45" fmla="*/ 450623 h 1161397"/>
              <a:gd name="connsiteX46" fmla="*/ 2594349 w 6884912"/>
              <a:gd name="connsiteY46" fmla="*/ 443884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222191 w 6884912"/>
              <a:gd name="connsiteY52" fmla="*/ 307887 h 1161397"/>
              <a:gd name="connsiteX53" fmla="*/ 3227953 w 6884912"/>
              <a:gd name="connsiteY53" fmla="*/ 297650 h 1161397"/>
              <a:gd name="connsiteX54" fmla="*/ 3510042 w 6884912"/>
              <a:gd name="connsiteY54" fmla="*/ 311820 h 1161397"/>
              <a:gd name="connsiteX55" fmla="*/ 3626773 w 6884912"/>
              <a:gd name="connsiteY55" fmla="*/ 290452 h 1161397"/>
              <a:gd name="connsiteX56" fmla="*/ 3666217 w 6884912"/>
              <a:gd name="connsiteY56" fmla="*/ 273255 h 1161397"/>
              <a:gd name="connsiteX57" fmla="*/ 3732427 w 6884912"/>
              <a:gd name="connsiteY57" fmla="*/ 245039 h 1161397"/>
              <a:gd name="connsiteX58" fmla="*/ 3777022 w 6884912"/>
              <a:gd name="connsiteY58" fmla="*/ 200276 h 1161397"/>
              <a:gd name="connsiteX59" fmla="*/ 3791246 w 6884912"/>
              <a:gd name="connsiteY59" fmla="*/ 189996 h 1161397"/>
              <a:gd name="connsiteX60" fmla="*/ 3819864 w 6884912"/>
              <a:gd name="connsiteY60" fmla="*/ 194605 h 1161397"/>
              <a:gd name="connsiteX61" fmla="*/ 3830398 w 6884912"/>
              <a:gd name="connsiteY61" fmla="*/ 188383 h 1161397"/>
              <a:gd name="connsiteX62" fmla="*/ 3834360 w 6884912"/>
              <a:gd name="connsiteY62" fmla="*/ 188992 h 1161397"/>
              <a:gd name="connsiteX63" fmla="*/ 3843715 w 6884912"/>
              <a:gd name="connsiteY63" fmla="*/ 188752 h 1161397"/>
              <a:gd name="connsiteX64" fmla="*/ 3842609 w 6884912"/>
              <a:gd name="connsiteY64" fmla="*/ 197386 h 1161397"/>
              <a:gd name="connsiteX65" fmla="*/ 3853961 w 6884912"/>
              <a:gd name="connsiteY65" fmla="*/ 213380 h 1161397"/>
              <a:gd name="connsiteX66" fmla="*/ 3907640 w 6884912"/>
              <a:gd name="connsiteY66" fmla="*/ 207568 h 1161397"/>
              <a:gd name="connsiteX67" fmla="*/ 3910449 w 6884912"/>
              <a:gd name="connsiteY67" fmla="*/ 197808 h 1161397"/>
              <a:gd name="connsiteX68" fmla="*/ 3917197 w 6884912"/>
              <a:gd name="connsiteY68" fmla="*/ 196121 h 1161397"/>
              <a:gd name="connsiteX69" fmla="*/ 3922400 w 6884912"/>
              <a:gd name="connsiteY69" fmla="*/ 205056 h 1161397"/>
              <a:gd name="connsiteX70" fmla="*/ 4013061 w 6884912"/>
              <a:gd name="connsiteY70" fmla="*/ 224874 h 1161397"/>
              <a:gd name="connsiteX71" fmla="*/ 4220717 w 6884912"/>
              <a:gd name="connsiteY71" fmla="*/ 192946 h 1161397"/>
              <a:gd name="connsiteX72" fmla="*/ 4228802 w 6884912"/>
              <a:gd name="connsiteY72" fmla="*/ 201468 h 1161397"/>
              <a:gd name="connsiteX73" fmla="*/ 4289361 w 6884912"/>
              <a:gd name="connsiteY73" fmla="*/ 196642 h 1161397"/>
              <a:gd name="connsiteX74" fmla="*/ 4498913 w 6884912"/>
              <a:gd name="connsiteY74" fmla="*/ 118915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844073 w 6884912"/>
              <a:gd name="connsiteY78" fmla="*/ 161768 h 1161397"/>
              <a:gd name="connsiteX79" fmla="*/ 4856454 w 6884912"/>
              <a:gd name="connsiteY79" fmla="*/ 130488 h 1161397"/>
              <a:gd name="connsiteX80" fmla="*/ 4920038 w 6884912"/>
              <a:gd name="connsiteY80" fmla="*/ 140418 h 1161397"/>
              <a:gd name="connsiteX81" fmla="*/ 5016639 w 6884912"/>
              <a:gd name="connsiteY81" fmla="*/ 158905 h 1161397"/>
              <a:gd name="connsiteX82" fmla="*/ 5072009 w 6884912"/>
              <a:gd name="connsiteY82" fmla="*/ 161502 h 1161397"/>
              <a:gd name="connsiteX83" fmla="*/ 5223626 w 6884912"/>
              <a:gd name="connsiteY83" fmla="*/ 177356 h 1161397"/>
              <a:gd name="connsiteX84" fmla="*/ 5375773 w 6884912"/>
              <a:gd name="connsiteY84" fmla="*/ 199913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141123 w 6884912"/>
              <a:gd name="connsiteY93" fmla="*/ 159923 h 1161397"/>
              <a:gd name="connsiteX94" fmla="*/ 6290640 w 6884912"/>
              <a:gd name="connsiteY94" fmla="*/ 167441 h 1161397"/>
              <a:gd name="connsiteX95" fmla="*/ 6322806 w 6884912"/>
              <a:gd name="connsiteY95" fmla="*/ 213293 h 1161397"/>
              <a:gd name="connsiteX96" fmla="*/ 6380420 w 6884912"/>
              <a:gd name="connsiteY96" fmla="*/ 173195 h 1161397"/>
              <a:gd name="connsiteX97" fmla="*/ 6507891 w 6884912"/>
              <a:gd name="connsiteY97" fmla="*/ 118474 h 1161397"/>
              <a:gd name="connsiteX98" fmla="*/ 6571807 w 6884912"/>
              <a:gd name="connsiteY98" fmla="*/ 98636 h 1161397"/>
              <a:gd name="connsiteX99" fmla="*/ 6671880 w 6884912"/>
              <a:gd name="connsiteY99" fmla="*/ 82931 h 1161397"/>
              <a:gd name="connsiteX100" fmla="*/ 6702266 w 6884912"/>
              <a:gd name="connsiteY100" fmla="*/ 75470 h 1161397"/>
              <a:gd name="connsiteX101" fmla="*/ 6845802 w 6884912"/>
              <a:gd name="connsiteY101" fmla="*/ 24496 h 1161397"/>
              <a:gd name="connsiteX102" fmla="*/ 6884912 w 6884912"/>
              <a:gd name="connsiteY10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66947 w 6884912"/>
              <a:gd name="connsiteY16" fmla="*/ 700762 h 1161397"/>
              <a:gd name="connsiteX17" fmla="*/ 1178135 w 6884912"/>
              <a:gd name="connsiteY17" fmla="*/ 698631 h 1161397"/>
              <a:gd name="connsiteX18" fmla="*/ 1178301 w 6884912"/>
              <a:gd name="connsiteY18" fmla="*/ 698094 h 1161397"/>
              <a:gd name="connsiteX19" fmla="*/ 1242716 w 6884912"/>
              <a:gd name="connsiteY19" fmla="*/ 698052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40054 w 6884912"/>
              <a:gd name="connsiteY23" fmla="*/ 614022 h 1161397"/>
              <a:gd name="connsiteX24" fmla="*/ 1391606 w 6884912"/>
              <a:gd name="connsiteY24" fmla="*/ 615229 h 1161397"/>
              <a:gd name="connsiteX25" fmla="*/ 1397565 w 6884912"/>
              <a:gd name="connsiteY25" fmla="*/ 611490 h 1161397"/>
              <a:gd name="connsiteX26" fmla="*/ 1432302 w 6884912"/>
              <a:gd name="connsiteY26" fmla="*/ 617267 h 1161397"/>
              <a:gd name="connsiteX27" fmla="*/ 1449644 w 6884912"/>
              <a:gd name="connsiteY27" fmla="*/ 617591 h 1161397"/>
              <a:gd name="connsiteX28" fmla="*/ 1455793 w 6884912"/>
              <a:gd name="connsiteY28" fmla="*/ 623174 h 1161397"/>
              <a:gd name="connsiteX29" fmla="*/ 1480758 w 6884912"/>
              <a:gd name="connsiteY29" fmla="*/ 620863 h 1161397"/>
              <a:gd name="connsiteX30" fmla="*/ 1483154 w 6884912"/>
              <a:gd name="connsiteY30" fmla="*/ 618527 h 1161397"/>
              <a:gd name="connsiteX31" fmla="*/ 1505495 w 6884912"/>
              <a:gd name="connsiteY31" fmla="*/ 624325 h 1161397"/>
              <a:gd name="connsiteX32" fmla="*/ 1526340 w 6884912"/>
              <a:gd name="connsiteY32" fmla="*/ 638496 h 1161397"/>
              <a:gd name="connsiteX33" fmla="*/ 1731986 w 6884912"/>
              <a:gd name="connsiteY33" fmla="*/ 589682 h 1161397"/>
              <a:gd name="connsiteX34" fmla="*/ 1927935 w 6884912"/>
              <a:gd name="connsiteY34" fmla="*/ 628540 h 1161397"/>
              <a:gd name="connsiteX35" fmla="*/ 2039075 w 6884912"/>
              <a:gd name="connsiteY35" fmla="*/ 599964 h 1161397"/>
              <a:gd name="connsiteX36" fmla="*/ 2066980 w 6884912"/>
              <a:gd name="connsiteY36" fmla="*/ 550413 h 1161397"/>
              <a:gd name="connsiteX37" fmla="*/ 2352236 w 6884912"/>
              <a:gd name="connsiteY37" fmla="*/ 519602 h 1161397"/>
              <a:gd name="connsiteX38" fmla="*/ 2420791 w 6884912"/>
              <a:gd name="connsiteY38" fmla="*/ 492826 h 1161397"/>
              <a:gd name="connsiteX39" fmla="*/ 2489932 w 6884912"/>
              <a:gd name="connsiteY39" fmla="*/ 507864 h 1161397"/>
              <a:gd name="connsiteX40" fmla="*/ 2512917 w 6884912"/>
              <a:gd name="connsiteY40" fmla="*/ 489127 h 1161397"/>
              <a:gd name="connsiteX41" fmla="*/ 2516783 w 6884912"/>
              <a:gd name="connsiteY41" fmla="*/ 485473 h 1161397"/>
              <a:gd name="connsiteX42" fmla="*/ 2534360 w 6884912"/>
              <a:gd name="connsiteY42" fmla="*/ 480064 h 1161397"/>
              <a:gd name="connsiteX43" fmla="*/ 2536691 w 6884912"/>
              <a:gd name="connsiteY43" fmla="*/ 467018 h 1161397"/>
              <a:gd name="connsiteX44" fmla="*/ 2561265 w 6884912"/>
              <a:gd name="connsiteY44" fmla="*/ 450623 h 1161397"/>
              <a:gd name="connsiteX45" fmla="*/ 2594349 w 6884912"/>
              <a:gd name="connsiteY45" fmla="*/ 443884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222191 w 6884912"/>
              <a:gd name="connsiteY51" fmla="*/ 307887 h 1161397"/>
              <a:gd name="connsiteX52" fmla="*/ 3227953 w 6884912"/>
              <a:gd name="connsiteY52" fmla="*/ 297650 h 1161397"/>
              <a:gd name="connsiteX53" fmla="*/ 3510042 w 6884912"/>
              <a:gd name="connsiteY53" fmla="*/ 311820 h 1161397"/>
              <a:gd name="connsiteX54" fmla="*/ 3626773 w 6884912"/>
              <a:gd name="connsiteY54" fmla="*/ 290452 h 1161397"/>
              <a:gd name="connsiteX55" fmla="*/ 3666217 w 6884912"/>
              <a:gd name="connsiteY55" fmla="*/ 273255 h 1161397"/>
              <a:gd name="connsiteX56" fmla="*/ 3732427 w 6884912"/>
              <a:gd name="connsiteY56" fmla="*/ 245039 h 1161397"/>
              <a:gd name="connsiteX57" fmla="*/ 3777022 w 6884912"/>
              <a:gd name="connsiteY57" fmla="*/ 200276 h 1161397"/>
              <a:gd name="connsiteX58" fmla="*/ 3791246 w 6884912"/>
              <a:gd name="connsiteY58" fmla="*/ 189996 h 1161397"/>
              <a:gd name="connsiteX59" fmla="*/ 3819864 w 6884912"/>
              <a:gd name="connsiteY59" fmla="*/ 194605 h 1161397"/>
              <a:gd name="connsiteX60" fmla="*/ 3830398 w 6884912"/>
              <a:gd name="connsiteY60" fmla="*/ 188383 h 1161397"/>
              <a:gd name="connsiteX61" fmla="*/ 3834360 w 6884912"/>
              <a:gd name="connsiteY61" fmla="*/ 188992 h 1161397"/>
              <a:gd name="connsiteX62" fmla="*/ 3843715 w 6884912"/>
              <a:gd name="connsiteY62" fmla="*/ 188752 h 1161397"/>
              <a:gd name="connsiteX63" fmla="*/ 3842609 w 6884912"/>
              <a:gd name="connsiteY63" fmla="*/ 197386 h 1161397"/>
              <a:gd name="connsiteX64" fmla="*/ 3853961 w 6884912"/>
              <a:gd name="connsiteY64" fmla="*/ 213380 h 1161397"/>
              <a:gd name="connsiteX65" fmla="*/ 3907640 w 6884912"/>
              <a:gd name="connsiteY65" fmla="*/ 207568 h 1161397"/>
              <a:gd name="connsiteX66" fmla="*/ 3910449 w 6884912"/>
              <a:gd name="connsiteY66" fmla="*/ 197808 h 1161397"/>
              <a:gd name="connsiteX67" fmla="*/ 3917197 w 6884912"/>
              <a:gd name="connsiteY67" fmla="*/ 196121 h 1161397"/>
              <a:gd name="connsiteX68" fmla="*/ 3922400 w 6884912"/>
              <a:gd name="connsiteY68" fmla="*/ 205056 h 1161397"/>
              <a:gd name="connsiteX69" fmla="*/ 4013061 w 6884912"/>
              <a:gd name="connsiteY69" fmla="*/ 224874 h 1161397"/>
              <a:gd name="connsiteX70" fmla="*/ 4220717 w 6884912"/>
              <a:gd name="connsiteY70" fmla="*/ 192946 h 1161397"/>
              <a:gd name="connsiteX71" fmla="*/ 4228802 w 6884912"/>
              <a:gd name="connsiteY71" fmla="*/ 201468 h 1161397"/>
              <a:gd name="connsiteX72" fmla="*/ 4289361 w 6884912"/>
              <a:gd name="connsiteY72" fmla="*/ 196642 h 1161397"/>
              <a:gd name="connsiteX73" fmla="*/ 4498913 w 6884912"/>
              <a:gd name="connsiteY73" fmla="*/ 118915 h 1161397"/>
              <a:gd name="connsiteX74" fmla="*/ 4617330 w 6884912"/>
              <a:gd name="connsiteY74" fmla="*/ 111163 h 1161397"/>
              <a:gd name="connsiteX75" fmla="*/ 4659778 w 6884912"/>
              <a:gd name="connsiteY75" fmla="*/ 118219 h 1161397"/>
              <a:gd name="connsiteX76" fmla="*/ 4730870 w 6884912"/>
              <a:gd name="connsiteY76" fmla="*/ 129432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375773 w 6884912"/>
              <a:gd name="connsiteY83" fmla="*/ 199913 h 1161397"/>
              <a:gd name="connsiteX84" fmla="*/ 5467502 w 6884912"/>
              <a:gd name="connsiteY84" fmla="*/ 250963 h 1161397"/>
              <a:gd name="connsiteX85" fmla="*/ 5592395 w 6884912"/>
              <a:gd name="connsiteY85" fmla="*/ 265434 h 1161397"/>
              <a:gd name="connsiteX86" fmla="*/ 5613532 w 6884912"/>
              <a:gd name="connsiteY86" fmla="*/ 273379 h 1161397"/>
              <a:gd name="connsiteX87" fmla="*/ 5642173 w 6884912"/>
              <a:gd name="connsiteY87" fmla="*/ 266904 h 1161397"/>
              <a:gd name="connsiteX88" fmla="*/ 5756910 w 6884912"/>
              <a:gd name="connsiteY88" fmla="*/ 239211 h 1161397"/>
              <a:gd name="connsiteX89" fmla="*/ 5846667 w 6884912"/>
              <a:gd name="connsiteY89" fmla="*/ 201786 h 1161397"/>
              <a:gd name="connsiteX90" fmla="*/ 5960732 w 6884912"/>
              <a:gd name="connsiteY90" fmla="*/ 220708 h 1161397"/>
              <a:gd name="connsiteX91" fmla="*/ 6029542 w 6884912"/>
              <a:gd name="connsiteY91" fmla="*/ 210339 h 1161397"/>
              <a:gd name="connsiteX92" fmla="*/ 6141123 w 6884912"/>
              <a:gd name="connsiteY92" fmla="*/ 159923 h 1161397"/>
              <a:gd name="connsiteX93" fmla="*/ 6290640 w 6884912"/>
              <a:gd name="connsiteY93" fmla="*/ 167441 h 1161397"/>
              <a:gd name="connsiteX94" fmla="*/ 6322806 w 6884912"/>
              <a:gd name="connsiteY94" fmla="*/ 213293 h 1161397"/>
              <a:gd name="connsiteX95" fmla="*/ 6380420 w 6884912"/>
              <a:gd name="connsiteY95" fmla="*/ 173195 h 1161397"/>
              <a:gd name="connsiteX96" fmla="*/ 6507891 w 6884912"/>
              <a:gd name="connsiteY96" fmla="*/ 118474 h 1161397"/>
              <a:gd name="connsiteX97" fmla="*/ 6571807 w 6884912"/>
              <a:gd name="connsiteY97" fmla="*/ 98636 h 1161397"/>
              <a:gd name="connsiteX98" fmla="*/ 6671880 w 6884912"/>
              <a:gd name="connsiteY98" fmla="*/ 82931 h 1161397"/>
              <a:gd name="connsiteX99" fmla="*/ 6702266 w 6884912"/>
              <a:gd name="connsiteY99" fmla="*/ 75470 h 1161397"/>
              <a:gd name="connsiteX100" fmla="*/ 6845802 w 6884912"/>
              <a:gd name="connsiteY100" fmla="*/ 24496 h 1161397"/>
              <a:gd name="connsiteX101" fmla="*/ 6884912 w 6884912"/>
              <a:gd name="connsiteY10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78135 w 6884912"/>
              <a:gd name="connsiteY16" fmla="*/ 698631 h 1161397"/>
              <a:gd name="connsiteX17" fmla="*/ 1178301 w 6884912"/>
              <a:gd name="connsiteY17" fmla="*/ 698094 h 1161397"/>
              <a:gd name="connsiteX18" fmla="*/ 1242716 w 6884912"/>
              <a:gd name="connsiteY18" fmla="*/ 698052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40054 w 6884912"/>
              <a:gd name="connsiteY22" fmla="*/ 614022 h 1161397"/>
              <a:gd name="connsiteX23" fmla="*/ 1391606 w 6884912"/>
              <a:gd name="connsiteY23" fmla="*/ 615229 h 1161397"/>
              <a:gd name="connsiteX24" fmla="*/ 1397565 w 6884912"/>
              <a:gd name="connsiteY24" fmla="*/ 611490 h 1161397"/>
              <a:gd name="connsiteX25" fmla="*/ 1432302 w 6884912"/>
              <a:gd name="connsiteY25" fmla="*/ 617267 h 1161397"/>
              <a:gd name="connsiteX26" fmla="*/ 1449644 w 6884912"/>
              <a:gd name="connsiteY26" fmla="*/ 617591 h 1161397"/>
              <a:gd name="connsiteX27" fmla="*/ 1455793 w 6884912"/>
              <a:gd name="connsiteY27" fmla="*/ 623174 h 1161397"/>
              <a:gd name="connsiteX28" fmla="*/ 1480758 w 6884912"/>
              <a:gd name="connsiteY28" fmla="*/ 620863 h 1161397"/>
              <a:gd name="connsiteX29" fmla="*/ 1483154 w 6884912"/>
              <a:gd name="connsiteY29" fmla="*/ 618527 h 1161397"/>
              <a:gd name="connsiteX30" fmla="*/ 1505495 w 6884912"/>
              <a:gd name="connsiteY30" fmla="*/ 624325 h 1161397"/>
              <a:gd name="connsiteX31" fmla="*/ 1526340 w 6884912"/>
              <a:gd name="connsiteY31" fmla="*/ 638496 h 1161397"/>
              <a:gd name="connsiteX32" fmla="*/ 1731986 w 6884912"/>
              <a:gd name="connsiteY32" fmla="*/ 589682 h 1161397"/>
              <a:gd name="connsiteX33" fmla="*/ 1927935 w 6884912"/>
              <a:gd name="connsiteY33" fmla="*/ 628540 h 1161397"/>
              <a:gd name="connsiteX34" fmla="*/ 2039075 w 6884912"/>
              <a:gd name="connsiteY34" fmla="*/ 599964 h 1161397"/>
              <a:gd name="connsiteX35" fmla="*/ 2066980 w 6884912"/>
              <a:gd name="connsiteY35" fmla="*/ 550413 h 1161397"/>
              <a:gd name="connsiteX36" fmla="*/ 2352236 w 6884912"/>
              <a:gd name="connsiteY36" fmla="*/ 519602 h 1161397"/>
              <a:gd name="connsiteX37" fmla="*/ 2420791 w 6884912"/>
              <a:gd name="connsiteY37" fmla="*/ 492826 h 1161397"/>
              <a:gd name="connsiteX38" fmla="*/ 2489932 w 6884912"/>
              <a:gd name="connsiteY38" fmla="*/ 507864 h 1161397"/>
              <a:gd name="connsiteX39" fmla="*/ 2512917 w 6884912"/>
              <a:gd name="connsiteY39" fmla="*/ 489127 h 1161397"/>
              <a:gd name="connsiteX40" fmla="*/ 2516783 w 6884912"/>
              <a:gd name="connsiteY40" fmla="*/ 485473 h 1161397"/>
              <a:gd name="connsiteX41" fmla="*/ 2534360 w 6884912"/>
              <a:gd name="connsiteY41" fmla="*/ 480064 h 1161397"/>
              <a:gd name="connsiteX42" fmla="*/ 2536691 w 6884912"/>
              <a:gd name="connsiteY42" fmla="*/ 467018 h 1161397"/>
              <a:gd name="connsiteX43" fmla="*/ 2561265 w 6884912"/>
              <a:gd name="connsiteY43" fmla="*/ 450623 h 1161397"/>
              <a:gd name="connsiteX44" fmla="*/ 2594349 w 6884912"/>
              <a:gd name="connsiteY44" fmla="*/ 443884 h 1161397"/>
              <a:gd name="connsiteX45" fmla="*/ 2754324 w 6884912"/>
              <a:gd name="connsiteY45" fmla="*/ 424766 h 1161397"/>
              <a:gd name="connsiteX46" fmla="*/ 2848470 w 6884912"/>
              <a:gd name="connsiteY46" fmla="*/ 405966 h 1161397"/>
              <a:gd name="connsiteX47" fmla="*/ 2881772 w 6884912"/>
              <a:gd name="connsiteY47" fmla="*/ 387260 h 1161397"/>
              <a:gd name="connsiteX48" fmla="*/ 2929932 w 6884912"/>
              <a:gd name="connsiteY48" fmla="*/ 368912 h 1161397"/>
              <a:gd name="connsiteX49" fmla="*/ 3013020 w 6884912"/>
              <a:gd name="connsiteY49" fmla="*/ 327578 h 1161397"/>
              <a:gd name="connsiteX50" fmla="*/ 3222191 w 6884912"/>
              <a:gd name="connsiteY50" fmla="*/ 307887 h 1161397"/>
              <a:gd name="connsiteX51" fmla="*/ 3227953 w 6884912"/>
              <a:gd name="connsiteY51" fmla="*/ 297650 h 1161397"/>
              <a:gd name="connsiteX52" fmla="*/ 3510042 w 6884912"/>
              <a:gd name="connsiteY52" fmla="*/ 311820 h 1161397"/>
              <a:gd name="connsiteX53" fmla="*/ 3626773 w 6884912"/>
              <a:gd name="connsiteY53" fmla="*/ 290452 h 1161397"/>
              <a:gd name="connsiteX54" fmla="*/ 3666217 w 6884912"/>
              <a:gd name="connsiteY54" fmla="*/ 273255 h 1161397"/>
              <a:gd name="connsiteX55" fmla="*/ 3732427 w 6884912"/>
              <a:gd name="connsiteY55" fmla="*/ 245039 h 1161397"/>
              <a:gd name="connsiteX56" fmla="*/ 3777022 w 6884912"/>
              <a:gd name="connsiteY56" fmla="*/ 200276 h 1161397"/>
              <a:gd name="connsiteX57" fmla="*/ 3791246 w 6884912"/>
              <a:gd name="connsiteY57" fmla="*/ 189996 h 1161397"/>
              <a:gd name="connsiteX58" fmla="*/ 3819864 w 6884912"/>
              <a:gd name="connsiteY58" fmla="*/ 194605 h 1161397"/>
              <a:gd name="connsiteX59" fmla="*/ 3830398 w 6884912"/>
              <a:gd name="connsiteY59" fmla="*/ 188383 h 1161397"/>
              <a:gd name="connsiteX60" fmla="*/ 3834360 w 6884912"/>
              <a:gd name="connsiteY60" fmla="*/ 188992 h 1161397"/>
              <a:gd name="connsiteX61" fmla="*/ 3843715 w 6884912"/>
              <a:gd name="connsiteY61" fmla="*/ 188752 h 1161397"/>
              <a:gd name="connsiteX62" fmla="*/ 3842609 w 6884912"/>
              <a:gd name="connsiteY62" fmla="*/ 197386 h 1161397"/>
              <a:gd name="connsiteX63" fmla="*/ 3853961 w 6884912"/>
              <a:gd name="connsiteY63" fmla="*/ 213380 h 1161397"/>
              <a:gd name="connsiteX64" fmla="*/ 3907640 w 6884912"/>
              <a:gd name="connsiteY64" fmla="*/ 207568 h 1161397"/>
              <a:gd name="connsiteX65" fmla="*/ 3910449 w 6884912"/>
              <a:gd name="connsiteY65" fmla="*/ 197808 h 1161397"/>
              <a:gd name="connsiteX66" fmla="*/ 3917197 w 6884912"/>
              <a:gd name="connsiteY66" fmla="*/ 196121 h 1161397"/>
              <a:gd name="connsiteX67" fmla="*/ 3922400 w 6884912"/>
              <a:gd name="connsiteY67" fmla="*/ 205056 h 1161397"/>
              <a:gd name="connsiteX68" fmla="*/ 4013061 w 6884912"/>
              <a:gd name="connsiteY68" fmla="*/ 224874 h 1161397"/>
              <a:gd name="connsiteX69" fmla="*/ 4220717 w 6884912"/>
              <a:gd name="connsiteY69" fmla="*/ 192946 h 1161397"/>
              <a:gd name="connsiteX70" fmla="*/ 4228802 w 6884912"/>
              <a:gd name="connsiteY70" fmla="*/ 201468 h 1161397"/>
              <a:gd name="connsiteX71" fmla="*/ 4289361 w 6884912"/>
              <a:gd name="connsiteY71" fmla="*/ 196642 h 1161397"/>
              <a:gd name="connsiteX72" fmla="*/ 4498913 w 6884912"/>
              <a:gd name="connsiteY72" fmla="*/ 118915 h 1161397"/>
              <a:gd name="connsiteX73" fmla="*/ 4617330 w 6884912"/>
              <a:gd name="connsiteY73" fmla="*/ 111163 h 1161397"/>
              <a:gd name="connsiteX74" fmla="*/ 4659778 w 6884912"/>
              <a:gd name="connsiteY74" fmla="*/ 118219 h 1161397"/>
              <a:gd name="connsiteX75" fmla="*/ 4730870 w 6884912"/>
              <a:gd name="connsiteY75" fmla="*/ 129432 h 1161397"/>
              <a:gd name="connsiteX76" fmla="*/ 4844073 w 6884912"/>
              <a:gd name="connsiteY76" fmla="*/ 161768 h 1161397"/>
              <a:gd name="connsiteX77" fmla="*/ 4856454 w 6884912"/>
              <a:gd name="connsiteY77" fmla="*/ 130488 h 1161397"/>
              <a:gd name="connsiteX78" fmla="*/ 4920038 w 6884912"/>
              <a:gd name="connsiteY78" fmla="*/ 140418 h 1161397"/>
              <a:gd name="connsiteX79" fmla="*/ 5016639 w 6884912"/>
              <a:gd name="connsiteY79" fmla="*/ 158905 h 1161397"/>
              <a:gd name="connsiteX80" fmla="*/ 5072009 w 6884912"/>
              <a:gd name="connsiteY80" fmla="*/ 161502 h 1161397"/>
              <a:gd name="connsiteX81" fmla="*/ 5223626 w 6884912"/>
              <a:gd name="connsiteY81" fmla="*/ 177356 h 1161397"/>
              <a:gd name="connsiteX82" fmla="*/ 5375773 w 6884912"/>
              <a:gd name="connsiteY82" fmla="*/ 199913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5960732 w 6884912"/>
              <a:gd name="connsiteY89" fmla="*/ 220708 h 1161397"/>
              <a:gd name="connsiteX90" fmla="*/ 6029542 w 6884912"/>
              <a:gd name="connsiteY90" fmla="*/ 210339 h 1161397"/>
              <a:gd name="connsiteX91" fmla="*/ 6141123 w 6884912"/>
              <a:gd name="connsiteY91" fmla="*/ 159923 h 1161397"/>
              <a:gd name="connsiteX92" fmla="*/ 6290640 w 6884912"/>
              <a:gd name="connsiteY92" fmla="*/ 167441 h 1161397"/>
              <a:gd name="connsiteX93" fmla="*/ 6322806 w 6884912"/>
              <a:gd name="connsiteY93" fmla="*/ 213293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178301 w 6884912"/>
              <a:gd name="connsiteY16" fmla="*/ 698094 h 1161397"/>
              <a:gd name="connsiteX17" fmla="*/ 1242716 w 6884912"/>
              <a:gd name="connsiteY17" fmla="*/ 698052 h 1161397"/>
              <a:gd name="connsiteX18" fmla="*/ 1299977 w 6884912"/>
              <a:gd name="connsiteY18" fmla="*/ 639196 h 1161397"/>
              <a:gd name="connsiteX19" fmla="*/ 1326190 w 6884912"/>
              <a:gd name="connsiteY19" fmla="*/ 625955 h 1161397"/>
              <a:gd name="connsiteX20" fmla="*/ 1339600 w 6884912"/>
              <a:gd name="connsiteY20" fmla="*/ 616295 h 1161397"/>
              <a:gd name="connsiteX21" fmla="*/ 1340054 w 6884912"/>
              <a:gd name="connsiteY21" fmla="*/ 614022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26340 w 6884912"/>
              <a:gd name="connsiteY30" fmla="*/ 638496 h 1161397"/>
              <a:gd name="connsiteX31" fmla="*/ 1731986 w 6884912"/>
              <a:gd name="connsiteY31" fmla="*/ 589682 h 1161397"/>
              <a:gd name="connsiteX32" fmla="*/ 1927935 w 6884912"/>
              <a:gd name="connsiteY32" fmla="*/ 628540 h 1161397"/>
              <a:gd name="connsiteX33" fmla="*/ 2039075 w 6884912"/>
              <a:gd name="connsiteY33" fmla="*/ 599964 h 1161397"/>
              <a:gd name="connsiteX34" fmla="*/ 2066980 w 6884912"/>
              <a:gd name="connsiteY34" fmla="*/ 550413 h 1161397"/>
              <a:gd name="connsiteX35" fmla="*/ 2352236 w 6884912"/>
              <a:gd name="connsiteY35" fmla="*/ 519602 h 1161397"/>
              <a:gd name="connsiteX36" fmla="*/ 2420791 w 6884912"/>
              <a:gd name="connsiteY36" fmla="*/ 492826 h 1161397"/>
              <a:gd name="connsiteX37" fmla="*/ 2489932 w 6884912"/>
              <a:gd name="connsiteY37" fmla="*/ 507864 h 1161397"/>
              <a:gd name="connsiteX38" fmla="*/ 2512917 w 6884912"/>
              <a:gd name="connsiteY38" fmla="*/ 489127 h 1161397"/>
              <a:gd name="connsiteX39" fmla="*/ 2516783 w 6884912"/>
              <a:gd name="connsiteY39" fmla="*/ 485473 h 1161397"/>
              <a:gd name="connsiteX40" fmla="*/ 2534360 w 6884912"/>
              <a:gd name="connsiteY40" fmla="*/ 480064 h 1161397"/>
              <a:gd name="connsiteX41" fmla="*/ 2536691 w 6884912"/>
              <a:gd name="connsiteY41" fmla="*/ 467018 h 1161397"/>
              <a:gd name="connsiteX42" fmla="*/ 2561265 w 6884912"/>
              <a:gd name="connsiteY42" fmla="*/ 450623 h 1161397"/>
              <a:gd name="connsiteX43" fmla="*/ 2594349 w 6884912"/>
              <a:gd name="connsiteY43" fmla="*/ 443884 h 1161397"/>
              <a:gd name="connsiteX44" fmla="*/ 2754324 w 6884912"/>
              <a:gd name="connsiteY44" fmla="*/ 424766 h 1161397"/>
              <a:gd name="connsiteX45" fmla="*/ 2848470 w 6884912"/>
              <a:gd name="connsiteY45" fmla="*/ 405966 h 1161397"/>
              <a:gd name="connsiteX46" fmla="*/ 2881772 w 6884912"/>
              <a:gd name="connsiteY46" fmla="*/ 387260 h 1161397"/>
              <a:gd name="connsiteX47" fmla="*/ 2929932 w 6884912"/>
              <a:gd name="connsiteY47" fmla="*/ 368912 h 1161397"/>
              <a:gd name="connsiteX48" fmla="*/ 3013020 w 6884912"/>
              <a:gd name="connsiteY48" fmla="*/ 327578 h 1161397"/>
              <a:gd name="connsiteX49" fmla="*/ 3222191 w 6884912"/>
              <a:gd name="connsiteY49" fmla="*/ 307887 h 1161397"/>
              <a:gd name="connsiteX50" fmla="*/ 3227953 w 6884912"/>
              <a:gd name="connsiteY50" fmla="*/ 297650 h 1161397"/>
              <a:gd name="connsiteX51" fmla="*/ 3510042 w 6884912"/>
              <a:gd name="connsiteY51" fmla="*/ 311820 h 1161397"/>
              <a:gd name="connsiteX52" fmla="*/ 3626773 w 6884912"/>
              <a:gd name="connsiteY52" fmla="*/ 290452 h 1161397"/>
              <a:gd name="connsiteX53" fmla="*/ 3666217 w 6884912"/>
              <a:gd name="connsiteY53" fmla="*/ 273255 h 1161397"/>
              <a:gd name="connsiteX54" fmla="*/ 3732427 w 6884912"/>
              <a:gd name="connsiteY54" fmla="*/ 245039 h 1161397"/>
              <a:gd name="connsiteX55" fmla="*/ 3777022 w 6884912"/>
              <a:gd name="connsiteY55" fmla="*/ 200276 h 1161397"/>
              <a:gd name="connsiteX56" fmla="*/ 3791246 w 6884912"/>
              <a:gd name="connsiteY56" fmla="*/ 189996 h 1161397"/>
              <a:gd name="connsiteX57" fmla="*/ 3819864 w 6884912"/>
              <a:gd name="connsiteY57" fmla="*/ 194605 h 1161397"/>
              <a:gd name="connsiteX58" fmla="*/ 3830398 w 6884912"/>
              <a:gd name="connsiteY58" fmla="*/ 188383 h 1161397"/>
              <a:gd name="connsiteX59" fmla="*/ 3834360 w 6884912"/>
              <a:gd name="connsiteY59" fmla="*/ 188992 h 1161397"/>
              <a:gd name="connsiteX60" fmla="*/ 3843715 w 6884912"/>
              <a:gd name="connsiteY60" fmla="*/ 188752 h 1161397"/>
              <a:gd name="connsiteX61" fmla="*/ 3842609 w 6884912"/>
              <a:gd name="connsiteY61" fmla="*/ 197386 h 1161397"/>
              <a:gd name="connsiteX62" fmla="*/ 3853961 w 6884912"/>
              <a:gd name="connsiteY62" fmla="*/ 213380 h 1161397"/>
              <a:gd name="connsiteX63" fmla="*/ 3907640 w 6884912"/>
              <a:gd name="connsiteY63" fmla="*/ 207568 h 1161397"/>
              <a:gd name="connsiteX64" fmla="*/ 3910449 w 6884912"/>
              <a:gd name="connsiteY64" fmla="*/ 197808 h 1161397"/>
              <a:gd name="connsiteX65" fmla="*/ 3917197 w 6884912"/>
              <a:gd name="connsiteY65" fmla="*/ 196121 h 1161397"/>
              <a:gd name="connsiteX66" fmla="*/ 3922400 w 6884912"/>
              <a:gd name="connsiteY66" fmla="*/ 205056 h 1161397"/>
              <a:gd name="connsiteX67" fmla="*/ 4013061 w 6884912"/>
              <a:gd name="connsiteY67" fmla="*/ 224874 h 1161397"/>
              <a:gd name="connsiteX68" fmla="*/ 4220717 w 6884912"/>
              <a:gd name="connsiteY68" fmla="*/ 192946 h 1161397"/>
              <a:gd name="connsiteX69" fmla="*/ 4228802 w 6884912"/>
              <a:gd name="connsiteY69" fmla="*/ 201468 h 1161397"/>
              <a:gd name="connsiteX70" fmla="*/ 4289361 w 6884912"/>
              <a:gd name="connsiteY70" fmla="*/ 196642 h 1161397"/>
              <a:gd name="connsiteX71" fmla="*/ 4498913 w 6884912"/>
              <a:gd name="connsiteY71" fmla="*/ 118915 h 1161397"/>
              <a:gd name="connsiteX72" fmla="*/ 4617330 w 6884912"/>
              <a:gd name="connsiteY72" fmla="*/ 111163 h 1161397"/>
              <a:gd name="connsiteX73" fmla="*/ 4659778 w 6884912"/>
              <a:gd name="connsiteY73" fmla="*/ 118219 h 1161397"/>
              <a:gd name="connsiteX74" fmla="*/ 4730870 w 6884912"/>
              <a:gd name="connsiteY74" fmla="*/ 129432 h 1161397"/>
              <a:gd name="connsiteX75" fmla="*/ 4844073 w 6884912"/>
              <a:gd name="connsiteY75" fmla="*/ 161768 h 1161397"/>
              <a:gd name="connsiteX76" fmla="*/ 4856454 w 6884912"/>
              <a:gd name="connsiteY76" fmla="*/ 130488 h 1161397"/>
              <a:gd name="connsiteX77" fmla="*/ 4920038 w 6884912"/>
              <a:gd name="connsiteY77" fmla="*/ 140418 h 1161397"/>
              <a:gd name="connsiteX78" fmla="*/ 5016639 w 6884912"/>
              <a:gd name="connsiteY78" fmla="*/ 158905 h 1161397"/>
              <a:gd name="connsiteX79" fmla="*/ 5072009 w 6884912"/>
              <a:gd name="connsiteY79" fmla="*/ 161502 h 1161397"/>
              <a:gd name="connsiteX80" fmla="*/ 5223626 w 6884912"/>
              <a:gd name="connsiteY80" fmla="*/ 177356 h 1161397"/>
              <a:gd name="connsiteX81" fmla="*/ 5375773 w 6884912"/>
              <a:gd name="connsiteY81" fmla="*/ 199913 h 1161397"/>
              <a:gd name="connsiteX82" fmla="*/ 5467502 w 6884912"/>
              <a:gd name="connsiteY82" fmla="*/ 250963 h 1161397"/>
              <a:gd name="connsiteX83" fmla="*/ 5592395 w 6884912"/>
              <a:gd name="connsiteY83" fmla="*/ 265434 h 1161397"/>
              <a:gd name="connsiteX84" fmla="*/ 5613532 w 6884912"/>
              <a:gd name="connsiteY84" fmla="*/ 273379 h 1161397"/>
              <a:gd name="connsiteX85" fmla="*/ 5642173 w 6884912"/>
              <a:gd name="connsiteY85" fmla="*/ 266904 h 1161397"/>
              <a:gd name="connsiteX86" fmla="*/ 5756910 w 6884912"/>
              <a:gd name="connsiteY86" fmla="*/ 239211 h 1161397"/>
              <a:gd name="connsiteX87" fmla="*/ 5846667 w 6884912"/>
              <a:gd name="connsiteY87" fmla="*/ 201786 h 1161397"/>
              <a:gd name="connsiteX88" fmla="*/ 5960732 w 6884912"/>
              <a:gd name="connsiteY88" fmla="*/ 220708 h 1161397"/>
              <a:gd name="connsiteX89" fmla="*/ 6029542 w 6884912"/>
              <a:gd name="connsiteY89" fmla="*/ 210339 h 1161397"/>
              <a:gd name="connsiteX90" fmla="*/ 6141123 w 6884912"/>
              <a:gd name="connsiteY90" fmla="*/ 159923 h 1161397"/>
              <a:gd name="connsiteX91" fmla="*/ 6290640 w 6884912"/>
              <a:gd name="connsiteY91" fmla="*/ 167441 h 1161397"/>
              <a:gd name="connsiteX92" fmla="*/ 6322806 w 6884912"/>
              <a:gd name="connsiteY92" fmla="*/ 213293 h 1161397"/>
              <a:gd name="connsiteX93" fmla="*/ 6380420 w 6884912"/>
              <a:gd name="connsiteY93" fmla="*/ 173195 h 1161397"/>
              <a:gd name="connsiteX94" fmla="*/ 6507891 w 6884912"/>
              <a:gd name="connsiteY94" fmla="*/ 118474 h 1161397"/>
              <a:gd name="connsiteX95" fmla="*/ 6571807 w 6884912"/>
              <a:gd name="connsiteY95" fmla="*/ 98636 h 1161397"/>
              <a:gd name="connsiteX96" fmla="*/ 6671880 w 6884912"/>
              <a:gd name="connsiteY96" fmla="*/ 82931 h 1161397"/>
              <a:gd name="connsiteX97" fmla="*/ 6702266 w 6884912"/>
              <a:gd name="connsiteY97" fmla="*/ 75470 h 1161397"/>
              <a:gd name="connsiteX98" fmla="*/ 6845802 w 6884912"/>
              <a:gd name="connsiteY98" fmla="*/ 24496 h 1161397"/>
              <a:gd name="connsiteX99" fmla="*/ 6884912 w 6884912"/>
              <a:gd name="connsiteY9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7166 w 6884912"/>
              <a:gd name="connsiteY14" fmla="*/ 744338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884912" h="1161397">
                <a:moveTo>
                  <a:pt x="6884912" y="0"/>
                </a:moveTo>
                <a:lnTo>
                  <a:pt x="6884912" y="1161397"/>
                </a:lnTo>
                <a:lnTo>
                  <a:pt x="0" y="1161397"/>
                </a:lnTo>
                <a:lnTo>
                  <a:pt x="27135" y="1147460"/>
                </a:lnTo>
                <a:cubicBezTo>
                  <a:pt x="57431" y="1167048"/>
                  <a:pt x="61886" y="1088181"/>
                  <a:pt x="115388" y="1111320"/>
                </a:cubicBezTo>
                <a:cubicBezTo>
                  <a:pt x="146435" y="1096221"/>
                  <a:pt x="156823" y="1079485"/>
                  <a:pt x="213420" y="1056868"/>
                </a:cubicBezTo>
                <a:cubicBezTo>
                  <a:pt x="288217" y="1040787"/>
                  <a:pt x="383333" y="1044881"/>
                  <a:pt x="454970" y="1023343"/>
                </a:cubicBezTo>
                <a:cubicBezTo>
                  <a:pt x="440966" y="999969"/>
                  <a:pt x="571419" y="1006841"/>
                  <a:pt x="548162" y="984908"/>
                </a:cubicBezTo>
                <a:cubicBezTo>
                  <a:pt x="561321" y="956563"/>
                  <a:pt x="637415" y="1010272"/>
                  <a:pt x="651408" y="984938"/>
                </a:cubicBezTo>
                <a:cubicBezTo>
                  <a:pt x="671652" y="980952"/>
                  <a:pt x="698726" y="950833"/>
                  <a:pt x="723108" y="941904"/>
                </a:cubicBezTo>
                <a:cubicBezTo>
                  <a:pt x="760262" y="946949"/>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6251" y="768649"/>
                  <a:pt x="1137166" y="744338"/>
                </a:cubicBezTo>
                <a:lnTo>
                  <a:pt x="1207847" y="689087"/>
                </a:lnTo>
                <a:cubicBezTo>
                  <a:pt x="1226429" y="687736"/>
                  <a:pt x="1222409" y="707958"/>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cubicBezTo>
                  <a:pt x="1339751" y="615537"/>
                  <a:pt x="1339903" y="614780"/>
                  <a:pt x="1340054" y="614022"/>
                </a:cubicBez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61730" y="317407"/>
                  <a:pt x="3186369" y="312875"/>
                  <a:pt x="3222191" y="307887"/>
                </a:cubicBezTo>
                <a:cubicBezTo>
                  <a:pt x="3223593" y="304249"/>
                  <a:pt x="3179978" y="296995"/>
                  <a:pt x="3227953" y="297650"/>
                </a:cubicBezTo>
                <a:cubicBezTo>
                  <a:pt x="3275928" y="298306"/>
                  <a:pt x="3443572" y="313020"/>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62781" y="222856"/>
                  <a:pt x="4184760" y="196847"/>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61586" y="136690"/>
                  <a:pt x="4823142" y="161592"/>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7769" y="214252"/>
                  <a:pt x="6349573" y="188998"/>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69BDD38-67A1-0025-B992-DB54E96EFFF8}"/>
              </a:ext>
            </a:extLst>
          </p:cNvPr>
          <p:cNvPicPr>
            <a:picLocks noChangeAspect="1"/>
          </p:cNvPicPr>
          <p:nvPr/>
        </p:nvPicPr>
        <p:blipFill>
          <a:blip r:embed="rId3"/>
          <a:stretch>
            <a:fillRect/>
          </a:stretch>
        </p:blipFill>
        <p:spPr>
          <a:xfrm>
            <a:off x="10655152" y="75251"/>
            <a:ext cx="1390844" cy="1305107"/>
          </a:xfrm>
          <a:prstGeom prst="rect">
            <a:avLst/>
          </a:prstGeom>
        </p:spPr>
      </p:pic>
      <p:sp>
        <p:nvSpPr>
          <p:cNvPr id="8" name="Content Placeholder 26">
            <a:extLst>
              <a:ext uri="{FF2B5EF4-FFF2-40B4-BE49-F238E27FC236}">
                <a16:creationId xmlns:a16="http://schemas.microsoft.com/office/drawing/2014/main" id="{55A3CBD9-847F-E26E-B3F1-A65E9EE4D424}"/>
              </a:ext>
            </a:extLst>
          </p:cNvPr>
          <p:cNvSpPr txBox="1">
            <a:spLocks/>
          </p:cNvSpPr>
          <p:nvPr/>
        </p:nvSpPr>
        <p:spPr>
          <a:xfrm>
            <a:off x="554447" y="383989"/>
            <a:ext cx="9702799" cy="83954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900" b="1" dirty="0"/>
              <a:t>Tool Set (6/6)</a:t>
            </a:r>
            <a:endParaRPr lang="en-US" b="1" dirty="0"/>
          </a:p>
        </p:txBody>
      </p:sp>
      <p:sp>
        <p:nvSpPr>
          <p:cNvPr id="7" name="TextBox 6">
            <a:extLst>
              <a:ext uri="{FF2B5EF4-FFF2-40B4-BE49-F238E27FC236}">
                <a16:creationId xmlns:a16="http://schemas.microsoft.com/office/drawing/2014/main" id="{A2707FF1-96E3-6339-D5D3-5C061373DEB3}"/>
              </a:ext>
            </a:extLst>
          </p:cNvPr>
          <p:cNvSpPr txBox="1"/>
          <p:nvPr/>
        </p:nvSpPr>
        <p:spPr>
          <a:xfrm>
            <a:off x="491553" y="5956517"/>
            <a:ext cx="11208893" cy="830997"/>
          </a:xfrm>
          <a:prstGeom prst="rect">
            <a:avLst/>
          </a:prstGeom>
          <a:noFill/>
        </p:spPr>
        <p:txBody>
          <a:bodyPr wrap="square" rtlCol="0">
            <a:spAutoFit/>
          </a:bodyPr>
          <a:lstStyle/>
          <a:p>
            <a:r>
              <a:rPr lang="en-US" sz="2400" dirty="0"/>
              <a:t>The pressure of 13.6 MPa applied on the rubber and binder corresponds to the 3000tf actual applied in the hydraulic press. </a:t>
            </a:r>
            <a:endParaRPr lang="ro-RO" sz="2400" dirty="0"/>
          </a:p>
        </p:txBody>
      </p:sp>
      <p:sp>
        <p:nvSpPr>
          <p:cNvPr id="10" name="Content Placeholder 9">
            <a:extLst>
              <a:ext uri="{FF2B5EF4-FFF2-40B4-BE49-F238E27FC236}">
                <a16:creationId xmlns:a16="http://schemas.microsoft.com/office/drawing/2014/main" id="{B676CA1F-1918-3B68-741B-1FCDAAEB1912}"/>
              </a:ext>
            </a:extLst>
          </p:cNvPr>
          <p:cNvSpPr>
            <a:spLocks noGrp="1"/>
          </p:cNvSpPr>
          <p:nvPr>
            <p:ph idx="1"/>
          </p:nvPr>
        </p:nvSpPr>
        <p:spPr>
          <a:xfrm>
            <a:off x="627111" y="1277546"/>
            <a:ext cx="9810604" cy="830997"/>
          </a:xfrm>
        </p:spPr>
        <p:txBody>
          <a:bodyPr/>
          <a:lstStyle/>
          <a:p>
            <a:pPr marL="0" indent="0">
              <a:buNone/>
            </a:pPr>
            <a:r>
              <a:rPr lang="en-US" sz="2400" dirty="0"/>
              <a:t>Horizontal Stabilizer (HS) – Central Rib – Spring back setup</a:t>
            </a:r>
          </a:p>
          <a:p>
            <a:endParaRPr lang="ro-RO" dirty="0"/>
          </a:p>
        </p:txBody>
      </p:sp>
      <p:pic>
        <p:nvPicPr>
          <p:cNvPr id="13" name="Picture 12" descr="A video game console with a hole in the center&#10;&#10;Description automatically generated">
            <a:extLst>
              <a:ext uri="{FF2B5EF4-FFF2-40B4-BE49-F238E27FC236}">
                <a16:creationId xmlns:a16="http://schemas.microsoft.com/office/drawing/2014/main" id="{46AF9D8D-7C54-9A43-5785-A865053F2F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1817" y="1672753"/>
            <a:ext cx="8933518" cy="4323396"/>
          </a:xfrm>
          <a:prstGeom prst="rect">
            <a:avLst/>
          </a:prstGeom>
        </p:spPr>
      </p:pic>
      <p:pic>
        <p:nvPicPr>
          <p:cNvPr id="14" name="Picture 13" descr="A screenshot of a computer&#10;&#10;Description automatically generated">
            <a:extLst>
              <a:ext uri="{FF2B5EF4-FFF2-40B4-BE49-F238E27FC236}">
                <a16:creationId xmlns:a16="http://schemas.microsoft.com/office/drawing/2014/main" id="{A22AFC5A-AA91-DE94-41FC-35BADDD774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219" y="1697110"/>
            <a:ext cx="1598247" cy="4329893"/>
          </a:xfrm>
          <a:prstGeom prst="rect">
            <a:avLst/>
          </a:prstGeom>
        </p:spPr>
      </p:pic>
    </p:spTree>
    <p:extLst>
      <p:ext uri="{BB962C8B-B14F-4D97-AF65-F5344CB8AC3E}">
        <p14:creationId xmlns:p14="http://schemas.microsoft.com/office/powerpoint/2010/main" val="15040620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36">
            <a:extLst>
              <a:ext uri="{FF2B5EF4-FFF2-40B4-BE49-F238E27FC236}">
                <a16:creationId xmlns:a16="http://schemas.microsoft.com/office/drawing/2014/main" id="{13EFA6C3-82DC-4131-9929-2523E6FD0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38">
            <a:extLst>
              <a:ext uri="{FF2B5EF4-FFF2-40B4-BE49-F238E27FC236}">
                <a16:creationId xmlns:a16="http://schemas.microsoft.com/office/drawing/2014/main" id="{AEC9469E-14CA-4358-BABC-CBF836A61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69680" cy="767978"/>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Shape 40">
            <a:extLst>
              <a:ext uri="{FF2B5EF4-FFF2-40B4-BE49-F238E27FC236}">
                <a16:creationId xmlns:a16="http://schemas.microsoft.com/office/drawing/2014/main" id="{048EB4C9-ACAF-4CCA-BA6E-931443192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5753" y="6027658"/>
            <a:ext cx="7906247" cy="830343"/>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785037 w 6884912"/>
              <a:gd name="connsiteY84" fmla="*/ 161964 h 1161397"/>
              <a:gd name="connsiteX85" fmla="*/ 4844073 w 6884912"/>
              <a:gd name="connsiteY85" fmla="*/ 161768 h 1161397"/>
              <a:gd name="connsiteX86" fmla="*/ 4856454 w 6884912"/>
              <a:gd name="connsiteY86" fmla="*/ 130488 h 1161397"/>
              <a:gd name="connsiteX87" fmla="*/ 4920038 w 6884912"/>
              <a:gd name="connsiteY87" fmla="*/ 140418 h 1161397"/>
              <a:gd name="connsiteX88" fmla="*/ 5016639 w 6884912"/>
              <a:gd name="connsiteY88" fmla="*/ 158905 h 1161397"/>
              <a:gd name="connsiteX89" fmla="*/ 5072009 w 6884912"/>
              <a:gd name="connsiteY89" fmla="*/ 161502 h 1161397"/>
              <a:gd name="connsiteX90" fmla="*/ 5223626 w 6884912"/>
              <a:gd name="connsiteY90" fmla="*/ 177356 h 1161397"/>
              <a:gd name="connsiteX91" fmla="*/ 5375773 w 6884912"/>
              <a:gd name="connsiteY91" fmla="*/ 199913 h 1161397"/>
              <a:gd name="connsiteX92" fmla="*/ 5467502 w 6884912"/>
              <a:gd name="connsiteY92" fmla="*/ 250963 h 1161397"/>
              <a:gd name="connsiteX93" fmla="*/ 5592395 w 6884912"/>
              <a:gd name="connsiteY93" fmla="*/ 265434 h 1161397"/>
              <a:gd name="connsiteX94" fmla="*/ 5613532 w 6884912"/>
              <a:gd name="connsiteY94" fmla="*/ 273379 h 1161397"/>
              <a:gd name="connsiteX95" fmla="*/ 5642173 w 6884912"/>
              <a:gd name="connsiteY95" fmla="*/ 266904 h 1161397"/>
              <a:gd name="connsiteX96" fmla="*/ 5756910 w 6884912"/>
              <a:gd name="connsiteY96" fmla="*/ 239211 h 1161397"/>
              <a:gd name="connsiteX97" fmla="*/ 5846667 w 6884912"/>
              <a:gd name="connsiteY97" fmla="*/ 201786 h 1161397"/>
              <a:gd name="connsiteX98" fmla="*/ 5960732 w 6884912"/>
              <a:gd name="connsiteY98" fmla="*/ 220708 h 1161397"/>
              <a:gd name="connsiteX99" fmla="*/ 6029542 w 6884912"/>
              <a:gd name="connsiteY99" fmla="*/ 210339 h 1161397"/>
              <a:gd name="connsiteX100" fmla="*/ 6141123 w 6884912"/>
              <a:gd name="connsiteY100" fmla="*/ 159923 h 1161397"/>
              <a:gd name="connsiteX101" fmla="*/ 6290640 w 6884912"/>
              <a:gd name="connsiteY101" fmla="*/ 167441 h 1161397"/>
              <a:gd name="connsiteX102" fmla="*/ 6322806 w 6884912"/>
              <a:gd name="connsiteY102" fmla="*/ 213293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844073 w 6884912"/>
              <a:gd name="connsiteY84" fmla="*/ 161768 h 1161397"/>
              <a:gd name="connsiteX85" fmla="*/ 4856454 w 6884912"/>
              <a:gd name="connsiteY85" fmla="*/ 130488 h 1161397"/>
              <a:gd name="connsiteX86" fmla="*/ 4920038 w 6884912"/>
              <a:gd name="connsiteY86" fmla="*/ 140418 h 1161397"/>
              <a:gd name="connsiteX87" fmla="*/ 5016639 w 6884912"/>
              <a:gd name="connsiteY87" fmla="*/ 158905 h 1161397"/>
              <a:gd name="connsiteX88" fmla="*/ 5072009 w 6884912"/>
              <a:gd name="connsiteY88" fmla="*/ 161502 h 1161397"/>
              <a:gd name="connsiteX89" fmla="*/ 5223626 w 6884912"/>
              <a:gd name="connsiteY89" fmla="*/ 177356 h 1161397"/>
              <a:gd name="connsiteX90" fmla="*/ 5375773 w 6884912"/>
              <a:gd name="connsiteY90" fmla="*/ 199913 h 1161397"/>
              <a:gd name="connsiteX91" fmla="*/ 5467502 w 6884912"/>
              <a:gd name="connsiteY91" fmla="*/ 250963 h 1161397"/>
              <a:gd name="connsiteX92" fmla="*/ 5592395 w 6884912"/>
              <a:gd name="connsiteY92" fmla="*/ 265434 h 1161397"/>
              <a:gd name="connsiteX93" fmla="*/ 5613532 w 6884912"/>
              <a:gd name="connsiteY93" fmla="*/ 273379 h 1161397"/>
              <a:gd name="connsiteX94" fmla="*/ 5642173 w 6884912"/>
              <a:gd name="connsiteY94" fmla="*/ 266904 h 1161397"/>
              <a:gd name="connsiteX95" fmla="*/ 5756910 w 6884912"/>
              <a:gd name="connsiteY95" fmla="*/ 239211 h 1161397"/>
              <a:gd name="connsiteX96" fmla="*/ 5846667 w 6884912"/>
              <a:gd name="connsiteY96" fmla="*/ 201786 h 1161397"/>
              <a:gd name="connsiteX97" fmla="*/ 5960732 w 6884912"/>
              <a:gd name="connsiteY97" fmla="*/ 220708 h 1161397"/>
              <a:gd name="connsiteX98" fmla="*/ 6029542 w 6884912"/>
              <a:gd name="connsiteY98" fmla="*/ 210339 h 1161397"/>
              <a:gd name="connsiteX99" fmla="*/ 6141123 w 6884912"/>
              <a:gd name="connsiteY99" fmla="*/ 159923 h 1161397"/>
              <a:gd name="connsiteX100" fmla="*/ 6290640 w 6884912"/>
              <a:gd name="connsiteY100" fmla="*/ 167441 h 1161397"/>
              <a:gd name="connsiteX101" fmla="*/ 6322806 w 6884912"/>
              <a:gd name="connsiteY101" fmla="*/ 213293 h 1161397"/>
              <a:gd name="connsiteX102" fmla="*/ 6380420 w 6884912"/>
              <a:gd name="connsiteY102" fmla="*/ 173195 h 1161397"/>
              <a:gd name="connsiteX103" fmla="*/ 6507891 w 6884912"/>
              <a:gd name="connsiteY103" fmla="*/ 118474 h 1161397"/>
              <a:gd name="connsiteX104" fmla="*/ 6571807 w 6884912"/>
              <a:gd name="connsiteY104" fmla="*/ 98636 h 1161397"/>
              <a:gd name="connsiteX105" fmla="*/ 6671880 w 6884912"/>
              <a:gd name="connsiteY105" fmla="*/ 82931 h 1161397"/>
              <a:gd name="connsiteX106" fmla="*/ 6702266 w 6884912"/>
              <a:gd name="connsiteY106" fmla="*/ 75470 h 1161397"/>
              <a:gd name="connsiteX107" fmla="*/ 6845802 w 6884912"/>
              <a:gd name="connsiteY107" fmla="*/ 24496 h 1161397"/>
              <a:gd name="connsiteX108" fmla="*/ 6884912 w 6884912"/>
              <a:gd name="connsiteY10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12111 w 6884912"/>
              <a:gd name="connsiteY8" fmla="*/ 1085599 h 1161397"/>
              <a:gd name="connsiteX9" fmla="*/ 567875 w 6884912"/>
              <a:gd name="connsiteY9" fmla="*/ 1051976 h 1161397"/>
              <a:gd name="connsiteX10" fmla="*/ 601644 w 6884912"/>
              <a:gd name="connsiteY10" fmla="*/ 1003997 h 1161397"/>
              <a:gd name="connsiteX11" fmla="*/ 651408 w 6884912"/>
              <a:gd name="connsiteY11" fmla="*/ 984938 h 1161397"/>
              <a:gd name="connsiteX12" fmla="*/ 673197 w 6884912"/>
              <a:gd name="connsiteY12" fmla="*/ 1010060 h 1161397"/>
              <a:gd name="connsiteX13" fmla="*/ 723108 w 6884912"/>
              <a:gd name="connsiteY13" fmla="*/ 980081 h 1161397"/>
              <a:gd name="connsiteX14" fmla="*/ 797699 w 6884912"/>
              <a:gd name="connsiteY14" fmla="*/ 931362 h 1161397"/>
              <a:gd name="connsiteX15" fmla="*/ 843359 w 6884912"/>
              <a:gd name="connsiteY15" fmla="*/ 910894 h 1161397"/>
              <a:gd name="connsiteX16" fmla="*/ 965215 w 6884912"/>
              <a:gd name="connsiteY16" fmla="*/ 846701 h 1161397"/>
              <a:gd name="connsiteX17" fmla="*/ 1085080 w 6884912"/>
              <a:gd name="connsiteY17" fmla="*/ 776086 h 1161397"/>
              <a:gd name="connsiteX18" fmla="*/ 1131224 w 6884912"/>
              <a:gd name="connsiteY18" fmla="*/ 706160 h 1161397"/>
              <a:gd name="connsiteX19" fmla="*/ 1138051 w 6884912"/>
              <a:gd name="connsiteY19" fmla="*/ 70203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26340 w 6884912"/>
              <a:gd name="connsiteY38" fmla="*/ 638496 h 1161397"/>
              <a:gd name="connsiteX39" fmla="*/ 1731986 w 6884912"/>
              <a:gd name="connsiteY39" fmla="*/ 589682 h 1161397"/>
              <a:gd name="connsiteX40" fmla="*/ 1927935 w 6884912"/>
              <a:gd name="connsiteY40" fmla="*/ 628540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222191 w 6884912"/>
              <a:gd name="connsiteY57" fmla="*/ 307887 h 1161397"/>
              <a:gd name="connsiteX58" fmla="*/ 3227953 w 6884912"/>
              <a:gd name="connsiteY58" fmla="*/ 297650 h 1161397"/>
              <a:gd name="connsiteX59" fmla="*/ 3510042 w 6884912"/>
              <a:gd name="connsiteY59" fmla="*/ 311820 h 1161397"/>
              <a:gd name="connsiteX60" fmla="*/ 3626773 w 6884912"/>
              <a:gd name="connsiteY60" fmla="*/ 290452 h 1161397"/>
              <a:gd name="connsiteX61" fmla="*/ 3666217 w 6884912"/>
              <a:gd name="connsiteY61" fmla="*/ 273255 h 1161397"/>
              <a:gd name="connsiteX62" fmla="*/ 3732427 w 6884912"/>
              <a:gd name="connsiteY62" fmla="*/ 245039 h 1161397"/>
              <a:gd name="connsiteX63" fmla="*/ 3777022 w 6884912"/>
              <a:gd name="connsiteY63" fmla="*/ 200276 h 1161397"/>
              <a:gd name="connsiteX64" fmla="*/ 3791246 w 6884912"/>
              <a:gd name="connsiteY64" fmla="*/ 189996 h 1161397"/>
              <a:gd name="connsiteX65" fmla="*/ 3819864 w 6884912"/>
              <a:gd name="connsiteY65" fmla="*/ 194605 h 1161397"/>
              <a:gd name="connsiteX66" fmla="*/ 3830398 w 6884912"/>
              <a:gd name="connsiteY66" fmla="*/ 188383 h 1161397"/>
              <a:gd name="connsiteX67" fmla="*/ 3834360 w 6884912"/>
              <a:gd name="connsiteY67" fmla="*/ 188992 h 1161397"/>
              <a:gd name="connsiteX68" fmla="*/ 3843715 w 6884912"/>
              <a:gd name="connsiteY68" fmla="*/ 188752 h 1161397"/>
              <a:gd name="connsiteX69" fmla="*/ 3842609 w 6884912"/>
              <a:gd name="connsiteY69" fmla="*/ 197386 h 1161397"/>
              <a:gd name="connsiteX70" fmla="*/ 3853961 w 6884912"/>
              <a:gd name="connsiteY70" fmla="*/ 213380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3922400 w 6884912"/>
              <a:gd name="connsiteY74" fmla="*/ 205056 h 1161397"/>
              <a:gd name="connsiteX75" fmla="*/ 4013061 w 6884912"/>
              <a:gd name="connsiteY75" fmla="*/ 224874 h 1161397"/>
              <a:gd name="connsiteX76" fmla="*/ 4220717 w 6884912"/>
              <a:gd name="connsiteY76" fmla="*/ 192946 h 1161397"/>
              <a:gd name="connsiteX77" fmla="*/ 4228802 w 6884912"/>
              <a:gd name="connsiteY77" fmla="*/ 201468 h 1161397"/>
              <a:gd name="connsiteX78" fmla="*/ 4289361 w 6884912"/>
              <a:gd name="connsiteY78" fmla="*/ 196642 h 1161397"/>
              <a:gd name="connsiteX79" fmla="*/ 4498913 w 6884912"/>
              <a:gd name="connsiteY79" fmla="*/ 118915 h 1161397"/>
              <a:gd name="connsiteX80" fmla="*/ 4617330 w 6884912"/>
              <a:gd name="connsiteY80" fmla="*/ 111163 h 1161397"/>
              <a:gd name="connsiteX81" fmla="*/ 4659778 w 6884912"/>
              <a:gd name="connsiteY81" fmla="*/ 118219 h 1161397"/>
              <a:gd name="connsiteX82" fmla="*/ 4730870 w 6884912"/>
              <a:gd name="connsiteY82" fmla="*/ 129432 h 1161397"/>
              <a:gd name="connsiteX83" fmla="*/ 4844073 w 6884912"/>
              <a:gd name="connsiteY83" fmla="*/ 161768 h 1161397"/>
              <a:gd name="connsiteX84" fmla="*/ 4856454 w 6884912"/>
              <a:gd name="connsiteY84" fmla="*/ 130488 h 1161397"/>
              <a:gd name="connsiteX85" fmla="*/ 4920038 w 6884912"/>
              <a:gd name="connsiteY85" fmla="*/ 140418 h 1161397"/>
              <a:gd name="connsiteX86" fmla="*/ 5016639 w 6884912"/>
              <a:gd name="connsiteY86" fmla="*/ 158905 h 1161397"/>
              <a:gd name="connsiteX87" fmla="*/ 5072009 w 6884912"/>
              <a:gd name="connsiteY87" fmla="*/ 161502 h 1161397"/>
              <a:gd name="connsiteX88" fmla="*/ 5223626 w 6884912"/>
              <a:gd name="connsiteY88" fmla="*/ 177356 h 1161397"/>
              <a:gd name="connsiteX89" fmla="*/ 5375773 w 6884912"/>
              <a:gd name="connsiteY89" fmla="*/ 199913 h 1161397"/>
              <a:gd name="connsiteX90" fmla="*/ 5467502 w 6884912"/>
              <a:gd name="connsiteY90" fmla="*/ 250963 h 1161397"/>
              <a:gd name="connsiteX91" fmla="*/ 5592395 w 6884912"/>
              <a:gd name="connsiteY91" fmla="*/ 265434 h 1161397"/>
              <a:gd name="connsiteX92" fmla="*/ 5613532 w 6884912"/>
              <a:gd name="connsiteY92" fmla="*/ 273379 h 1161397"/>
              <a:gd name="connsiteX93" fmla="*/ 5642173 w 6884912"/>
              <a:gd name="connsiteY93" fmla="*/ 266904 h 1161397"/>
              <a:gd name="connsiteX94" fmla="*/ 5756910 w 6884912"/>
              <a:gd name="connsiteY94" fmla="*/ 239211 h 1161397"/>
              <a:gd name="connsiteX95" fmla="*/ 5846667 w 6884912"/>
              <a:gd name="connsiteY95" fmla="*/ 201786 h 1161397"/>
              <a:gd name="connsiteX96" fmla="*/ 5960732 w 6884912"/>
              <a:gd name="connsiteY96" fmla="*/ 220708 h 1161397"/>
              <a:gd name="connsiteX97" fmla="*/ 6029542 w 6884912"/>
              <a:gd name="connsiteY97" fmla="*/ 210339 h 1161397"/>
              <a:gd name="connsiteX98" fmla="*/ 6141123 w 6884912"/>
              <a:gd name="connsiteY98" fmla="*/ 159923 h 1161397"/>
              <a:gd name="connsiteX99" fmla="*/ 6290640 w 6884912"/>
              <a:gd name="connsiteY99" fmla="*/ 167441 h 1161397"/>
              <a:gd name="connsiteX100" fmla="*/ 6322806 w 6884912"/>
              <a:gd name="connsiteY100" fmla="*/ 213293 h 1161397"/>
              <a:gd name="connsiteX101" fmla="*/ 6380420 w 6884912"/>
              <a:gd name="connsiteY101" fmla="*/ 173195 h 1161397"/>
              <a:gd name="connsiteX102" fmla="*/ 6507891 w 6884912"/>
              <a:gd name="connsiteY102" fmla="*/ 118474 h 1161397"/>
              <a:gd name="connsiteX103" fmla="*/ 6571807 w 6884912"/>
              <a:gd name="connsiteY103" fmla="*/ 98636 h 1161397"/>
              <a:gd name="connsiteX104" fmla="*/ 6671880 w 6884912"/>
              <a:gd name="connsiteY104" fmla="*/ 82931 h 1161397"/>
              <a:gd name="connsiteX105" fmla="*/ 6702266 w 6884912"/>
              <a:gd name="connsiteY105" fmla="*/ 75470 h 1161397"/>
              <a:gd name="connsiteX106" fmla="*/ 6845802 w 6884912"/>
              <a:gd name="connsiteY106" fmla="*/ 24496 h 1161397"/>
              <a:gd name="connsiteX107" fmla="*/ 6884912 w 6884912"/>
              <a:gd name="connsiteY10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12111 w 6884912"/>
              <a:gd name="connsiteY7" fmla="*/ 1085599 h 1161397"/>
              <a:gd name="connsiteX8" fmla="*/ 567875 w 6884912"/>
              <a:gd name="connsiteY8" fmla="*/ 1051976 h 1161397"/>
              <a:gd name="connsiteX9" fmla="*/ 601644 w 6884912"/>
              <a:gd name="connsiteY9" fmla="*/ 1003997 h 1161397"/>
              <a:gd name="connsiteX10" fmla="*/ 651408 w 6884912"/>
              <a:gd name="connsiteY10" fmla="*/ 984938 h 1161397"/>
              <a:gd name="connsiteX11" fmla="*/ 673197 w 6884912"/>
              <a:gd name="connsiteY11" fmla="*/ 1010060 h 1161397"/>
              <a:gd name="connsiteX12" fmla="*/ 723108 w 6884912"/>
              <a:gd name="connsiteY12" fmla="*/ 980081 h 1161397"/>
              <a:gd name="connsiteX13" fmla="*/ 797699 w 6884912"/>
              <a:gd name="connsiteY13" fmla="*/ 931362 h 1161397"/>
              <a:gd name="connsiteX14" fmla="*/ 843359 w 6884912"/>
              <a:gd name="connsiteY14" fmla="*/ 910894 h 1161397"/>
              <a:gd name="connsiteX15" fmla="*/ 965215 w 6884912"/>
              <a:gd name="connsiteY15" fmla="*/ 846701 h 1161397"/>
              <a:gd name="connsiteX16" fmla="*/ 1085080 w 6884912"/>
              <a:gd name="connsiteY16" fmla="*/ 776086 h 1161397"/>
              <a:gd name="connsiteX17" fmla="*/ 1131224 w 6884912"/>
              <a:gd name="connsiteY17" fmla="*/ 706160 h 1161397"/>
              <a:gd name="connsiteX18" fmla="*/ 1138051 w 6884912"/>
              <a:gd name="connsiteY18" fmla="*/ 702034 h 1161397"/>
              <a:gd name="connsiteX19" fmla="*/ 1158800 w 6884912"/>
              <a:gd name="connsiteY19" fmla="*/ 700004 h 1161397"/>
              <a:gd name="connsiteX20" fmla="*/ 1166947 w 6884912"/>
              <a:gd name="connsiteY20" fmla="*/ 700762 h 1161397"/>
              <a:gd name="connsiteX21" fmla="*/ 1178135 w 6884912"/>
              <a:gd name="connsiteY21" fmla="*/ 698631 h 1161397"/>
              <a:gd name="connsiteX22" fmla="*/ 1178301 w 6884912"/>
              <a:gd name="connsiteY22" fmla="*/ 698094 h 1161397"/>
              <a:gd name="connsiteX23" fmla="*/ 1188995 w 6884912"/>
              <a:gd name="connsiteY23" fmla="*/ 697048 h 1161397"/>
              <a:gd name="connsiteX24" fmla="*/ 1242716 w 6884912"/>
              <a:gd name="connsiteY24" fmla="*/ 698052 h 1161397"/>
              <a:gd name="connsiteX25" fmla="*/ 1299977 w 6884912"/>
              <a:gd name="connsiteY25" fmla="*/ 639196 h 1161397"/>
              <a:gd name="connsiteX26" fmla="*/ 1326190 w 6884912"/>
              <a:gd name="connsiteY26" fmla="*/ 625955 h 1161397"/>
              <a:gd name="connsiteX27" fmla="*/ 1339600 w 6884912"/>
              <a:gd name="connsiteY27" fmla="*/ 616295 h 1161397"/>
              <a:gd name="connsiteX28" fmla="*/ 1340054 w 6884912"/>
              <a:gd name="connsiteY28" fmla="*/ 614022 h 1161397"/>
              <a:gd name="connsiteX29" fmla="*/ 1391606 w 6884912"/>
              <a:gd name="connsiteY29" fmla="*/ 615229 h 1161397"/>
              <a:gd name="connsiteX30" fmla="*/ 1397565 w 6884912"/>
              <a:gd name="connsiteY30" fmla="*/ 611490 h 1161397"/>
              <a:gd name="connsiteX31" fmla="*/ 1432302 w 6884912"/>
              <a:gd name="connsiteY31" fmla="*/ 617267 h 1161397"/>
              <a:gd name="connsiteX32" fmla="*/ 1449644 w 6884912"/>
              <a:gd name="connsiteY32" fmla="*/ 617591 h 1161397"/>
              <a:gd name="connsiteX33" fmla="*/ 1455793 w 6884912"/>
              <a:gd name="connsiteY33" fmla="*/ 623174 h 1161397"/>
              <a:gd name="connsiteX34" fmla="*/ 1480758 w 6884912"/>
              <a:gd name="connsiteY34" fmla="*/ 620863 h 1161397"/>
              <a:gd name="connsiteX35" fmla="*/ 1483154 w 6884912"/>
              <a:gd name="connsiteY35" fmla="*/ 618527 h 1161397"/>
              <a:gd name="connsiteX36" fmla="*/ 1505495 w 6884912"/>
              <a:gd name="connsiteY36" fmla="*/ 624325 h 1161397"/>
              <a:gd name="connsiteX37" fmla="*/ 1526340 w 6884912"/>
              <a:gd name="connsiteY37" fmla="*/ 638496 h 1161397"/>
              <a:gd name="connsiteX38" fmla="*/ 1731986 w 6884912"/>
              <a:gd name="connsiteY38" fmla="*/ 589682 h 1161397"/>
              <a:gd name="connsiteX39" fmla="*/ 1927935 w 6884912"/>
              <a:gd name="connsiteY39" fmla="*/ 628540 h 1161397"/>
              <a:gd name="connsiteX40" fmla="*/ 2039075 w 6884912"/>
              <a:gd name="connsiteY40" fmla="*/ 599964 h 1161397"/>
              <a:gd name="connsiteX41" fmla="*/ 2066980 w 6884912"/>
              <a:gd name="connsiteY41" fmla="*/ 550413 h 1161397"/>
              <a:gd name="connsiteX42" fmla="*/ 2352236 w 6884912"/>
              <a:gd name="connsiteY42" fmla="*/ 519602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222191 w 6884912"/>
              <a:gd name="connsiteY56" fmla="*/ 307887 h 1161397"/>
              <a:gd name="connsiteX57" fmla="*/ 3227953 w 6884912"/>
              <a:gd name="connsiteY57" fmla="*/ 297650 h 1161397"/>
              <a:gd name="connsiteX58" fmla="*/ 3510042 w 6884912"/>
              <a:gd name="connsiteY58" fmla="*/ 311820 h 1161397"/>
              <a:gd name="connsiteX59" fmla="*/ 3626773 w 6884912"/>
              <a:gd name="connsiteY59" fmla="*/ 290452 h 1161397"/>
              <a:gd name="connsiteX60" fmla="*/ 3666217 w 6884912"/>
              <a:gd name="connsiteY60" fmla="*/ 273255 h 1161397"/>
              <a:gd name="connsiteX61" fmla="*/ 3732427 w 6884912"/>
              <a:gd name="connsiteY61" fmla="*/ 245039 h 1161397"/>
              <a:gd name="connsiteX62" fmla="*/ 3777022 w 6884912"/>
              <a:gd name="connsiteY62" fmla="*/ 200276 h 1161397"/>
              <a:gd name="connsiteX63" fmla="*/ 3791246 w 6884912"/>
              <a:gd name="connsiteY63" fmla="*/ 189996 h 1161397"/>
              <a:gd name="connsiteX64" fmla="*/ 3819864 w 6884912"/>
              <a:gd name="connsiteY64" fmla="*/ 194605 h 1161397"/>
              <a:gd name="connsiteX65" fmla="*/ 3830398 w 6884912"/>
              <a:gd name="connsiteY65" fmla="*/ 188383 h 1161397"/>
              <a:gd name="connsiteX66" fmla="*/ 3834360 w 6884912"/>
              <a:gd name="connsiteY66" fmla="*/ 188992 h 1161397"/>
              <a:gd name="connsiteX67" fmla="*/ 3843715 w 6884912"/>
              <a:gd name="connsiteY67" fmla="*/ 188752 h 1161397"/>
              <a:gd name="connsiteX68" fmla="*/ 3842609 w 6884912"/>
              <a:gd name="connsiteY68" fmla="*/ 197386 h 1161397"/>
              <a:gd name="connsiteX69" fmla="*/ 3853961 w 6884912"/>
              <a:gd name="connsiteY69" fmla="*/ 213380 h 1161397"/>
              <a:gd name="connsiteX70" fmla="*/ 3907640 w 6884912"/>
              <a:gd name="connsiteY70" fmla="*/ 207568 h 1161397"/>
              <a:gd name="connsiteX71" fmla="*/ 3910449 w 6884912"/>
              <a:gd name="connsiteY71" fmla="*/ 197808 h 1161397"/>
              <a:gd name="connsiteX72" fmla="*/ 3917197 w 6884912"/>
              <a:gd name="connsiteY72" fmla="*/ 196121 h 1161397"/>
              <a:gd name="connsiteX73" fmla="*/ 3922400 w 6884912"/>
              <a:gd name="connsiteY73" fmla="*/ 205056 h 1161397"/>
              <a:gd name="connsiteX74" fmla="*/ 4013061 w 6884912"/>
              <a:gd name="connsiteY74" fmla="*/ 224874 h 1161397"/>
              <a:gd name="connsiteX75" fmla="*/ 4220717 w 6884912"/>
              <a:gd name="connsiteY75" fmla="*/ 192946 h 1161397"/>
              <a:gd name="connsiteX76" fmla="*/ 4228802 w 6884912"/>
              <a:gd name="connsiteY76" fmla="*/ 201468 h 1161397"/>
              <a:gd name="connsiteX77" fmla="*/ 4289361 w 6884912"/>
              <a:gd name="connsiteY77" fmla="*/ 196642 h 1161397"/>
              <a:gd name="connsiteX78" fmla="*/ 4498913 w 6884912"/>
              <a:gd name="connsiteY78" fmla="*/ 118915 h 1161397"/>
              <a:gd name="connsiteX79" fmla="*/ 4617330 w 6884912"/>
              <a:gd name="connsiteY79" fmla="*/ 111163 h 1161397"/>
              <a:gd name="connsiteX80" fmla="*/ 4659778 w 6884912"/>
              <a:gd name="connsiteY80" fmla="*/ 118219 h 1161397"/>
              <a:gd name="connsiteX81" fmla="*/ 4730870 w 6884912"/>
              <a:gd name="connsiteY81" fmla="*/ 129432 h 1161397"/>
              <a:gd name="connsiteX82" fmla="*/ 4844073 w 6884912"/>
              <a:gd name="connsiteY82" fmla="*/ 161768 h 1161397"/>
              <a:gd name="connsiteX83" fmla="*/ 4856454 w 6884912"/>
              <a:gd name="connsiteY83" fmla="*/ 130488 h 1161397"/>
              <a:gd name="connsiteX84" fmla="*/ 4920038 w 6884912"/>
              <a:gd name="connsiteY84" fmla="*/ 140418 h 1161397"/>
              <a:gd name="connsiteX85" fmla="*/ 5016639 w 6884912"/>
              <a:gd name="connsiteY85" fmla="*/ 158905 h 1161397"/>
              <a:gd name="connsiteX86" fmla="*/ 5072009 w 6884912"/>
              <a:gd name="connsiteY86" fmla="*/ 161502 h 1161397"/>
              <a:gd name="connsiteX87" fmla="*/ 5223626 w 6884912"/>
              <a:gd name="connsiteY87" fmla="*/ 177356 h 1161397"/>
              <a:gd name="connsiteX88" fmla="*/ 5375773 w 6884912"/>
              <a:gd name="connsiteY88" fmla="*/ 199913 h 1161397"/>
              <a:gd name="connsiteX89" fmla="*/ 5467502 w 6884912"/>
              <a:gd name="connsiteY89" fmla="*/ 250963 h 1161397"/>
              <a:gd name="connsiteX90" fmla="*/ 5592395 w 6884912"/>
              <a:gd name="connsiteY90" fmla="*/ 265434 h 1161397"/>
              <a:gd name="connsiteX91" fmla="*/ 5613532 w 6884912"/>
              <a:gd name="connsiteY91" fmla="*/ 273379 h 1161397"/>
              <a:gd name="connsiteX92" fmla="*/ 5642173 w 6884912"/>
              <a:gd name="connsiteY92" fmla="*/ 266904 h 1161397"/>
              <a:gd name="connsiteX93" fmla="*/ 5756910 w 6884912"/>
              <a:gd name="connsiteY93" fmla="*/ 239211 h 1161397"/>
              <a:gd name="connsiteX94" fmla="*/ 5846667 w 6884912"/>
              <a:gd name="connsiteY94" fmla="*/ 201786 h 1161397"/>
              <a:gd name="connsiteX95" fmla="*/ 5960732 w 6884912"/>
              <a:gd name="connsiteY95" fmla="*/ 220708 h 1161397"/>
              <a:gd name="connsiteX96" fmla="*/ 6029542 w 6884912"/>
              <a:gd name="connsiteY96" fmla="*/ 210339 h 1161397"/>
              <a:gd name="connsiteX97" fmla="*/ 6141123 w 6884912"/>
              <a:gd name="connsiteY97" fmla="*/ 159923 h 1161397"/>
              <a:gd name="connsiteX98" fmla="*/ 6290640 w 6884912"/>
              <a:gd name="connsiteY98" fmla="*/ 167441 h 1161397"/>
              <a:gd name="connsiteX99" fmla="*/ 6322806 w 6884912"/>
              <a:gd name="connsiteY99" fmla="*/ 213293 h 1161397"/>
              <a:gd name="connsiteX100" fmla="*/ 6380420 w 6884912"/>
              <a:gd name="connsiteY100" fmla="*/ 173195 h 1161397"/>
              <a:gd name="connsiteX101" fmla="*/ 6507891 w 6884912"/>
              <a:gd name="connsiteY101" fmla="*/ 118474 h 1161397"/>
              <a:gd name="connsiteX102" fmla="*/ 6571807 w 6884912"/>
              <a:gd name="connsiteY102" fmla="*/ 98636 h 1161397"/>
              <a:gd name="connsiteX103" fmla="*/ 6671880 w 6884912"/>
              <a:gd name="connsiteY103" fmla="*/ 82931 h 1161397"/>
              <a:gd name="connsiteX104" fmla="*/ 6702266 w 6884912"/>
              <a:gd name="connsiteY104" fmla="*/ 75470 h 1161397"/>
              <a:gd name="connsiteX105" fmla="*/ 6845802 w 6884912"/>
              <a:gd name="connsiteY105" fmla="*/ 24496 h 1161397"/>
              <a:gd name="connsiteX106" fmla="*/ 6884912 w 6884912"/>
              <a:gd name="connsiteY10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67875 w 6884912"/>
              <a:gd name="connsiteY7" fmla="*/ 1051976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213420 w 6884912"/>
              <a:gd name="connsiteY6" fmla="*/ 1056868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242716 w 6884912"/>
              <a:gd name="connsiteY20" fmla="*/ 698052 h 1161397"/>
              <a:gd name="connsiteX21" fmla="*/ 1299977 w 6884912"/>
              <a:gd name="connsiteY21" fmla="*/ 639196 h 1161397"/>
              <a:gd name="connsiteX22" fmla="*/ 1326190 w 6884912"/>
              <a:gd name="connsiteY22" fmla="*/ 625955 h 1161397"/>
              <a:gd name="connsiteX23" fmla="*/ 1339600 w 6884912"/>
              <a:gd name="connsiteY23" fmla="*/ 616295 h 1161397"/>
              <a:gd name="connsiteX24" fmla="*/ 1340054 w 6884912"/>
              <a:gd name="connsiteY24" fmla="*/ 614022 h 1161397"/>
              <a:gd name="connsiteX25" fmla="*/ 1391606 w 6884912"/>
              <a:gd name="connsiteY25" fmla="*/ 615229 h 1161397"/>
              <a:gd name="connsiteX26" fmla="*/ 1397565 w 6884912"/>
              <a:gd name="connsiteY26" fmla="*/ 611490 h 1161397"/>
              <a:gd name="connsiteX27" fmla="*/ 1432302 w 6884912"/>
              <a:gd name="connsiteY27" fmla="*/ 617267 h 1161397"/>
              <a:gd name="connsiteX28" fmla="*/ 1449644 w 6884912"/>
              <a:gd name="connsiteY28" fmla="*/ 617591 h 1161397"/>
              <a:gd name="connsiteX29" fmla="*/ 1455793 w 6884912"/>
              <a:gd name="connsiteY29" fmla="*/ 623174 h 1161397"/>
              <a:gd name="connsiteX30" fmla="*/ 1480758 w 6884912"/>
              <a:gd name="connsiteY30" fmla="*/ 620863 h 1161397"/>
              <a:gd name="connsiteX31" fmla="*/ 1483154 w 6884912"/>
              <a:gd name="connsiteY31" fmla="*/ 618527 h 1161397"/>
              <a:gd name="connsiteX32" fmla="*/ 1505495 w 6884912"/>
              <a:gd name="connsiteY32" fmla="*/ 624325 h 1161397"/>
              <a:gd name="connsiteX33" fmla="*/ 1526340 w 6884912"/>
              <a:gd name="connsiteY33" fmla="*/ 638496 h 1161397"/>
              <a:gd name="connsiteX34" fmla="*/ 1731986 w 6884912"/>
              <a:gd name="connsiteY34" fmla="*/ 589682 h 1161397"/>
              <a:gd name="connsiteX35" fmla="*/ 1927935 w 6884912"/>
              <a:gd name="connsiteY35" fmla="*/ 628540 h 1161397"/>
              <a:gd name="connsiteX36" fmla="*/ 2039075 w 6884912"/>
              <a:gd name="connsiteY36" fmla="*/ 599964 h 1161397"/>
              <a:gd name="connsiteX37" fmla="*/ 2066980 w 6884912"/>
              <a:gd name="connsiteY37" fmla="*/ 550413 h 1161397"/>
              <a:gd name="connsiteX38" fmla="*/ 2352236 w 6884912"/>
              <a:gd name="connsiteY38" fmla="*/ 519602 h 1161397"/>
              <a:gd name="connsiteX39" fmla="*/ 2420791 w 6884912"/>
              <a:gd name="connsiteY39" fmla="*/ 492826 h 1161397"/>
              <a:gd name="connsiteX40" fmla="*/ 2489932 w 6884912"/>
              <a:gd name="connsiteY40" fmla="*/ 507864 h 1161397"/>
              <a:gd name="connsiteX41" fmla="*/ 2512917 w 6884912"/>
              <a:gd name="connsiteY41" fmla="*/ 489127 h 1161397"/>
              <a:gd name="connsiteX42" fmla="*/ 2516783 w 6884912"/>
              <a:gd name="connsiteY42" fmla="*/ 485473 h 1161397"/>
              <a:gd name="connsiteX43" fmla="*/ 2534360 w 6884912"/>
              <a:gd name="connsiteY43" fmla="*/ 480064 h 1161397"/>
              <a:gd name="connsiteX44" fmla="*/ 2536691 w 6884912"/>
              <a:gd name="connsiteY44" fmla="*/ 467018 h 1161397"/>
              <a:gd name="connsiteX45" fmla="*/ 2561265 w 6884912"/>
              <a:gd name="connsiteY45" fmla="*/ 450623 h 1161397"/>
              <a:gd name="connsiteX46" fmla="*/ 2594349 w 6884912"/>
              <a:gd name="connsiteY46" fmla="*/ 443884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222191 w 6884912"/>
              <a:gd name="connsiteY52" fmla="*/ 307887 h 1161397"/>
              <a:gd name="connsiteX53" fmla="*/ 3227953 w 6884912"/>
              <a:gd name="connsiteY53" fmla="*/ 297650 h 1161397"/>
              <a:gd name="connsiteX54" fmla="*/ 3510042 w 6884912"/>
              <a:gd name="connsiteY54" fmla="*/ 311820 h 1161397"/>
              <a:gd name="connsiteX55" fmla="*/ 3626773 w 6884912"/>
              <a:gd name="connsiteY55" fmla="*/ 290452 h 1161397"/>
              <a:gd name="connsiteX56" fmla="*/ 3666217 w 6884912"/>
              <a:gd name="connsiteY56" fmla="*/ 273255 h 1161397"/>
              <a:gd name="connsiteX57" fmla="*/ 3732427 w 6884912"/>
              <a:gd name="connsiteY57" fmla="*/ 245039 h 1161397"/>
              <a:gd name="connsiteX58" fmla="*/ 3777022 w 6884912"/>
              <a:gd name="connsiteY58" fmla="*/ 200276 h 1161397"/>
              <a:gd name="connsiteX59" fmla="*/ 3791246 w 6884912"/>
              <a:gd name="connsiteY59" fmla="*/ 189996 h 1161397"/>
              <a:gd name="connsiteX60" fmla="*/ 3819864 w 6884912"/>
              <a:gd name="connsiteY60" fmla="*/ 194605 h 1161397"/>
              <a:gd name="connsiteX61" fmla="*/ 3830398 w 6884912"/>
              <a:gd name="connsiteY61" fmla="*/ 188383 h 1161397"/>
              <a:gd name="connsiteX62" fmla="*/ 3834360 w 6884912"/>
              <a:gd name="connsiteY62" fmla="*/ 188992 h 1161397"/>
              <a:gd name="connsiteX63" fmla="*/ 3843715 w 6884912"/>
              <a:gd name="connsiteY63" fmla="*/ 188752 h 1161397"/>
              <a:gd name="connsiteX64" fmla="*/ 3842609 w 6884912"/>
              <a:gd name="connsiteY64" fmla="*/ 197386 h 1161397"/>
              <a:gd name="connsiteX65" fmla="*/ 3853961 w 6884912"/>
              <a:gd name="connsiteY65" fmla="*/ 213380 h 1161397"/>
              <a:gd name="connsiteX66" fmla="*/ 3907640 w 6884912"/>
              <a:gd name="connsiteY66" fmla="*/ 207568 h 1161397"/>
              <a:gd name="connsiteX67" fmla="*/ 3910449 w 6884912"/>
              <a:gd name="connsiteY67" fmla="*/ 197808 h 1161397"/>
              <a:gd name="connsiteX68" fmla="*/ 3917197 w 6884912"/>
              <a:gd name="connsiteY68" fmla="*/ 196121 h 1161397"/>
              <a:gd name="connsiteX69" fmla="*/ 3922400 w 6884912"/>
              <a:gd name="connsiteY69" fmla="*/ 205056 h 1161397"/>
              <a:gd name="connsiteX70" fmla="*/ 4013061 w 6884912"/>
              <a:gd name="connsiteY70" fmla="*/ 224874 h 1161397"/>
              <a:gd name="connsiteX71" fmla="*/ 4220717 w 6884912"/>
              <a:gd name="connsiteY71" fmla="*/ 192946 h 1161397"/>
              <a:gd name="connsiteX72" fmla="*/ 4228802 w 6884912"/>
              <a:gd name="connsiteY72" fmla="*/ 201468 h 1161397"/>
              <a:gd name="connsiteX73" fmla="*/ 4289361 w 6884912"/>
              <a:gd name="connsiteY73" fmla="*/ 196642 h 1161397"/>
              <a:gd name="connsiteX74" fmla="*/ 4498913 w 6884912"/>
              <a:gd name="connsiteY74" fmla="*/ 118915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844073 w 6884912"/>
              <a:gd name="connsiteY78" fmla="*/ 161768 h 1161397"/>
              <a:gd name="connsiteX79" fmla="*/ 4856454 w 6884912"/>
              <a:gd name="connsiteY79" fmla="*/ 130488 h 1161397"/>
              <a:gd name="connsiteX80" fmla="*/ 4920038 w 6884912"/>
              <a:gd name="connsiteY80" fmla="*/ 140418 h 1161397"/>
              <a:gd name="connsiteX81" fmla="*/ 5016639 w 6884912"/>
              <a:gd name="connsiteY81" fmla="*/ 158905 h 1161397"/>
              <a:gd name="connsiteX82" fmla="*/ 5072009 w 6884912"/>
              <a:gd name="connsiteY82" fmla="*/ 161502 h 1161397"/>
              <a:gd name="connsiteX83" fmla="*/ 5223626 w 6884912"/>
              <a:gd name="connsiteY83" fmla="*/ 177356 h 1161397"/>
              <a:gd name="connsiteX84" fmla="*/ 5375773 w 6884912"/>
              <a:gd name="connsiteY84" fmla="*/ 199913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141123 w 6884912"/>
              <a:gd name="connsiteY93" fmla="*/ 159923 h 1161397"/>
              <a:gd name="connsiteX94" fmla="*/ 6290640 w 6884912"/>
              <a:gd name="connsiteY94" fmla="*/ 167441 h 1161397"/>
              <a:gd name="connsiteX95" fmla="*/ 6322806 w 6884912"/>
              <a:gd name="connsiteY95" fmla="*/ 213293 h 1161397"/>
              <a:gd name="connsiteX96" fmla="*/ 6380420 w 6884912"/>
              <a:gd name="connsiteY96" fmla="*/ 173195 h 1161397"/>
              <a:gd name="connsiteX97" fmla="*/ 6507891 w 6884912"/>
              <a:gd name="connsiteY97" fmla="*/ 118474 h 1161397"/>
              <a:gd name="connsiteX98" fmla="*/ 6571807 w 6884912"/>
              <a:gd name="connsiteY98" fmla="*/ 98636 h 1161397"/>
              <a:gd name="connsiteX99" fmla="*/ 6671880 w 6884912"/>
              <a:gd name="connsiteY99" fmla="*/ 82931 h 1161397"/>
              <a:gd name="connsiteX100" fmla="*/ 6702266 w 6884912"/>
              <a:gd name="connsiteY100" fmla="*/ 75470 h 1161397"/>
              <a:gd name="connsiteX101" fmla="*/ 6845802 w 6884912"/>
              <a:gd name="connsiteY101" fmla="*/ 24496 h 1161397"/>
              <a:gd name="connsiteX102" fmla="*/ 6884912 w 6884912"/>
              <a:gd name="connsiteY10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66947 w 6884912"/>
              <a:gd name="connsiteY16" fmla="*/ 700762 h 1161397"/>
              <a:gd name="connsiteX17" fmla="*/ 1178135 w 6884912"/>
              <a:gd name="connsiteY17" fmla="*/ 698631 h 1161397"/>
              <a:gd name="connsiteX18" fmla="*/ 1178301 w 6884912"/>
              <a:gd name="connsiteY18" fmla="*/ 698094 h 1161397"/>
              <a:gd name="connsiteX19" fmla="*/ 1242716 w 6884912"/>
              <a:gd name="connsiteY19" fmla="*/ 698052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40054 w 6884912"/>
              <a:gd name="connsiteY23" fmla="*/ 614022 h 1161397"/>
              <a:gd name="connsiteX24" fmla="*/ 1391606 w 6884912"/>
              <a:gd name="connsiteY24" fmla="*/ 615229 h 1161397"/>
              <a:gd name="connsiteX25" fmla="*/ 1397565 w 6884912"/>
              <a:gd name="connsiteY25" fmla="*/ 611490 h 1161397"/>
              <a:gd name="connsiteX26" fmla="*/ 1432302 w 6884912"/>
              <a:gd name="connsiteY26" fmla="*/ 617267 h 1161397"/>
              <a:gd name="connsiteX27" fmla="*/ 1449644 w 6884912"/>
              <a:gd name="connsiteY27" fmla="*/ 617591 h 1161397"/>
              <a:gd name="connsiteX28" fmla="*/ 1455793 w 6884912"/>
              <a:gd name="connsiteY28" fmla="*/ 623174 h 1161397"/>
              <a:gd name="connsiteX29" fmla="*/ 1480758 w 6884912"/>
              <a:gd name="connsiteY29" fmla="*/ 620863 h 1161397"/>
              <a:gd name="connsiteX30" fmla="*/ 1483154 w 6884912"/>
              <a:gd name="connsiteY30" fmla="*/ 618527 h 1161397"/>
              <a:gd name="connsiteX31" fmla="*/ 1505495 w 6884912"/>
              <a:gd name="connsiteY31" fmla="*/ 624325 h 1161397"/>
              <a:gd name="connsiteX32" fmla="*/ 1526340 w 6884912"/>
              <a:gd name="connsiteY32" fmla="*/ 638496 h 1161397"/>
              <a:gd name="connsiteX33" fmla="*/ 1731986 w 6884912"/>
              <a:gd name="connsiteY33" fmla="*/ 589682 h 1161397"/>
              <a:gd name="connsiteX34" fmla="*/ 1927935 w 6884912"/>
              <a:gd name="connsiteY34" fmla="*/ 628540 h 1161397"/>
              <a:gd name="connsiteX35" fmla="*/ 2039075 w 6884912"/>
              <a:gd name="connsiteY35" fmla="*/ 599964 h 1161397"/>
              <a:gd name="connsiteX36" fmla="*/ 2066980 w 6884912"/>
              <a:gd name="connsiteY36" fmla="*/ 550413 h 1161397"/>
              <a:gd name="connsiteX37" fmla="*/ 2352236 w 6884912"/>
              <a:gd name="connsiteY37" fmla="*/ 519602 h 1161397"/>
              <a:gd name="connsiteX38" fmla="*/ 2420791 w 6884912"/>
              <a:gd name="connsiteY38" fmla="*/ 492826 h 1161397"/>
              <a:gd name="connsiteX39" fmla="*/ 2489932 w 6884912"/>
              <a:gd name="connsiteY39" fmla="*/ 507864 h 1161397"/>
              <a:gd name="connsiteX40" fmla="*/ 2512917 w 6884912"/>
              <a:gd name="connsiteY40" fmla="*/ 489127 h 1161397"/>
              <a:gd name="connsiteX41" fmla="*/ 2516783 w 6884912"/>
              <a:gd name="connsiteY41" fmla="*/ 485473 h 1161397"/>
              <a:gd name="connsiteX42" fmla="*/ 2534360 w 6884912"/>
              <a:gd name="connsiteY42" fmla="*/ 480064 h 1161397"/>
              <a:gd name="connsiteX43" fmla="*/ 2536691 w 6884912"/>
              <a:gd name="connsiteY43" fmla="*/ 467018 h 1161397"/>
              <a:gd name="connsiteX44" fmla="*/ 2561265 w 6884912"/>
              <a:gd name="connsiteY44" fmla="*/ 450623 h 1161397"/>
              <a:gd name="connsiteX45" fmla="*/ 2594349 w 6884912"/>
              <a:gd name="connsiteY45" fmla="*/ 443884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222191 w 6884912"/>
              <a:gd name="connsiteY51" fmla="*/ 307887 h 1161397"/>
              <a:gd name="connsiteX52" fmla="*/ 3227953 w 6884912"/>
              <a:gd name="connsiteY52" fmla="*/ 297650 h 1161397"/>
              <a:gd name="connsiteX53" fmla="*/ 3510042 w 6884912"/>
              <a:gd name="connsiteY53" fmla="*/ 311820 h 1161397"/>
              <a:gd name="connsiteX54" fmla="*/ 3626773 w 6884912"/>
              <a:gd name="connsiteY54" fmla="*/ 290452 h 1161397"/>
              <a:gd name="connsiteX55" fmla="*/ 3666217 w 6884912"/>
              <a:gd name="connsiteY55" fmla="*/ 273255 h 1161397"/>
              <a:gd name="connsiteX56" fmla="*/ 3732427 w 6884912"/>
              <a:gd name="connsiteY56" fmla="*/ 245039 h 1161397"/>
              <a:gd name="connsiteX57" fmla="*/ 3777022 w 6884912"/>
              <a:gd name="connsiteY57" fmla="*/ 200276 h 1161397"/>
              <a:gd name="connsiteX58" fmla="*/ 3791246 w 6884912"/>
              <a:gd name="connsiteY58" fmla="*/ 189996 h 1161397"/>
              <a:gd name="connsiteX59" fmla="*/ 3819864 w 6884912"/>
              <a:gd name="connsiteY59" fmla="*/ 194605 h 1161397"/>
              <a:gd name="connsiteX60" fmla="*/ 3830398 w 6884912"/>
              <a:gd name="connsiteY60" fmla="*/ 188383 h 1161397"/>
              <a:gd name="connsiteX61" fmla="*/ 3834360 w 6884912"/>
              <a:gd name="connsiteY61" fmla="*/ 188992 h 1161397"/>
              <a:gd name="connsiteX62" fmla="*/ 3843715 w 6884912"/>
              <a:gd name="connsiteY62" fmla="*/ 188752 h 1161397"/>
              <a:gd name="connsiteX63" fmla="*/ 3842609 w 6884912"/>
              <a:gd name="connsiteY63" fmla="*/ 197386 h 1161397"/>
              <a:gd name="connsiteX64" fmla="*/ 3853961 w 6884912"/>
              <a:gd name="connsiteY64" fmla="*/ 213380 h 1161397"/>
              <a:gd name="connsiteX65" fmla="*/ 3907640 w 6884912"/>
              <a:gd name="connsiteY65" fmla="*/ 207568 h 1161397"/>
              <a:gd name="connsiteX66" fmla="*/ 3910449 w 6884912"/>
              <a:gd name="connsiteY66" fmla="*/ 197808 h 1161397"/>
              <a:gd name="connsiteX67" fmla="*/ 3917197 w 6884912"/>
              <a:gd name="connsiteY67" fmla="*/ 196121 h 1161397"/>
              <a:gd name="connsiteX68" fmla="*/ 3922400 w 6884912"/>
              <a:gd name="connsiteY68" fmla="*/ 205056 h 1161397"/>
              <a:gd name="connsiteX69" fmla="*/ 4013061 w 6884912"/>
              <a:gd name="connsiteY69" fmla="*/ 224874 h 1161397"/>
              <a:gd name="connsiteX70" fmla="*/ 4220717 w 6884912"/>
              <a:gd name="connsiteY70" fmla="*/ 192946 h 1161397"/>
              <a:gd name="connsiteX71" fmla="*/ 4228802 w 6884912"/>
              <a:gd name="connsiteY71" fmla="*/ 201468 h 1161397"/>
              <a:gd name="connsiteX72" fmla="*/ 4289361 w 6884912"/>
              <a:gd name="connsiteY72" fmla="*/ 196642 h 1161397"/>
              <a:gd name="connsiteX73" fmla="*/ 4498913 w 6884912"/>
              <a:gd name="connsiteY73" fmla="*/ 118915 h 1161397"/>
              <a:gd name="connsiteX74" fmla="*/ 4617330 w 6884912"/>
              <a:gd name="connsiteY74" fmla="*/ 111163 h 1161397"/>
              <a:gd name="connsiteX75" fmla="*/ 4659778 w 6884912"/>
              <a:gd name="connsiteY75" fmla="*/ 118219 h 1161397"/>
              <a:gd name="connsiteX76" fmla="*/ 4730870 w 6884912"/>
              <a:gd name="connsiteY76" fmla="*/ 129432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375773 w 6884912"/>
              <a:gd name="connsiteY83" fmla="*/ 199913 h 1161397"/>
              <a:gd name="connsiteX84" fmla="*/ 5467502 w 6884912"/>
              <a:gd name="connsiteY84" fmla="*/ 250963 h 1161397"/>
              <a:gd name="connsiteX85" fmla="*/ 5592395 w 6884912"/>
              <a:gd name="connsiteY85" fmla="*/ 265434 h 1161397"/>
              <a:gd name="connsiteX86" fmla="*/ 5613532 w 6884912"/>
              <a:gd name="connsiteY86" fmla="*/ 273379 h 1161397"/>
              <a:gd name="connsiteX87" fmla="*/ 5642173 w 6884912"/>
              <a:gd name="connsiteY87" fmla="*/ 266904 h 1161397"/>
              <a:gd name="connsiteX88" fmla="*/ 5756910 w 6884912"/>
              <a:gd name="connsiteY88" fmla="*/ 239211 h 1161397"/>
              <a:gd name="connsiteX89" fmla="*/ 5846667 w 6884912"/>
              <a:gd name="connsiteY89" fmla="*/ 201786 h 1161397"/>
              <a:gd name="connsiteX90" fmla="*/ 5960732 w 6884912"/>
              <a:gd name="connsiteY90" fmla="*/ 220708 h 1161397"/>
              <a:gd name="connsiteX91" fmla="*/ 6029542 w 6884912"/>
              <a:gd name="connsiteY91" fmla="*/ 210339 h 1161397"/>
              <a:gd name="connsiteX92" fmla="*/ 6141123 w 6884912"/>
              <a:gd name="connsiteY92" fmla="*/ 159923 h 1161397"/>
              <a:gd name="connsiteX93" fmla="*/ 6290640 w 6884912"/>
              <a:gd name="connsiteY93" fmla="*/ 167441 h 1161397"/>
              <a:gd name="connsiteX94" fmla="*/ 6322806 w 6884912"/>
              <a:gd name="connsiteY94" fmla="*/ 213293 h 1161397"/>
              <a:gd name="connsiteX95" fmla="*/ 6380420 w 6884912"/>
              <a:gd name="connsiteY95" fmla="*/ 173195 h 1161397"/>
              <a:gd name="connsiteX96" fmla="*/ 6507891 w 6884912"/>
              <a:gd name="connsiteY96" fmla="*/ 118474 h 1161397"/>
              <a:gd name="connsiteX97" fmla="*/ 6571807 w 6884912"/>
              <a:gd name="connsiteY97" fmla="*/ 98636 h 1161397"/>
              <a:gd name="connsiteX98" fmla="*/ 6671880 w 6884912"/>
              <a:gd name="connsiteY98" fmla="*/ 82931 h 1161397"/>
              <a:gd name="connsiteX99" fmla="*/ 6702266 w 6884912"/>
              <a:gd name="connsiteY99" fmla="*/ 75470 h 1161397"/>
              <a:gd name="connsiteX100" fmla="*/ 6845802 w 6884912"/>
              <a:gd name="connsiteY100" fmla="*/ 24496 h 1161397"/>
              <a:gd name="connsiteX101" fmla="*/ 6884912 w 6884912"/>
              <a:gd name="connsiteY10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78135 w 6884912"/>
              <a:gd name="connsiteY16" fmla="*/ 698631 h 1161397"/>
              <a:gd name="connsiteX17" fmla="*/ 1178301 w 6884912"/>
              <a:gd name="connsiteY17" fmla="*/ 698094 h 1161397"/>
              <a:gd name="connsiteX18" fmla="*/ 1242716 w 6884912"/>
              <a:gd name="connsiteY18" fmla="*/ 698052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40054 w 6884912"/>
              <a:gd name="connsiteY22" fmla="*/ 614022 h 1161397"/>
              <a:gd name="connsiteX23" fmla="*/ 1391606 w 6884912"/>
              <a:gd name="connsiteY23" fmla="*/ 615229 h 1161397"/>
              <a:gd name="connsiteX24" fmla="*/ 1397565 w 6884912"/>
              <a:gd name="connsiteY24" fmla="*/ 611490 h 1161397"/>
              <a:gd name="connsiteX25" fmla="*/ 1432302 w 6884912"/>
              <a:gd name="connsiteY25" fmla="*/ 617267 h 1161397"/>
              <a:gd name="connsiteX26" fmla="*/ 1449644 w 6884912"/>
              <a:gd name="connsiteY26" fmla="*/ 617591 h 1161397"/>
              <a:gd name="connsiteX27" fmla="*/ 1455793 w 6884912"/>
              <a:gd name="connsiteY27" fmla="*/ 623174 h 1161397"/>
              <a:gd name="connsiteX28" fmla="*/ 1480758 w 6884912"/>
              <a:gd name="connsiteY28" fmla="*/ 620863 h 1161397"/>
              <a:gd name="connsiteX29" fmla="*/ 1483154 w 6884912"/>
              <a:gd name="connsiteY29" fmla="*/ 618527 h 1161397"/>
              <a:gd name="connsiteX30" fmla="*/ 1505495 w 6884912"/>
              <a:gd name="connsiteY30" fmla="*/ 624325 h 1161397"/>
              <a:gd name="connsiteX31" fmla="*/ 1526340 w 6884912"/>
              <a:gd name="connsiteY31" fmla="*/ 638496 h 1161397"/>
              <a:gd name="connsiteX32" fmla="*/ 1731986 w 6884912"/>
              <a:gd name="connsiteY32" fmla="*/ 589682 h 1161397"/>
              <a:gd name="connsiteX33" fmla="*/ 1927935 w 6884912"/>
              <a:gd name="connsiteY33" fmla="*/ 628540 h 1161397"/>
              <a:gd name="connsiteX34" fmla="*/ 2039075 w 6884912"/>
              <a:gd name="connsiteY34" fmla="*/ 599964 h 1161397"/>
              <a:gd name="connsiteX35" fmla="*/ 2066980 w 6884912"/>
              <a:gd name="connsiteY35" fmla="*/ 550413 h 1161397"/>
              <a:gd name="connsiteX36" fmla="*/ 2352236 w 6884912"/>
              <a:gd name="connsiteY36" fmla="*/ 519602 h 1161397"/>
              <a:gd name="connsiteX37" fmla="*/ 2420791 w 6884912"/>
              <a:gd name="connsiteY37" fmla="*/ 492826 h 1161397"/>
              <a:gd name="connsiteX38" fmla="*/ 2489932 w 6884912"/>
              <a:gd name="connsiteY38" fmla="*/ 507864 h 1161397"/>
              <a:gd name="connsiteX39" fmla="*/ 2512917 w 6884912"/>
              <a:gd name="connsiteY39" fmla="*/ 489127 h 1161397"/>
              <a:gd name="connsiteX40" fmla="*/ 2516783 w 6884912"/>
              <a:gd name="connsiteY40" fmla="*/ 485473 h 1161397"/>
              <a:gd name="connsiteX41" fmla="*/ 2534360 w 6884912"/>
              <a:gd name="connsiteY41" fmla="*/ 480064 h 1161397"/>
              <a:gd name="connsiteX42" fmla="*/ 2536691 w 6884912"/>
              <a:gd name="connsiteY42" fmla="*/ 467018 h 1161397"/>
              <a:gd name="connsiteX43" fmla="*/ 2561265 w 6884912"/>
              <a:gd name="connsiteY43" fmla="*/ 450623 h 1161397"/>
              <a:gd name="connsiteX44" fmla="*/ 2594349 w 6884912"/>
              <a:gd name="connsiteY44" fmla="*/ 443884 h 1161397"/>
              <a:gd name="connsiteX45" fmla="*/ 2754324 w 6884912"/>
              <a:gd name="connsiteY45" fmla="*/ 424766 h 1161397"/>
              <a:gd name="connsiteX46" fmla="*/ 2848470 w 6884912"/>
              <a:gd name="connsiteY46" fmla="*/ 405966 h 1161397"/>
              <a:gd name="connsiteX47" fmla="*/ 2881772 w 6884912"/>
              <a:gd name="connsiteY47" fmla="*/ 387260 h 1161397"/>
              <a:gd name="connsiteX48" fmla="*/ 2929932 w 6884912"/>
              <a:gd name="connsiteY48" fmla="*/ 368912 h 1161397"/>
              <a:gd name="connsiteX49" fmla="*/ 3013020 w 6884912"/>
              <a:gd name="connsiteY49" fmla="*/ 327578 h 1161397"/>
              <a:gd name="connsiteX50" fmla="*/ 3222191 w 6884912"/>
              <a:gd name="connsiteY50" fmla="*/ 307887 h 1161397"/>
              <a:gd name="connsiteX51" fmla="*/ 3227953 w 6884912"/>
              <a:gd name="connsiteY51" fmla="*/ 297650 h 1161397"/>
              <a:gd name="connsiteX52" fmla="*/ 3510042 w 6884912"/>
              <a:gd name="connsiteY52" fmla="*/ 311820 h 1161397"/>
              <a:gd name="connsiteX53" fmla="*/ 3626773 w 6884912"/>
              <a:gd name="connsiteY53" fmla="*/ 290452 h 1161397"/>
              <a:gd name="connsiteX54" fmla="*/ 3666217 w 6884912"/>
              <a:gd name="connsiteY54" fmla="*/ 273255 h 1161397"/>
              <a:gd name="connsiteX55" fmla="*/ 3732427 w 6884912"/>
              <a:gd name="connsiteY55" fmla="*/ 245039 h 1161397"/>
              <a:gd name="connsiteX56" fmla="*/ 3777022 w 6884912"/>
              <a:gd name="connsiteY56" fmla="*/ 200276 h 1161397"/>
              <a:gd name="connsiteX57" fmla="*/ 3791246 w 6884912"/>
              <a:gd name="connsiteY57" fmla="*/ 189996 h 1161397"/>
              <a:gd name="connsiteX58" fmla="*/ 3819864 w 6884912"/>
              <a:gd name="connsiteY58" fmla="*/ 194605 h 1161397"/>
              <a:gd name="connsiteX59" fmla="*/ 3830398 w 6884912"/>
              <a:gd name="connsiteY59" fmla="*/ 188383 h 1161397"/>
              <a:gd name="connsiteX60" fmla="*/ 3834360 w 6884912"/>
              <a:gd name="connsiteY60" fmla="*/ 188992 h 1161397"/>
              <a:gd name="connsiteX61" fmla="*/ 3843715 w 6884912"/>
              <a:gd name="connsiteY61" fmla="*/ 188752 h 1161397"/>
              <a:gd name="connsiteX62" fmla="*/ 3842609 w 6884912"/>
              <a:gd name="connsiteY62" fmla="*/ 197386 h 1161397"/>
              <a:gd name="connsiteX63" fmla="*/ 3853961 w 6884912"/>
              <a:gd name="connsiteY63" fmla="*/ 213380 h 1161397"/>
              <a:gd name="connsiteX64" fmla="*/ 3907640 w 6884912"/>
              <a:gd name="connsiteY64" fmla="*/ 207568 h 1161397"/>
              <a:gd name="connsiteX65" fmla="*/ 3910449 w 6884912"/>
              <a:gd name="connsiteY65" fmla="*/ 197808 h 1161397"/>
              <a:gd name="connsiteX66" fmla="*/ 3917197 w 6884912"/>
              <a:gd name="connsiteY66" fmla="*/ 196121 h 1161397"/>
              <a:gd name="connsiteX67" fmla="*/ 3922400 w 6884912"/>
              <a:gd name="connsiteY67" fmla="*/ 205056 h 1161397"/>
              <a:gd name="connsiteX68" fmla="*/ 4013061 w 6884912"/>
              <a:gd name="connsiteY68" fmla="*/ 224874 h 1161397"/>
              <a:gd name="connsiteX69" fmla="*/ 4220717 w 6884912"/>
              <a:gd name="connsiteY69" fmla="*/ 192946 h 1161397"/>
              <a:gd name="connsiteX70" fmla="*/ 4228802 w 6884912"/>
              <a:gd name="connsiteY70" fmla="*/ 201468 h 1161397"/>
              <a:gd name="connsiteX71" fmla="*/ 4289361 w 6884912"/>
              <a:gd name="connsiteY71" fmla="*/ 196642 h 1161397"/>
              <a:gd name="connsiteX72" fmla="*/ 4498913 w 6884912"/>
              <a:gd name="connsiteY72" fmla="*/ 118915 h 1161397"/>
              <a:gd name="connsiteX73" fmla="*/ 4617330 w 6884912"/>
              <a:gd name="connsiteY73" fmla="*/ 111163 h 1161397"/>
              <a:gd name="connsiteX74" fmla="*/ 4659778 w 6884912"/>
              <a:gd name="connsiteY74" fmla="*/ 118219 h 1161397"/>
              <a:gd name="connsiteX75" fmla="*/ 4730870 w 6884912"/>
              <a:gd name="connsiteY75" fmla="*/ 129432 h 1161397"/>
              <a:gd name="connsiteX76" fmla="*/ 4844073 w 6884912"/>
              <a:gd name="connsiteY76" fmla="*/ 161768 h 1161397"/>
              <a:gd name="connsiteX77" fmla="*/ 4856454 w 6884912"/>
              <a:gd name="connsiteY77" fmla="*/ 130488 h 1161397"/>
              <a:gd name="connsiteX78" fmla="*/ 4920038 w 6884912"/>
              <a:gd name="connsiteY78" fmla="*/ 140418 h 1161397"/>
              <a:gd name="connsiteX79" fmla="*/ 5016639 w 6884912"/>
              <a:gd name="connsiteY79" fmla="*/ 158905 h 1161397"/>
              <a:gd name="connsiteX80" fmla="*/ 5072009 w 6884912"/>
              <a:gd name="connsiteY80" fmla="*/ 161502 h 1161397"/>
              <a:gd name="connsiteX81" fmla="*/ 5223626 w 6884912"/>
              <a:gd name="connsiteY81" fmla="*/ 177356 h 1161397"/>
              <a:gd name="connsiteX82" fmla="*/ 5375773 w 6884912"/>
              <a:gd name="connsiteY82" fmla="*/ 199913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5960732 w 6884912"/>
              <a:gd name="connsiteY89" fmla="*/ 220708 h 1161397"/>
              <a:gd name="connsiteX90" fmla="*/ 6029542 w 6884912"/>
              <a:gd name="connsiteY90" fmla="*/ 210339 h 1161397"/>
              <a:gd name="connsiteX91" fmla="*/ 6141123 w 6884912"/>
              <a:gd name="connsiteY91" fmla="*/ 159923 h 1161397"/>
              <a:gd name="connsiteX92" fmla="*/ 6290640 w 6884912"/>
              <a:gd name="connsiteY92" fmla="*/ 167441 h 1161397"/>
              <a:gd name="connsiteX93" fmla="*/ 6322806 w 6884912"/>
              <a:gd name="connsiteY93" fmla="*/ 213293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178301 w 6884912"/>
              <a:gd name="connsiteY16" fmla="*/ 698094 h 1161397"/>
              <a:gd name="connsiteX17" fmla="*/ 1242716 w 6884912"/>
              <a:gd name="connsiteY17" fmla="*/ 698052 h 1161397"/>
              <a:gd name="connsiteX18" fmla="*/ 1299977 w 6884912"/>
              <a:gd name="connsiteY18" fmla="*/ 639196 h 1161397"/>
              <a:gd name="connsiteX19" fmla="*/ 1326190 w 6884912"/>
              <a:gd name="connsiteY19" fmla="*/ 625955 h 1161397"/>
              <a:gd name="connsiteX20" fmla="*/ 1339600 w 6884912"/>
              <a:gd name="connsiteY20" fmla="*/ 616295 h 1161397"/>
              <a:gd name="connsiteX21" fmla="*/ 1340054 w 6884912"/>
              <a:gd name="connsiteY21" fmla="*/ 614022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26340 w 6884912"/>
              <a:gd name="connsiteY30" fmla="*/ 638496 h 1161397"/>
              <a:gd name="connsiteX31" fmla="*/ 1731986 w 6884912"/>
              <a:gd name="connsiteY31" fmla="*/ 589682 h 1161397"/>
              <a:gd name="connsiteX32" fmla="*/ 1927935 w 6884912"/>
              <a:gd name="connsiteY32" fmla="*/ 628540 h 1161397"/>
              <a:gd name="connsiteX33" fmla="*/ 2039075 w 6884912"/>
              <a:gd name="connsiteY33" fmla="*/ 599964 h 1161397"/>
              <a:gd name="connsiteX34" fmla="*/ 2066980 w 6884912"/>
              <a:gd name="connsiteY34" fmla="*/ 550413 h 1161397"/>
              <a:gd name="connsiteX35" fmla="*/ 2352236 w 6884912"/>
              <a:gd name="connsiteY35" fmla="*/ 519602 h 1161397"/>
              <a:gd name="connsiteX36" fmla="*/ 2420791 w 6884912"/>
              <a:gd name="connsiteY36" fmla="*/ 492826 h 1161397"/>
              <a:gd name="connsiteX37" fmla="*/ 2489932 w 6884912"/>
              <a:gd name="connsiteY37" fmla="*/ 507864 h 1161397"/>
              <a:gd name="connsiteX38" fmla="*/ 2512917 w 6884912"/>
              <a:gd name="connsiteY38" fmla="*/ 489127 h 1161397"/>
              <a:gd name="connsiteX39" fmla="*/ 2516783 w 6884912"/>
              <a:gd name="connsiteY39" fmla="*/ 485473 h 1161397"/>
              <a:gd name="connsiteX40" fmla="*/ 2534360 w 6884912"/>
              <a:gd name="connsiteY40" fmla="*/ 480064 h 1161397"/>
              <a:gd name="connsiteX41" fmla="*/ 2536691 w 6884912"/>
              <a:gd name="connsiteY41" fmla="*/ 467018 h 1161397"/>
              <a:gd name="connsiteX42" fmla="*/ 2561265 w 6884912"/>
              <a:gd name="connsiteY42" fmla="*/ 450623 h 1161397"/>
              <a:gd name="connsiteX43" fmla="*/ 2594349 w 6884912"/>
              <a:gd name="connsiteY43" fmla="*/ 443884 h 1161397"/>
              <a:gd name="connsiteX44" fmla="*/ 2754324 w 6884912"/>
              <a:gd name="connsiteY44" fmla="*/ 424766 h 1161397"/>
              <a:gd name="connsiteX45" fmla="*/ 2848470 w 6884912"/>
              <a:gd name="connsiteY45" fmla="*/ 405966 h 1161397"/>
              <a:gd name="connsiteX46" fmla="*/ 2881772 w 6884912"/>
              <a:gd name="connsiteY46" fmla="*/ 387260 h 1161397"/>
              <a:gd name="connsiteX47" fmla="*/ 2929932 w 6884912"/>
              <a:gd name="connsiteY47" fmla="*/ 368912 h 1161397"/>
              <a:gd name="connsiteX48" fmla="*/ 3013020 w 6884912"/>
              <a:gd name="connsiteY48" fmla="*/ 327578 h 1161397"/>
              <a:gd name="connsiteX49" fmla="*/ 3222191 w 6884912"/>
              <a:gd name="connsiteY49" fmla="*/ 307887 h 1161397"/>
              <a:gd name="connsiteX50" fmla="*/ 3227953 w 6884912"/>
              <a:gd name="connsiteY50" fmla="*/ 297650 h 1161397"/>
              <a:gd name="connsiteX51" fmla="*/ 3510042 w 6884912"/>
              <a:gd name="connsiteY51" fmla="*/ 311820 h 1161397"/>
              <a:gd name="connsiteX52" fmla="*/ 3626773 w 6884912"/>
              <a:gd name="connsiteY52" fmla="*/ 290452 h 1161397"/>
              <a:gd name="connsiteX53" fmla="*/ 3666217 w 6884912"/>
              <a:gd name="connsiteY53" fmla="*/ 273255 h 1161397"/>
              <a:gd name="connsiteX54" fmla="*/ 3732427 w 6884912"/>
              <a:gd name="connsiteY54" fmla="*/ 245039 h 1161397"/>
              <a:gd name="connsiteX55" fmla="*/ 3777022 w 6884912"/>
              <a:gd name="connsiteY55" fmla="*/ 200276 h 1161397"/>
              <a:gd name="connsiteX56" fmla="*/ 3791246 w 6884912"/>
              <a:gd name="connsiteY56" fmla="*/ 189996 h 1161397"/>
              <a:gd name="connsiteX57" fmla="*/ 3819864 w 6884912"/>
              <a:gd name="connsiteY57" fmla="*/ 194605 h 1161397"/>
              <a:gd name="connsiteX58" fmla="*/ 3830398 w 6884912"/>
              <a:gd name="connsiteY58" fmla="*/ 188383 h 1161397"/>
              <a:gd name="connsiteX59" fmla="*/ 3834360 w 6884912"/>
              <a:gd name="connsiteY59" fmla="*/ 188992 h 1161397"/>
              <a:gd name="connsiteX60" fmla="*/ 3843715 w 6884912"/>
              <a:gd name="connsiteY60" fmla="*/ 188752 h 1161397"/>
              <a:gd name="connsiteX61" fmla="*/ 3842609 w 6884912"/>
              <a:gd name="connsiteY61" fmla="*/ 197386 h 1161397"/>
              <a:gd name="connsiteX62" fmla="*/ 3853961 w 6884912"/>
              <a:gd name="connsiteY62" fmla="*/ 213380 h 1161397"/>
              <a:gd name="connsiteX63" fmla="*/ 3907640 w 6884912"/>
              <a:gd name="connsiteY63" fmla="*/ 207568 h 1161397"/>
              <a:gd name="connsiteX64" fmla="*/ 3910449 w 6884912"/>
              <a:gd name="connsiteY64" fmla="*/ 197808 h 1161397"/>
              <a:gd name="connsiteX65" fmla="*/ 3917197 w 6884912"/>
              <a:gd name="connsiteY65" fmla="*/ 196121 h 1161397"/>
              <a:gd name="connsiteX66" fmla="*/ 3922400 w 6884912"/>
              <a:gd name="connsiteY66" fmla="*/ 205056 h 1161397"/>
              <a:gd name="connsiteX67" fmla="*/ 4013061 w 6884912"/>
              <a:gd name="connsiteY67" fmla="*/ 224874 h 1161397"/>
              <a:gd name="connsiteX68" fmla="*/ 4220717 w 6884912"/>
              <a:gd name="connsiteY68" fmla="*/ 192946 h 1161397"/>
              <a:gd name="connsiteX69" fmla="*/ 4228802 w 6884912"/>
              <a:gd name="connsiteY69" fmla="*/ 201468 h 1161397"/>
              <a:gd name="connsiteX70" fmla="*/ 4289361 w 6884912"/>
              <a:gd name="connsiteY70" fmla="*/ 196642 h 1161397"/>
              <a:gd name="connsiteX71" fmla="*/ 4498913 w 6884912"/>
              <a:gd name="connsiteY71" fmla="*/ 118915 h 1161397"/>
              <a:gd name="connsiteX72" fmla="*/ 4617330 w 6884912"/>
              <a:gd name="connsiteY72" fmla="*/ 111163 h 1161397"/>
              <a:gd name="connsiteX73" fmla="*/ 4659778 w 6884912"/>
              <a:gd name="connsiteY73" fmla="*/ 118219 h 1161397"/>
              <a:gd name="connsiteX74" fmla="*/ 4730870 w 6884912"/>
              <a:gd name="connsiteY74" fmla="*/ 129432 h 1161397"/>
              <a:gd name="connsiteX75" fmla="*/ 4844073 w 6884912"/>
              <a:gd name="connsiteY75" fmla="*/ 161768 h 1161397"/>
              <a:gd name="connsiteX76" fmla="*/ 4856454 w 6884912"/>
              <a:gd name="connsiteY76" fmla="*/ 130488 h 1161397"/>
              <a:gd name="connsiteX77" fmla="*/ 4920038 w 6884912"/>
              <a:gd name="connsiteY77" fmla="*/ 140418 h 1161397"/>
              <a:gd name="connsiteX78" fmla="*/ 5016639 w 6884912"/>
              <a:gd name="connsiteY78" fmla="*/ 158905 h 1161397"/>
              <a:gd name="connsiteX79" fmla="*/ 5072009 w 6884912"/>
              <a:gd name="connsiteY79" fmla="*/ 161502 h 1161397"/>
              <a:gd name="connsiteX80" fmla="*/ 5223626 w 6884912"/>
              <a:gd name="connsiteY80" fmla="*/ 177356 h 1161397"/>
              <a:gd name="connsiteX81" fmla="*/ 5375773 w 6884912"/>
              <a:gd name="connsiteY81" fmla="*/ 199913 h 1161397"/>
              <a:gd name="connsiteX82" fmla="*/ 5467502 w 6884912"/>
              <a:gd name="connsiteY82" fmla="*/ 250963 h 1161397"/>
              <a:gd name="connsiteX83" fmla="*/ 5592395 w 6884912"/>
              <a:gd name="connsiteY83" fmla="*/ 265434 h 1161397"/>
              <a:gd name="connsiteX84" fmla="*/ 5613532 w 6884912"/>
              <a:gd name="connsiteY84" fmla="*/ 273379 h 1161397"/>
              <a:gd name="connsiteX85" fmla="*/ 5642173 w 6884912"/>
              <a:gd name="connsiteY85" fmla="*/ 266904 h 1161397"/>
              <a:gd name="connsiteX86" fmla="*/ 5756910 w 6884912"/>
              <a:gd name="connsiteY86" fmla="*/ 239211 h 1161397"/>
              <a:gd name="connsiteX87" fmla="*/ 5846667 w 6884912"/>
              <a:gd name="connsiteY87" fmla="*/ 201786 h 1161397"/>
              <a:gd name="connsiteX88" fmla="*/ 5960732 w 6884912"/>
              <a:gd name="connsiteY88" fmla="*/ 220708 h 1161397"/>
              <a:gd name="connsiteX89" fmla="*/ 6029542 w 6884912"/>
              <a:gd name="connsiteY89" fmla="*/ 210339 h 1161397"/>
              <a:gd name="connsiteX90" fmla="*/ 6141123 w 6884912"/>
              <a:gd name="connsiteY90" fmla="*/ 159923 h 1161397"/>
              <a:gd name="connsiteX91" fmla="*/ 6290640 w 6884912"/>
              <a:gd name="connsiteY91" fmla="*/ 167441 h 1161397"/>
              <a:gd name="connsiteX92" fmla="*/ 6322806 w 6884912"/>
              <a:gd name="connsiteY92" fmla="*/ 213293 h 1161397"/>
              <a:gd name="connsiteX93" fmla="*/ 6380420 w 6884912"/>
              <a:gd name="connsiteY93" fmla="*/ 173195 h 1161397"/>
              <a:gd name="connsiteX94" fmla="*/ 6507891 w 6884912"/>
              <a:gd name="connsiteY94" fmla="*/ 118474 h 1161397"/>
              <a:gd name="connsiteX95" fmla="*/ 6571807 w 6884912"/>
              <a:gd name="connsiteY95" fmla="*/ 98636 h 1161397"/>
              <a:gd name="connsiteX96" fmla="*/ 6671880 w 6884912"/>
              <a:gd name="connsiteY96" fmla="*/ 82931 h 1161397"/>
              <a:gd name="connsiteX97" fmla="*/ 6702266 w 6884912"/>
              <a:gd name="connsiteY97" fmla="*/ 75470 h 1161397"/>
              <a:gd name="connsiteX98" fmla="*/ 6845802 w 6884912"/>
              <a:gd name="connsiteY98" fmla="*/ 24496 h 1161397"/>
              <a:gd name="connsiteX99" fmla="*/ 6884912 w 6884912"/>
              <a:gd name="connsiteY9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7166 w 6884912"/>
              <a:gd name="connsiteY14" fmla="*/ 744338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884912" h="1161397">
                <a:moveTo>
                  <a:pt x="6884912" y="0"/>
                </a:moveTo>
                <a:lnTo>
                  <a:pt x="6884912" y="1161397"/>
                </a:lnTo>
                <a:lnTo>
                  <a:pt x="0" y="1161397"/>
                </a:lnTo>
                <a:lnTo>
                  <a:pt x="27135" y="1147460"/>
                </a:lnTo>
                <a:cubicBezTo>
                  <a:pt x="57431" y="1167048"/>
                  <a:pt x="61886" y="1088181"/>
                  <a:pt x="115388" y="1111320"/>
                </a:cubicBezTo>
                <a:cubicBezTo>
                  <a:pt x="146435" y="1096221"/>
                  <a:pt x="156823" y="1079485"/>
                  <a:pt x="213420" y="1056868"/>
                </a:cubicBezTo>
                <a:cubicBezTo>
                  <a:pt x="288217" y="1040787"/>
                  <a:pt x="383333" y="1044881"/>
                  <a:pt x="454970" y="1023343"/>
                </a:cubicBezTo>
                <a:cubicBezTo>
                  <a:pt x="440966" y="999969"/>
                  <a:pt x="571419" y="1006841"/>
                  <a:pt x="548162" y="984908"/>
                </a:cubicBezTo>
                <a:cubicBezTo>
                  <a:pt x="561321" y="956563"/>
                  <a:pt x="637415" y="1010272"/>
                  <a:pt x="651408" y="984938"/>
                </a:cubicBezTo>
                <a:cubicBezTo>
                  <a:pt x="671652" y="980952"/>
                  <a:pt x="698726" y="950833"/>
                  <a:pt x="723108" y="941904"/>
                </a:cubicBezTo>
                <a:cubicBezTo>
                  <a:pt x="760262" y="946949"/>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6251" y="768649"/>
                  <a:pt x="1137166" y="744338"/>
                </a:cubicBezTo>
                <a:lnTo>
                  <a:pt x="1207847" y="689087"/>
                </a:lnTo>
                <a:cubicBezTo>
                  <a:pt x="1226429" y="687736"/>
                  <a:pt x="1222409" y="707958"/>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cubicBezTo>
                  <a:pt x="1339751" y="615537"/>
                  <a:pt x="1339903" y="614780"/>
                  <a:pt x="1340054" y="614022"/>
                </a:cubicBez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61730" y="317407"/>
                  <a:pt x="3186369" y="312875"/>
                  <a:pt x="3222191" y="307887"/>
                </a:cubicBezTo>
                <a:cubicBezTo>
                  <a:pt x="3223593" y="304249"/>
                  <a:pt x="3179978" y="296995"/>
                  <a:pt x="3227953" y="297650"/>
                </a:cubicBezTo>
                <a:cubicBezTo>
                  <a:pt x="3275928" y="298306"/>
                  <a:pt x="3443572" y="313020"/>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62781" y="222856"/>
                  <a:pt x="4184760" y="196847"/>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61586" y="136690"/>
                  <a:pt x="4823142" y="161592"/>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7769" y="214252"/>
                  <a:pt x="6349573" y="188998"/>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69BDD38-67A1-0025-B992-DB54E96EFFF8}"/>
              </a:ext>
            </a:extLst>
          </p:cNvPr>
          <p:cNvPicPr>
            <a:picLocks noChangeAspect="1"/>
          </p:cNvPicPr>
          <p:nvPr/>
        </p:nvPicPr>
        <p:blipFill>
          <a:blip r:embed="rId3"/>
          <a:stretch>
            <a:fillRect/>
          </a:stretch>
        </p:blipFill>
        <p:spPr>
          <a:xfrm>
            <a:off x="10655152" y="75251"/>
            <a:ext cx="1390844" cy="1305107"/>
          </a:xfrm>
          <a:prstGeom prst="rect">
            <a:avLst/>
          </a:prstGeom>
        </p:spPr>
      </p:pic>
      <p:sp>
        <p:nvSpPr>
          <p:cNvPr id="8" name="Content Placeholder 26">
            <a:extLst>
              <a:ext uri="{FF2B5EF4-FFF2-40B4-BE49-F238E27FC236}">
                <a16:creationId xmlns:a16="http://schemas.microsoft.com/office/drawing/2014/main" id="{55A3CBD9-847F-E26E-B3F1-A65E9EE4D424}"/>
              </a:ext>
            </a:extLst>
          </p:cNvPr>
          <p:cNvSpPr txBox="1">
            <a:spLocks/>
          </p:cNvSpPr>
          <p:nvPr/>
        </p:nvSpPr>
        <p:spPr>
          <a:xfrm>
            <a:off x="554447" y="383989"/>
            <a:ext cx="9702799" cy="83954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900" b="1" dirty="0"/>
              <a:t>Run Options</a:t>
            </a:r>
            <a:endParaRPr lang="en-US" b="1" dirty="0"/>
          </a:p>
        </p:txBody>
      </p:sp>
      <p:sp>
        <p:nvSpPr>
          <p:cNvPr id="10" name="Content Placeholder 9">
            <a:extLst>
              <a:ext uri="{FF2B5EF4-FFF2-40B4-BE49-F238E27FC236}">
                <a16:creationId xmlns:a16="http://schemas.microsoft.com/office/drawing/2014/main" id="{B676CA1F-1918-3B68-741B-1FCDAAEB1912}"/>
              </a:ext>
            </a:extLst>
          </p:cNvPr>
          <p:cNvSpPr>
            <a:spLocks noGrp="1"/>
          </p:cNvSpPr>
          <p:nvPr>
            <p:ph idx="1"/>
          </p:nvPr>
        </p:nvSpPr>
        <p:spPr>
          <a:xfrm>
            <a:off x="711777" y="1380358"/>
            <a:ext cx="9810604" cy="830997"/>
          </a:xfrm>
        </p:spPr>
        <p:txBody>
          <a:bodyPr>
            <a:noAutofit/>
          </a:bodyPr>
          <a:lstStyle/>
          <a:p>
            <a:pPr marL="0" indent="0">
              <a:buNone/>
            </a:pPr>
            <a:r>
              <a:rPr lang="en-US" sz="2400" dirty="0"/>
              <a:t>Due to mismatch between actual system capabilities (e.g. 16GB RAM) and recommended system requirements (32 GB RAM, but 8 GB is the minimum) and in the absence of a server, a very refined mesh was not ideal due to the high amount of time spent on a run or due to other technical issues. </a:t>
            </a:r>
            <a:endParaRPr lang="ro-RO" sz="2400" dirty="0"/>
          </a:p>
        </p:txBody>
      </p:sp>
      <p:pic>
        <p:nvPicPr>
          <p:cNvPr id="2" name="Picture 1" descr="A screenshot of a computer&#10;&#10;Description automatically generated">
            <a:extLst>
              <a:ext uri="{FF2B5EF4-FFF2-40B4-BE49-F238E27FC236}">
                <a16:creationId xmlns:a16="http://schemas.microsoft.com/office/drawing/2014/main" id="{929BE6DA-C757-E052-FEC9-38C7BD214E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3571" y="3257550"/>
            <a:ext cx="2857748" cy="2453853"/>
          </a:xfrm>
          <a:prstGeom prst="rect">
            <a:avLst/>
          </a:prstGeom>
        </p:spPr>
      </p:pic>
      <p:pic>
        <p:nvPicPr>
          <p:cNvPr id="3" name="Picture 2" descr="A screenshot of a computer&#10;&#10;Description automatically generated">
            <a:extLst>
              <a:ext uri="{FF2B5EF4-FFF2-40B4-BE49-F238E27FC236}">
                <a16:creationId xmlns:a16="http://schemas.microsoft.com/office/drawing/2014/main" id="{8F22C9FB-AA6D-0327-3F3E-21FF4C443F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64185" y="3257550"/>
            <a:ext cx="2850127" cy="2423370"/>
          </a:xfrm>
          <a:prstGeom prst="rect">
            <a:avLst/>
          </a:prstGeom>
        </p:spPr>
      </p:pic>
    </p:spTree>
    <p:extLst>
      <p:ext uri="{BB962C8B-B14F-4D97-AF65-F5344CB8AC3E}">
        <p14:creationId xmlns:p14="http://schemas.microsoft.com/office/powerpoint/2010/main" val="11703824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36">
            <a:extLst>
              <a:ext uri="{FF2B5EF4-FFF2-40B4-BE49-F238E27FC236}">
                <a16:creationId xmlns:a16="http://schemas.microsoft.com/office/drawing/2014/main" id="{13EFA6C3-82DC-4131-9929-2523E6FD0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38">
            <a:extLst>
              <a:ext uri="{FF2B5EF4-FFF2-40B4-BE49-F238E27FC236}">
                <a16:creationId xmlns:a16="http://schemas.microsoft.com/office/drawing/2014/main" id="{AEC9469E-14CA-4358-BABC-CBF836A61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69680" cy="767978"/>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Shape 40">
            <a:extLst>
              <a:ext uri="{FF2B5EF4-FFF2-40B4-BE49-F238E27FC236}">
                <a16:creationId xmlns:a16="http://schemas.microsoft.com/office/drawing/2014/main" id="{048EB4C9-ACAF-4CCA-BA6E-931443192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5753" y="6027658"/>
            <a:ext cx="7906247" cy="830343"/>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785037 w 6884912"/>
              <a:gd name="connsiteY84" fmla="*/ 161964 h 1161397"/>
              <a:gd name="connsiteX85" fmla="*/ 4844073 w 6884912"/>
              <a:gd name="connsiteY85" fmla="*/ 161768 h 1161397"/>
              <a:gd name="connsiteX86" fmla="*/ 4856454 w 6884912"/>
              <a:gd name="connsiteY86" fmla="*/ 130488 h 1161397"/>
              <a:gd name="connsiteX87" fmla="*/ 4920038 w 6884912"/>
              <a:gd name="connsiteY87" fmla="*/ 140418 h 1161397"/>
              <a:gd name="connsiteX88" fmla="*/ 5016639 w 6884912"/>
              <a:gd name="connsiteY88" fmla="*/ 158905 h 1161397"/>
              <a:gd name="connsiteX89" fmla="*/ 5072009 w 6884912"/>
              <a:gd name="connsiteY89" fmla="*/ 161502 h 1161397"/>
              <a:gd name="connsiteX90" fmla="*/ 5223626 w 6884912"/>
              <a:gd name="connsiteY90" fmla="*/ 177356 h 1161397"/>
              <a:gd name="connsiteX91" fmla="*/ 5375773 w 6884912"/>
              <a:gd name="connsiteY91" fmla="*/ 199913 h 1161397"/>
              <a:gd name="connsiteX92" fmla="*/ 5467502 w 6884912"/>
              <a:gd name="connsiteY92" fmla="*/ 250963 h 1161397"/>
              <a:gd name="connsiteX93" fmla="*/ 5592395 w 6884912"/>
              <a:gd name="connsiteY93" fmla="*/ 265434 h 1161397"/>
              <a:gd name="connsiteX94" fmla="*/ 5613532 w 6884912"/>
              <a:gd name="connsiteY94" fmla="*/ 273379 h 1161397"/>
              <a:gd name="connsiteX95" fmla="*/ 5642173 w 6884912"/>
              <a:gd name="connsiteY95" fmla="*/ 266904 h 1161397"/>
              <a:gd name="connsiteX96" fmla="*/ 5756910 w 6884912"/>
              <a:gd name="connsiteY96" fmla="*/ 239211 h 1161397"/>
              <a:gd name="connsiteX97" fmla="*/ 5846667 w 6884912"/>
              <a:gd name="connsiteY97" fmla="*/ 201786 h 1161397"/>
              <a:gd name="connsiteX98" fmla="*/ 5960732 w 6884912"/>
              <a:gd name="connsiteY98" fmla="*/ 220708 h 1161397"/>
              <a:gd name="connsiteX99" fmla="*/ 6029542 w 6884912"/>
              <a:gd name="connsiteY99" fmla="*/ 210339 h 1161397"/>
              <a:gd name="connsiteX100" fmla="*/ 6141123 w 6884912"/>
              <a:gd name="connsiteY100" fmla="*/ 159923 h 1161397"/>
              <a:gd name="connsiteX101" fmla="*/ 6290640 w 6884912"/>
              <a:gd name="connsiteY101" fmla="*/ 167441 h 1161397"/>
              <a:gd name="connsiteX102" fmla="*/ 6322806 w 6884912"/>
              <a:gd name="connsiteY102" fmla="*/ 213293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844073 w 6884912"/>
              <a:gd name="connsiteY84" fmla="*/ 161768 h 1161397"/>
              <a:gd name="connsiteX85" fmla="*/ 4856454 w 6884912"/>
              <a:gd name="connsiteY85" fmla="*/ 130488 h 1161397"/>
              <a:gd name="connsiteX86" fmla="*/ 4920038 w 6884912"/>
              <a:gd name="connsiteY86" fmla="*/ 140418 h 1161397"/>
              <a:gd name="connsiteX87" fmla="*/ 5016639 w 6884912"/>
              <a:gd name="connsiteY87" fmla="*/ 158905 h 1161397"/>
              <a:gd name="connsiteX88" fmla="*/ 5072009 w 6884912"/>
              <a:gd name="connsiteY88" fmla="*/ 161502 h 1161397"/>
              <a:gd name="connsiteX89" fmla="*/ 5223626 w 6884912"/>
              <a:gd name="connsiteY89" fmla="*/ 177356 h 1161397"/>
              <a:gd name="connsiteX90" fmla="*/ 5375773 w 6884912"/>
              <a:gd name="connsiteY90" fmla="*/ 199913 h 1161397"/>
              <a:gd name="connsiteX91" fmla="*/ 5467502 w 6884912"/>
              <a:gd name="connsiteY91" fmla="*/ 250963 h 1161397"/>
              <a:gd name="connsiteX92" fmla="*/ 5592395 w 6884912"/>
              <a:gd name="connsiteY92" fmla="*/ 265434 h 1161397"/>
              <a:gd name="connsiteX93" fmla="*/ 5613532 w 6884912"/>
              <a:gd name="connsiteY93" fmla="*/ 273379 h 1161397"/>
              <a:gd name="connsiteX94" fmla="*/ 5642173 w 6884912"/>
              <a:gd name="connsiteY94" fmla="*/ 266904 h 1161397"/>
              <a:gd name="connsiteX95" fmla="*/ 5756910 w 6884912"/>
              <a:gd name="connsiteY95" fmla="*/ 239211 h 1161397"/>
              <a:gd name="connsiteX96" fmla="*/ 5846667 w 6884912"/>
              <a:gd name="connsiteY96" fmla="*/ 201786 h 1161397"/>
              <a:gd name="connsiteX97" fmla="*/ 5960732 w 6884912"/>
              <a:gd name="connsiteY97" fmla="*/ 220708 h 1161397"/>
              <a:gd name="connsiteX98" fmla="*/ 6029542 w 6884912"/>
              <a:gd name="connsiteY98" fmla="*/ 210339 h 1161397"/>
              <a:gd name="connsiteX99" fmla="*/ 6141123 w 6884912"/>
              <a:gd name="connsiteY99" fmla="*/ 159923 h 1161397"/>
              <a:gd name="connsiteX100" fmla="*/ 6290640 w 6884912"/>
              <a:gd name="connsiteY100" fmla="*/ 167441 h 1161397"/>
              <a:gd name="connsiteX101" fmla="*/ 6322806 w 6884912"/>
              <a:gd name="connsiteY101" fmla="*/ 213293 h 1161397"/>
              <a:gd name="connsiteX102" fmla="*/ 6380420 w 6884912"/>
              <a:gd name="connsiteY102" fmla="*/ 173195 h 1161397"/>
              <a:gd name="connsiteX103" fmla="*/ 6507891 w 6884912"/>
              <a:gd name="connsiteY103" fmla="*/ 118474 h 1161397"/>
              <a:gd name="connsiteX104" fmla="*/ 6571807 w 6884912"/>
              <a:gd name="connsiteY104" fmla="*/ 98636 h 1161397"/>
              <a:gd name="connsiteX105" fmla="*/ 6671880 w 6884912"/>
              <a:gd name="connsiteY105" fmla="*/ 82931 h 1161397"/>
              <a:gd name="connsiteX106" fmla="*/ 6702266 w 6884912"/>
              <a:gd name="connsiteY106" fmla="*/ 75470 h 1161397"/>
              <a:gd name="connsiteX107" fmla="*/ 6845802 w 6884912"/>
              <a:gd name="connsiteY107" fmla="*/ 24496 h 1161397"/>
              <a:gd name="connsiteX108" fmla="*/ 6884912 w 6884912"/>
              <a:gd name="connsiteY10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12111 w 6884912"/>
              <a:gd name="connsiteY8" fmla="*/ 1085599 h 1161397"/>
              <a:gd name="connsiteX9" fmla="*/ 567875 w 6884912"/>
              <a:gd name="connsiteY9" fmla="*/ 1051976 h 1161397"/>
              <a:gd name="connsiteX10" fmla="*/ 601644 w 6884912"/>
              <a:gd name="connsiteY10" fmla="*/ 1003997 h 1161397"/>
              <a:gd name="connsiteX11" fmla="*/ 651408 w 6884912"/>
              <a:gd name="connsiteY11" fmla="*/ 984938 h 1161397"/>
              <a:gd name="connsiteX12" fmla="*/ 673197 w 6884912"/>
              <a:gd name="connsiteY12" fmla="*/ 1010060 h 1161397"/>
              <a:gd name="connsiteX13" fmla="*/ 723108 w 6884912"/>
              <a:gd name="connsiteY13" fmla="*/ 980081 h 1161397"/>
              <a:gd name="connsiteX14" fmla="*/ 797699 w 6884912"/>
              <a:gd name="connsiteY14" fmla="*/ 931362 h 1161397"/>
              <a:gd name="connsiteX15" fmla="*/ 843359 w 6884912"/>
              <a:gd name="connsiteY15" fmla="*/ 910894 h 1161397"/>
              <a:gd name="connsiteX16" fmla="*/ 965215 w 6884912"/>
              <a:gd name="connsiteY16" fmla="*/ 846701 h 1161397"/>
              <a:gd name="connsiteX17" fmla="*/ 1085080 w 6884912"/>
              <a:gd name="connsiteY17" fmla="*/ 776086 h 1161397"/>
              <a:gd name="connsiteX18" fmla="*/ 1131224 w 6884912"/>
              <a:gd name="connsiteY18" fmla="*/ 706160 h 1161397"/>
              <a:gd name="connsiteX19" fmla="*/ 1138051 w 6884912"/>
              <a:gd name="connsiteY19" fmla="*/ 70203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26340 w 6884912"/>
              <a:gd name="connsiteY38" fmla="*/ 638496 h 1161397"/>
              <a:gd name="connsiteX39" fmla="*/ 1731986 w 6884912"/>
              <a:gd name="connsiteY39" fmla="*/ 589682 h 1161397"/>
              <a:gd name="connsiteX40" fmla="*/ 1927935 w 6884912"/>
              <a:gd name="connsiteY40" fmla="*/ 628540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222191 w 6884912"/>
              <a:gd name="connsiteY57" fmla="*/ 307887 h 1161397"/>
              <a:gd name="connsiteX58" fmla="*/ 3227953 w 6884912"/>
              <a:gd name="connsiteY58" fmla="*/ 297650 h 1161397"/>
              <a:gd name="connsiteX59" fmla="*/ 3510042 w 6884912"/>
              <a:gd name="connsiteY59" fmla="*/ 311820 h 1161397"/>
              <a:gd name="connsiteX60" fmla="*/ 3626773 w 6884912"/>
              <a:gd name="connsiteY60" fmla="*/ 290452 h 1161397"/>
              <a:gd name="connsiteX61" fmla="*/ 3666217 w 6884912"/>
              <a:gd name="connsiteY61" fmla="*/ 273255 h 1161397"/>
              <a:gd name="connsiteX62" fmla="*/ 3732427 w 6884912"/>
              <a:gd name="connsiteY62" fmla="*/ 245039 h 1161397"/>
              <a:gd name="connsiteX63" fmla="*/ 3777022 w 6884912"/>
              <a:gd name="connsiteY63" fmla="*/ 200276 h 1161397"/>
              <a:gd name="connsiteX64" fmla="*/ 3791246 w 6884912"/>
              <a:gd name="connsiteY64" fmla="*/ 189996 h 1161397"/>
              <a:gd name="connsiteX65" fmla="*/ 3819864 w 6884912"/>
              <a:gd name="connsiteY65" fmla="*/ 194605 h 1161397"/>
              <a:gd name="connsiteX66" fmla="*/ 3830398 w 6884912"/>
              <a:gd name="connsiteY66" fmla="*/ 188383 h 1161397"/>
              <a:gd name="connsiteX67" fmla="*/ 3834360 w 6884912"/>
              <a:gd name="connsiteY67" fmla="*/ 188992 h 1161397"/>
              <a:gd name="connsiteX68" fmla="*/ 3843715 w 6884912"/>
              <a:gd name="connsiteY68" fmla="*/ 188752 h 1161397"/>
              <a:gd name="connsiteX69" fmla="*/ 3842609 w 6884912"/>
              <a:gd name="connsiteY69" fmla="*/ 197386 h 1161397"/>
              <a:gd name="connsiteX70" fmla="*/ 3853961 w 6884912"/>
              <a:gd name="connsiteY70" fmla="*/ 213380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3922400 w 6884912"/>
              <a:gd name="connsiteY74" fmla="*/ 205056 h 1161397"/>
              <a:gd name="connsiteX75" fmla="*/ 4013061 w 6884912"/>
              <a:gd name="connsiteY75" fmla="*/ 224874 h 1161397"/>
              <a:gd name="connsiteX76" fmla="*/ 4220717 w 6884912"/>
              <a:gd name="connsiteY76" fmla="*/ 192946 h 1161397"/>
              <a:gd name="connsiteX77" fmla="*/ 4228802 w 6884912"/>
              <a:gd name="connsiteY77" fmla="*/ 201468 h 1161397"/>
              <a:gd name="connsiteX78" fmla="*/ 4289361 w 6884912"/>
              <a:gd name="connsiteY78" fmla="*/ 196642 h 1161397"/>
              <a:gd name="connsiteX79" fmla="*/ 4498913 w 6884912"/>
              <a:gd name="connsiteY79" fmla="*/ 118915 h 1161397"/>
              <a:gd name="connsiteX80" fmla="*/ 4617330 w 6884912"/>
              <a:gd name="connsiteY80" fmla="*/ 111163 h 1161397"/>
              <a:gd name="connsiteX81" fmla="*/ 4659778 w 6884912"/>
              <a:gd name="connsiteY81" fmla="*/ 118219 h 1161397"/>
              <a:gd name="connsiteX82" fmla="*/ 4730870 w 6884912"/>
              <a:gd name="connsiteY82" fmla="*/ 129432 h 1161397"/>
              <a:gd name="connsiteX83" fmla="*/ 4844073 w 6884912"/>
              <a:gd name="connsiteY83" fmla="*/ 161768 h 1161397"/>
              <a:gd name="connsiteX84" fmla="*/ 4856454 w 6884912"/>
              <a:gd name="connsiteY84" fmla="*/ 130488 h 1161397"/>
              <a:gd name="connsiteX85" fmla="*/ 4920038 w 6884912"/>
              <a:gd name="connsiteY85" fmla="*/ 140418 h 1161397"/>
              <a:gd name="connsiteX86" fmla="*/ 5016639 w 6884912"/>
              <a:gd name="connsiteY86" fmla="*/ 158905 h 1161397"/>
              <a:gd name="connsiteX87" fmla="*/ 5072009 w 6884912"/>
              <a:gd name="connsiteY87" fmla="*/ 161502 h 1161397"/>
              <a:gd name="connsiteX88" fmla="*/ 5223626 w 6884912"/>
              <a:gd name="connsiteY88" fmla="*/ 177356 h 1161397"/>
              <a:gd name="connsiteX89" fmla="*/ 5375773 w 6884912"/>
              <a:gd name="connsiteY89" fmla="*/ 199913 h 1161397"/>
              <a:gd name="connsiteX90" fmla="*/ 5467502 w 6884912"/>
              <a:gd name="connsiteY90" fmla="*/ 250963 h 1161397"/>
              <a:gd name="connsiteX91" fmla="*/ 5592395 w 6884912"/>
              <a:gd name="connsiteY91" fmla="*/ 265434 h 1161397"/>
              <a:gd name="connsiteX92" fmla="*/ 5613532 w 6884912"/>
              <a:gd name="connsiteY92" fmla="*/ 273379 h 1161397"/>
              <a:gd name="connsiteX93" fmla="*/ 5642173 w 6884912"/>
              <a:gd name="connsiteY93" fmla="*/ 266904 h 1161397"/>
              <a:gd name="connsiteX94" fmla="*/ 5756910 w 6884912"/>
              <a:gd name="connsiteY94" fmla="*/ 239211 h 1161397"/>
              <a:gd name="connsiteX95" fmla="*/ 5846667 w 6884912"/>
              <a:gd name="connsiteY95" fmla="*/ 201786 h 1161397"/>
              <a:gd name="connsiteX96" fmla="*/ 5960732 w 6884912"/>
              <a:gd name="connsiteY96" fmla="*/ 220708 h 1161397"/>
              <a:gd name="connsiteX97" fmla="*/ 6029542 w 6884912"/>
              <a:gd name="connsiteY97" fmla="*/ 210339 h 1161397"/>
              <a:gd name="connsiteX98" fmla="*/ 6141123 w 6884912"/>
              <a:gd name="connsiteY98" fmla="*/ 159923 h 1161397"/>
              <a:gd name="connsiteX99" fmla="*/ 6290640 w 6884912"/>
              <a:gd name="connsiteY99" fmla="*/ 167441 h 1161397"/>
              <a:gd name="connsiteX100" fmla="*/ 6322806 w 6884912"/>
              <a:gd name="connsiteY100" fmla="*/ 213293 h 1161397"/>
              <a:gd name="connsiteX101" fmla="*/ 6380420 w 6884912"/>
              <a:gd name="connsiteY101" fmla="*/ 173195 h 1161397"/>
              <a:gd name="connsiteX102" fmla="*/ 6507891 w 6884912"/>
              <a:gd name="connsiteY102" fmla="*/ 118474 h 1161397"/>
              <a:gd name="connsiteX103" fmla="*/ 6571807 w 6884912"/>
              <a:gd name="connsiteY103" fmla="*/ 98636 h 1161397"/>
              <a:gd name="connsiteX104" fmla="*/ 6671880 w 6884912"/>
              <a:gd name="connsiteY104" fmla="*/ 82931 h 1161397"/>
              <a:gd name="connsiteX105" fmla="*/ 6702266 w 6884912"/>
              <a:gd name="connsiteY105" fmla="*/ 75470 h 1161397"/>
              <a:gd name="connsiteX106" fmla="*/ 6845802 w 6884912"/>
              <a:gd name="connsiteY106" fmla="*/ 24496 h 1161397"/>
              <a:gd name="connsiteX107" fmla="*/ 6884912 w 6884912"/>
              <a:gd name="connsiteY10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12111 w 6884912"/>
              <a:gd name="connsiteY7" fmla="*/ 1085599 h 1161397"/>
              <a:gd name="connsiteX8" fmla="*/ 567875 w 6884912"/>
              <a:gd name="connsiteY8" fmla="*/ 1051976 h 1161397"/>
              <a:gd name="connsiteX9" fmla="*/ 601644 w 6884912"/>
              <a:gd name="connsiteY9" fmla="*/ 1003997 h 1161397"/>
              <a:gd name="connsiteX10" fmla="*/ 651408 w 6884912"/>
              <a:gd name="connsiteY10" fmla="*/ 984938 h 1161397"/>
              <a:gd name="connsiteX11" fmla="*/ 673197 w 6884912"/>
              <a:gd name="connsiteY11" fmla="*/ 1010060 h 1161397"/>
              <a:gd name="connsiteX12" fmla="*/ 723108 w 6884912"/>
              <a:gd name="connsiteY12" fmla="*/ 980081 h 1161397"/>
              <a:gd name="connsiteX13" fmla="*/ 797699 w 6884912"/>
              <a:gd name="connsiteY13" fmla="*/ 931362 h 1161397"/>
              <a:gd name="connsiteX14" fmla="*/ 843359 w 6884912"/>
              <a:gd name="connsiteY14" fmla="*/ 910894 h 1161397"/>
              <a:gd name="connsiteX15" fmla="*/ 965215 w 6884912"/>
              <a:gd name="connsiteY15" fmla="*/ 846701 h 1161397"/>
              <a:gd name="connsiteX16" fmla="*/ 1085080 w 6884912"/>
              <a:gd name="connsiteY16" fmla="*/ 776086 h 1161397"/>
              <a:gd name="connsiteX17" fmla="*/ 1131224 w 6884912"/>
              <a:gd name="connsiteY17" fmla="*/ 706160 h 1161397"/>
              <a:gd name="connsiteX18" fmla="*/ 1138051 w 6884912"/>
              <a:gd name="connsiteY18" fmla="*/ 702034 h 1161397"/>
              <a:gd name="connsiteX19" fmla="*/ 1158800 w 6884912"/>
              <a:gd name="connsiteY19" fmla="*/ 700004 h 1161397"/>
              <a:gd name="connsiteX20" fmla="*/ 1166947 w 6884912"/>
              <a:gd name="connsiteY20" fmla="*/ 700762 h 1161397"/>
              <a:gd name="connsiteX21" fmla="*/ 1178135 w 6884912"/>
              <a:gd name="connsiteY21" fmla="*/ 698631 h 1161397"/>
              <a:gd name="connsiteX22" fmla="*/ 1178301 w 6884912"/>
              <a:gd name="connsiteY22" fmla="*/ 698094 h 1161397"/>
              <a:gd name="connsiteX23" fmla="*/ 1188995 w 6884912"/>
              <a:gd name="connsiteY23" fmla="*/ 697048 h 1161397"/>
              <a:gd name="connsiteX24" fmla="*/ 1242716 w 6884912"/>
              <a:gd name="connsiteY24" fmla="*/ 698052 h 1161397"/>
              <a:gd name="connsiteX25" fmla="*/ 1299977 w 6884912"/>
              <a:gd name="connsiteY25" fmla="*/ 639196 h 1161397"/>
              <a:gd name="connsiteX26" fmla="*/ 1326190 w 6884912"/>
              <a:gd name="connsiteY26" fmla="*/ 625955 h 1161397"/>
              <a:gd name="connsiteX27" fmla="*/ 1339600 w 6884912"/>
              <a:gd name="connsiteY27" fmla="*/ 616295 h 1161397"/>
              <a:gd name="connsiteX28" fmla="*/ 1340054 w 6884912"/>
              <a:gd name="connsiteY28" fmla="*/ 614022 h 1161397"/>
              <a:gd name="connsiteX29" fmla="*/ 1391606 w 6884912"/>
              <a:gd name="connsiteY29" fmla="*/ 615229 h 1161397"/>
              <a:gd name="connsiteX30" fmla="*/ 1397565 w 6884912"/>
              <a:gd name="connsiteY30" fmla="*/ 611490 h 1161397"/>
              <a:gd name="connsiteX31" fmla="*/ 1432302 w 6884912"/>
              <a:gd name="connsiteY31" fmla="*/ 617267 h 1161397"/>
              <a:gd name="connsiteX32" fmla="*/ 1449644 w 6884912"/>
              <a:gd name="connsiteY32" fmla="*/ 617591 h 1161397"/>
              <a:gd name="connsiteX33" fmla="*/ 1455793 w 6884912"/>
              <a:gd name="connsiteY33" fmla="*/ 623174 h 1161397"/>
              <a:gd name="connsiteX34" fmla="*/ 1480758 w 6884912"/>
              <a:gd name="connsiteY34" fmla="*/ 620863 h 1161397"/>
              <a:gd name="connsiteX35" fmla="*/ 1483154 w 6884912"/>
              <a:gd name="connsiteY35" fmla="*/ 618527 h 1161397"/>
              <a:gd name="connsiteX36" fmla="*/ 1505495 w 6884912"/>
              <a:gd name="connsiteY36" fmla="*/ 624325 h 1161397"/>
              <a:gd name="connsiteX37" fmla="*/ 1526340 w 6884912"/>
              <a:gd name="connsiteY37" fmla="*/ 638496 h 1161397"/>
              <a:gd name="connsiteX38" fmla="*/ 1731986 w 6884912"/>
              <a:gd name="connsiteY38" fmla="*/ 589682 h 1161397"/>
              <a:gd name="connsiteX39" fmla="*/ 1927935 w 6884912"/>
              <a:gd name="connsiteY39" fmla="*/ 628540 h 1161397"/>
              <a:gd name="connsiteX40" fmla="*/ 2039075 w 6884912"/>
              <a:gd name="connsiteY40" fmla="*/ 599964 h 1161397"/>
              <a:gd name="connsiteX41" fmla="*/ 2066980 w 6884912"/>
              <a:gd name="connsiteY41" fmla="*/ 550413 h 1161397"/>
              <a:gd name="connsiteX42" fmla="*/ 2352236 w 6884912"/>
              <a:gd name="connsiteY42" fmla="*/ 519602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222191 w 6884912"/>
              <a:gd name="connsiteY56" fmla="*/ 307887 h 1161397"/>
              <a:gd name="connsiteX57" fmla="*/ 3227953 w 6884912"/>
              <a:gd name="connsiteY57" fmla="*/ 297650 h 1161397"/>
              <a:gd name="connsiteX58" fmla="*/ 3510042 w 6884912"/>
              <a:gd name="connsiteY58" fmla="*/ 311820 h 1161397"/>
              <a:gd name="connsiteX59" fmla="*/ 3626773 w 6884912"/>
              <a:gd name="connsiteY59" fmla="*/ 290452 h 1161397"/>
              <a:gd name="connsiteX60" fmla="*/ 3666217 w 6884912"/>
              <a:gd name="connsiteY60" fmla="*/ 273255 h 1161397"/>
              <a:gd name="connsiteX61" fmla="*/ 3732427 w 6884912"/>
              <a:gd name="connsiteY61" fmla="*/ 245039 h 1161397"/>
              <a:gd name="connsiteX62" fmla="*/ 3777022 w 6884912"/>
              <a:gd name="connsiteY62" fmla="*/ 200276 h 1161397"/>
              <a:gd name="connsiteX63" fmla="*/ 3791246 w 6884912"/>
              <a:gd name="connsiteY63" fmla="*/ 189996 h 1161397"/>
              <a:gd name="connsiteX64" fmla="*/ 3819864 w 6884912"/>
              <a:gd name="connsiteY64" fmla="*/ 194605 h 1161397"/>
              <a:gd name="connsiteX65" fmla="*/ 3830398 w 6884912"/>
              <a:gd name="connsiteY65" fmla="*/ 188383 h 1161397"/>
              <a:gd name="connsiteX66" fmla="*/ 3834360 w 6884912"/>
              <a:gd name="connsiteY66" fmla="*/ 188992 h 1161397"/>
              <a:gd name="connsiteX67" fmla="*/ 3843715 w 6884912"/>
              <a:gd name="connsiteY67" fmla="*/ 188752 h 1161397"/>
              <a:gd name="connsiteX68" fmla="*/ 3842609 w 6884912"/>
              <a:gd name="connsiteY68" fmla="*/ 197386 h 1161397"/>
              <a:gd name="connsiteX69" fmla="*/ 3853961 w 6884912"/>
              <a:gd name="connsiteY69" fmla="*/ 213380 h 1161397"/>
              <a:gd name="connsiteX70" fmla="*/ 3907640 w 6884912"/>
              <a:gd name="connsiteY70" fmla="*/ 207568 h 1161397"/>
              <a:gd name="connsiteX71" fmla="*/ 3910449 w 6884912"/>
              <a:gd name="connsiteY71" fmla="*/ 197808 h 1161397"/>
              <a:gd name="connsiteX72" fmla="*/ 3917197 w 6884912"/>
              <a:gd name="connsiteY72" fmla="*/ 196121 h 1161397"/>
              <a:gd name="connsiteX73" fmla="*/ 3922400 w 6884912"/>
              <a:gd name="connsiteY73" fmla="*/ 205056 h 1161397"/>
              <a:gd name="connsiteX74" fmla="*/ 4013061 w 6884912"/>
              <a:gd name="connsiteY74" fmla="*/ 224874 h 1161397"/>
              <a:gd name="connsiteX75" fmla="*/ 4220717 w 6884912"/>
              <a:gd name="connsiteY75" fmla="*/ 192946 h 1161397"/>
              <a:gd name="connsiteX76" fmla="*/ 4228802 w 6884912"/>
              <a:gd name="connsiteY76" fmla="*/ 201468 h 1161397"/>
              <a:gd name="connsiteX77" fmla="*/ 4289361 w 6884912"/>
              <a:gd name="connsiteY77" fmla="*/ 196642 h 1161397"/>
              <a:gd name="connsiteX78" fmla="*/ 4498913 w 6884912"/>
              <a:gd name="connsiteY78" fmla="*/ 118915 h 1161397"/>
              <a:gd name="connsiteX79" fmla="*/ 4617330 w 6884912"/>
              <a:gd name="connsiteY79" fmla="*/ 111163 h 1161397"/>
              <a:gd name="connsiteX80" fmla="*/ 4659778 w 6884912"/>
              <a:gd name="connsiteY80" fmla="*/ 118219 h 1161397"/>
              <a:gd name="connsiteX81" fmla="*/ 4730870 w 6884912"/>
              <a:gd name="connsiteY81" fmla="*/ 129432 h 1161397"/>
              <a:gd name="connsiteX82" fmla="*/ 4844073 w 6884912"/>
              <a:gd name="connsiteY82" fmla="*/ 161768 h 1161397"/>
              <a:gd name="connsiteX83" fmla="*/ 4856454 w 6884912"/>
              <a:gd name="connsiteY83" fmla="*/ 130488 h 1161397"/>
              <a:gd name="connsiteX84" fmla="*/ 4920038 w 6884912"/>
              <a:gd name="connsiteY84" fmla="*/ 140418 h 1161397"/>
              <a:gd name="connsiteX85" fmla="*/ 5016639 w 6884912"/>
              <a:gd name="connsiteY85" fmla="*/ 158905 h 1161397"/>
              <a:gd name="connsiteX86" fmla="*/ 5072009 w 6884912"/>
              <a:gd name="connsiteY86" fmla="*/ 161502 h 1161397"/>
              <a:gd name="connsiteX87" fmla="*/ 5223626 w 6884912"/>
              <a:gd name="connsiteY87" fmla="*/ 177356 h 1161397"/>
              <a:gd name="connsiteX88" fmla="*/ 5375773 w 6884912"/>
              <a:gd name="connsiteY88" fmla="*/ 199913 h 1161397"/>
              <a:gd name="connsiteX89" fmla="*/ 5467502 w 6884912"/>
              <a:gd name="connsiteY89" fmla="*/ 250963 h 1161397"/>
              <a:gd name="connsiteX90" fmla="*/ 5592395 w 6884912"/>
              <a:gd name="connsiteY90" fmla="*/ 265434 h 1161397"/>
              <a:gd name="connsiteX91" fmla="*/ 5613532 w 6884912"/>
              <a:gd name="connsiteY91" fmla="*/ 273379 h 1161397"/>
              <a:gd name="connsiteX92" fmla="*/ 5642173 w 6884912"/>
              <a:gd name="connsiteY92" fmla="*/ 266904 h 1161397"/>
              <a:gd name="connsiteX93" fmla="*/ 5756910 w 6884912"/>
              <a:gd name="connsiteY93" fmla="*/ 239211 h 1161397"/>
              <a:gd name="connsiteX94" fmla="*/ 5846667 w 6884912"/>
              <a:gd name="connsiteY94" fmla="*/ 201786 h 1161397"/>
              <a:gd name="connsiteX95" fmla="*/ 5960732 w 6884912"/>
              <a:gd name="connsiteY95" fmla="*/ 220708 h 1161397"/>
              <a:gd name="connsiteX96" fmla="*/ 6029542 w 6884912"/>
              <a:gd name="connsiteY96" fmla="*/ 210339 h 1161397"/>
              <a:gd name="connsiteX97" fmla="*/ 6141123 w 6884912"/>
              <a:gd name="connsiteY97" fmla="*/ 159923 h 1161397"/>
              <a:gd name="connsiteX98" fmla="*/ 6290640 w 6884912"/>
              <a:gd name="connsiteY98" fmla="*/ 167441 h 1161397"/>
              <a:gd name="connsiteX99" fmla="*/ 6322806 w 6884912"/>
              <a:gd name="connsiteY99" fmla="*/ 213293 h 1161397"/>
              <a:gd name="connsiteX100" fmla="*/ 6380420 w 6884912"/>
              <a:gd name="connsiteY100" fmla="*/ 173195 h 1161397"/>
              <a:gd name="connsiteX101" fmla="*/ 6507891 w 6884912"/>
              <a:gd name="connsiteY101" fmla="*/ 118474 h 1161397"/>
              <a:gd name="connsiteX102" fmla="*/ 6571807 w 6884912"/>
              <a:gd name="connsiteY102" fmla="*/ 98636 h 1161397"/>
              <a:gd name="connsiteX103" fmla="*/ 6671880 w 6884912"/>
              <a:gd name="connsiteY103" fmla="*/ 82931 h 1161397"/>
              <a:gd name="connsiteX104" fmla="*/ 6702266 w 6884912"/>
              <a:gd name="connsiteY104" fmla="*/ 75470 h 1161397"/>
              <a:gd name="connsiteX105" fmla="*/ 6845802 w 6884912"/>
              <a:gd name="connsiteY105" fmla="*/ 24496 h 1161397"/>
              <a:gd name="connsiteX106" fmla="*/ 6884912 w 6884912"/>
              <a:gd name="connsiteY10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67875 w 6884912"/>
              <a:gd name="connsiteY7" fmla="*/ 1051976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213420 w 6884912"/>
              <a:gd name="connsiteY6" fmla="*/ 1056868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242716 w 6884912"/>
              <a:gd name="connsiteY20" fmla="*/ 698052 h 1161397"/>
              <a:gd name="connsiteX21" fmla="*/ 1299977 w 6884912"/>
              <a:gd name="connsiteY21" fmla="*/ 639196 h 1161397"/>
              <a:gd name="connsiteX22" fmla="*/ 1326190 w 6884912"/>
              <a:gd name="connsiteY22" fmla="*/ 625955 h 1161397"/>
              <a:gd name="connsiteX23" fmla="*/ 1339600 w 6884912"/>
              <a:gd name="connsiteY23" fmla="*/ 616295 h 1161397"/>
              <a:gd name="connsiteX24" fmla="*/ 1340054 w 6884912"/>
              <a:gd name="connsiteY24" fmla="*/ 614022 h 1161397"/>
              <a:gd name="connsiteX25" fmla="*/ 1391606 w 6884912"/>
              <a:gd name="connsiteY25" fmla="*/ 615229 h 1161397"/>
              <a:gd name="connsiteX26" fmla="*/ 1397565 w 6884912"/>
              <a:gd name="connsiteY26" fmla="*/ 611490 h 1161397"/>
              <a:gd name="connsiteX27" fmla="*/ 1432302 w 6884912"/>
              <a:gd name="connsiteY27" fmla="*/ 617267 h 1161397"/>
              <a:gd name="connsiteX28" fmla="*/ 1449644 w 6884912"/>
              <a:gd name="connsiteY28" fmla="*/ 617591 h 1161397"/>
              <a:gd name="connsiteX29" fmla="*/ 1455793 w 6884912"/>
              <a:gd name="connsiteY29" fmla="*/ 623174 h 1161397"/>
              <a:gd name="connsiteX30" fmla="*/ 1480758 w 6884912"/>
              <a:gd name="connsiteY30" fmla="*/ 620863 h 1161397"/>
              <a:gd name="connsiteX31" fmla="*/ 1483154 w 6884912"/>
              <a:gd name="connsiteY31" fmla="*/ 618527 h 1161397"/>
              <a:gd name="connsiteX32" fmla="*/ 1505495 w 6884912"/>
              <a:gd name="connsiteY32" fmla="*/ 624325 h 1161397"/>
              <a:gd name="connsiteX33" fmla="*/ 1526340 w 6884912"/>
              <a:gd name="connsiteY33" fmla="*/ 638496 h 1161397"/>
              <a:gd name="connsiteX34" fmla="*/ 1731986 w 6884912"/>
              <a:gd name="connsiteY34" fmla="*/ 589682 h 1161397"/>
              <a:gd name="connsiteX35" fmla="*/ 1927935 w 6884912"/>
              <a:gd name="connsiteY35" fmla="*/ 628540 h 1161397"/>
              <a:gd name="connsiteX36" fmla="*/ 2039075 w 6884912"/>
              <a:gd name="connsiteY36" fmla="*/ 599964 h 1161397"/>
              <a:gd name="connsiteX37" fmla="*/ 2066980 w 6884912"/>
              <a:gd name="connsiteY37" fmla="*/ 550413 h 1161397"/>
              <a:gd name="connsiteX38" fmla="*/ 2352236 w 6884912"/>
              <a:gd name="connsiteY38" fmla="*/ 519602 h 1161397"/>
              <a:gd name="connsiteX39" fmla="*/ 2420791 w 6884912"/>
              <a:gd name="connsiteY39" fmla="*/ 492826 h 1161397"/>
              <a:gd name="connsiteX40" fmla="*/ 2489932 w 6884912"/>
              <a:gd name="connsiteY40" fmla="*/ 507864 h 1161397"/>
              <a:gd name="connsiteX41" fmla="*/ 2512917 w 6884912"/>
              <a:gd name="connsiteY41" fmla="*/ 489127 h 1161397"/>
              <a:gd name="connsiteX42" fmla="*/ 2516783 w 6884912"/>
              <a:gd name="connsiteY42" fmla="*/ 485473 h 1161397"/>
              <a:gd name="connsiteX43" fmla="*/ 2534360 w 6884912"/>
              <a:gd name="connsiteY43" fmla="*/ 480064 h 1161397"/>
              <a:gd name="connsiteX44" fmla="*/ 2536691 w 6884912"/>
              <a:gd name="connsiteY44" fmla="*/ 467018 h 1161397"/>
              <a:gd name="connsiteX45" fmla="*/ 2561265 w 6884912"/>
              <a:gd name="connsiteY45" fmla="*/ 450623 h 1161397"/>
              <a:gd name="connsiteX46" fmla="*/ 2594349 w 6884912"/>
              <a:gd name="connsiteY46" fmla="*/ 443884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222191 w 6884912"/>
              <a:gd name="connsiteY52" fmla="*/ 307887 h 1161397"/>
              <a:gd name="connsiteX53" fmla="*/ 3227953 w 6884912"/>
              <a:gd name="connsiteY53" fmla="*/ 297650 h 1161397"/>
              <a:gd name="connsiteX54" fmla="*/ 3510042 w 6884912"/>
              <a:gd name="connsiteY54" fmla="*/ 311820 h 1161397"/>
              <a:gd name="connsiteX55" fmla="*/ 3626773 w 6884912"/>
              <a:gd name="connsiteY55" fmla="*/ 290452 h 1161397"/>
              <a:gd name="connsiteX56" fmla="*/ 3666217 w 6884912"/>
              <a:gd name="connsiteY56" fmla="*/ 273255 h 1161397"/>
              <a:gd name="connsiteX57" fmla="*/ 3732427 w 6884912"/>
              <a:gd name="connsiteY57" fmla="*/ 245039 h 1161397"/>
              <a:gd name="connsiteX58" fmla="*/ 3777022 w 6884912"/>
              <a:gd name="connsiteY58" fmla="*/ 200276 h 1161397"/>
              <a:gd name="connsiteX59" fmla="*/ 3791246 w 6884912"/>
              <a:gd name="connsiteY59" fmla="*/ 189996 h 1161397"/>
              <a:gd name="connsiteX60" fmla="*/ 3819864 w 6884912"/>
              <a:gd name="connsiteY60" fmla="*/ 194605 h 1161397"/>
              <a:gd name="connsiteX61" fmla="*/ 3830398 w 6884912"/>
              <a:gd name="connsiteY61" fmla="*/ 188383 h 1161397"/>
              <a:gd name="connsiteX62" fmla="*/ 3834360 w 6884912"/>
              <a:gd name="connsiteY62" fmla="*/ 188992 h 1161397"/>
              <a:gd name="connsiteX63" fmla="*/ 3843715 w 6884912"/>
              <a:gd name="connsiteY63" fmla="*/ 188752 h 1161397"/>
              <a:gd name="connsiteX64" fmla="*/ 3842609 w 6884912"/>
              <a:gd name="connsiteY64" fmla="*/ 197386 h 1161397"/>
              <a:gd name="connsiteX65" fmla="*/ 3853961 w 6884912"/>
              <a:gd name="connsiteY65" fmla="*/ 213380 h 1161397"/>
              <a:gd name="connsiteX66" fmla="*/ 3907640 w 6884912"/>
              <a:gd name="connsiteY66" fmla="*/ 207568 h 1161397"/>
              <a:gd name="connsiteX67" fmla="*/ 3910449 w 6884912"/>
              <a:gd name="connsiteY67" fmla="*/ 197808 h 1161397"/>
              <a:gd name="connsiteX68" fmla="*/ 3917197 w 6884912"/>
              <a:gd name="connsiteY68" fmla="*/ 196121 h 1161397"/>
              <a:gd name="connsiteX69" fmla="*/ 3922400 w 6884912"/>
              <a:gd name="connsiteY69" fmla="*/ 205056 h 1161397"/>
              <a:gd name="connsiteX70" fmla="*/ 4013061 w 6884912"/>
              <a:gd name="connsiteY70" fmla="*/ 224874 h 1161397"/>
              <a:gd name="connsiteX71" fmla="*/ 4220717 w 6884912"/>
              <a:gd name="connsiteY71" fmla="*/ 192946 h 1161397"/>
              <a:gd name="connsiteX72" fmla="*/ 4228802 w 6884912"/>
              <a:gd name="connsiteY72" fmla="*/ 201468 h 1161397"/>
              <a:gd name="connsiteX73" fmla="*/ 4289361 w 6884912"/>
              <a:gd name="connsiteY73" fmla="*/ 196642 h 1161397"/>
              <a:gd name="connsiteX74" fmla="*/ 4498913 w 6884912"/>
              <a:gd name="connsiteY74" fmla="*/ 118915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844073 w 6884912"/>
              <a:gd name="connsiteY78" fmla="*/ 161768 h 1161397"/>
              <a:gd name="connsiteX79" fmla="*/ 4856454 w 6884912"/>
              <a:gd name="connsiteY79" fmla="*/ 130488 h 1161397"/>
              <a:gd name="connsiteX80" fmla="*/ 4920038 w 6884912"/>
              <a:gd name="connsiteY80" fmla="*/ 140418 h 1161397"/>
              <a:gd name="connsiteX81" fmla="*/ 5016639 w 6884912"/>
              <a:gd name="connsiteY81" fmla="*/ 158905 h 1161397"/>
              <a:gd name="connsiteX82" fmla="*/ 5072009 w 6884912"/>
              <a:gd name="connsiteY82" fmla="*/ 161502 h 1161397"/>
              <a:gd name="connsiteX83" fmla="*/ 5223626 w 6884912"/>
              <a:gd name="connsiteY83" fmla="*/ 177356 h 1161397"/>
              <a:gd name="connsiteX84" fmla="*/ 5375773 w 6884912"/>
              <a:gd name="connsiteY84" fmla="*/ 199913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141123 w 6884912"/>
              <a:gd name="connsiteY93" fmla="*/ 159923 h 1161397"/>
              <a:gd name="connsiteX94" fmla="*/ 6290640 w 6884912"/>
              <a:gd name="connsiteY94" fmla="*/ 167441 h 1161397"/>
              <a:gd name="connsiteX95" fmla="*/ 6322806 w 6884912"/>
              <a:gd name="connsiteY95" fmla="*/ 213293 h 1161397"/>
              <a:gd name="connsiteX96" fmla="*/ 6380420 w 6884912"/>
              <a:gd name="connsiteY96" fmla="*/ 173195 h 1161397"/>
              <a:gd name="connsiteX97" fmla="*/ 6507891 w 6884912"/>
              <a:gd name="connsiteY97" fmla="*/ 118474 h 1161397"/>
              <a:gd name="connsiteX98" fmla="*/ 6571807 w 6884912"/>
              <a:gd name="connsiteY98" fmla="*/ 98636 h 1161397"/>
              <a:gd name="connsiteX99" fmla="*/ 6671880 w 6884912"/>
              <a:gd name="connsiteY99" fmla="*/ 82931 h 1161397"/>
              <a:gd name="connsiteX100" fmla="*/ 6702266 w 6884912"/>
              <a:gd name="connsiteY100" fmla="*/ 75470 h 1161397"/>
              <a:gd name="connsiteX101" fmla="*/ 6845802 w 6884912"/>
              <a:gd name="connsiteY101" fmla="*/ 24496 h 1161397"/>
              <a:gd name="connsiteX102" fmla="*/ 6884912 w 6884912"/>
              <a:gd name="connsiteY10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66947 w 6884912"/>
              <a:gd name="connsiteY16" fmla="*/ 700762 h 1161397"/>
              <a:gd name="connsiteX17" fmla="*/ 1178135 w 6884912"/>
              <a:gd name="connsiteY17" fmla="*/ 698631 h 1161397"/>
              <a:gd name="connsiteX18" fmla="*/ 1178301 w 6884912"/>
              <a:gd name="connsiteY18" fmla="*/ 698094 h 1161397"/>
              <a:gd name="connsiteX19" fmla="*/ 1242716 w 6884912"/>
              <a:gd name="connsiteY19" fmla="*/ 698052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40054 w 6884912"/>
              <a:gd name="connsiteY23" fmla="*/ 614022 h 1161397"/>
              <a:gd name="connsiteX24" fmla="*/ 1391606 w 6884912"/>
              <a:gd name="connsiteY24" fmla="*/ 615229 h 1161397"/>
              <a:gd name="connsiteX25" fmla="*/ 1397565 w 6884912"/>
              <a:gd name="connsiteY25" fmla="*/ 611490 h 1161397"/>
              <a:gd name="connsiteX26" fmla="*/ 1432302 w 6884912"/>
              <a:gd name="connsiteY26" fmla="*/ 617267 h 1161397"/>
              <a:gd name="connsiteX27" fmla="*/ 1449644 w 6884912"/>
              <a:gd name="connsiteY27" fmla="*/ 617591 h 1161397"/>
              <a:gd name="connsiteX28" fmla="*/ 1455793 w 6884912"/>
              <a:gd name="connsiteY28" fmla="*/ 623174 h 1161397"/>
              <a:gd name="connsiteX29" fmla="*/ 1480758 w 6884912"/>
              <a:gd name="connsiteY29" fmla="*/ 620863 h 1161397"/>
              <a:gd name="connsiteX30" fmla="*/ 1483154 w 6884912"/>
              <a:gd name="connsiteY30" fmla="*/ 618527 h 1161397"/>
              <a:gd name="connsiteX31" fmla="*/ 1505495 w 6884912"/>
              <a:gd name="connsiteY31" fmla="*/ 624325 h 1161397"/>
              <a:gd name="connsiteX32" fmla="*/ 1526340 w 6884912"/>
              <a:gd name="connsiteY32" fmla="*/ 638496 h 1161397"/>
              <a:gd name="connsiteX33" fmla="*/ 1731986 w 6884912"/>
              <a:gd name="connsiteY33" fmla="*/ 589682 h 1161397"/>
              <a:gd name="connsiteX34" fmla="*/ 1927935 w 6884912"/>
              <a:gd name="connsiteY34" fmla="*/ 628540 h 1161397"/>
              <a:gd name="connsiteX35" fmla="*/ 2039075 w 6884912"/>
              <a:gd name="connsiteY35" fmla="*/ 599964 h 1161397"/>
              <a:gd name="connsiteX36" fmla="*/ 2066980 w 6884912"/>
              <a:gd name="connsiteY36" fmla="*/ 550413 h 1161397"/>
              <a:gd name="connsiteX37" fmla="*/ 2352236 w 6884912"/>
              <a:gd name="connsiteY37" fmla="*/ 519602 h 1161397"/>
              <a:gd name="connsiteX38" fmla="*/ 2420791 w 6884912"/>
              <a:gd name="connsiteY38" fmla="*/ 492826 h 1161397"/>
              <a:gd name="connsiteX39" fmla="*/ 2489932 w 6884912"/>
              <a:gd name="connsiteY39" fmla="*/ 507864 h 1161397"/>
              <a:gd name="connsiteX40" fmla="*/ 2512917 w 6884912"/>
              <a:gd name="connsiteY40" fmla="*/ 489127 h 1161397"/>
              <a:gd name="connsiteX41" fmla="*/ 2516783 w 6884912"/>
              <a:gd name="connsiteY41" fmla="*/ 485473 h 1161397"/>
              <a:gd name="connsiteX42" fmla="*/ 2534360 w 6884912"/>
              <a:gd name="connsiteY42" fmla="*/ 480064 h 1161397"/>
              <a:gd name="connsiteX43" fmla="*/ 2536691 w 6884912"/>
              <a:gd name="connsiteY43" fmla="*/ 467018 h 1161397"/>
              <a:gd name="connsiteX44" fmla="*/ 2561265 w 6884912"/>
              <a:gd name="connsiteY44" fmla="*/ 450623 h 1161397"/>
              <a:gd name="connsiteX45" fmla="*/ 2594349 w 6884912"/>
              <a:gd name="connsiteY45" fmla="*/ 443884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222191 w 6884912"/>
              <a:gd name="connsiteY51" fmla="*/ 307887 h 1161397"/>
              <a:gd name="connsiteX52" fmla="*/ 3227953 w 6884912"/>
              <a:gd name="connsiteY52" fmla="*/ 297650 h 1161397"/>
              <a:gd name="connsiteX53" fmla="*/ 3510042 w 6884912"/>
              <a:gd name="connsiteY53" fmla="*/ 311820 h 1161397"/>
              <a:gd name="connsiteX54" fmla="*/ 3626773 w 6884912"/>
              <a:gd name="connsiteY54" fmla="*/ 290452 h 1161397"/>
              <a:gd name="connsiteX55" fmla="*/ 3666217 w 6884912"/>
              <a:gd name="connsiteY55" fmla="*/ 273255 h 1161397"/>
              <a:gd name="connsiteX56" fmla="*/ 3732427 w 6884912"/>
              <a:gd name="connsiteY56" fmla="*/ 245039 h 1161397"/>
              <a:gd name="connsiteX57" fmla="*/ 3777022 w 6884912"/>
              <a:gd name="connsiteY57" fmla="*/ 200276 h 1161397"/>
              <a:gd name="connsiteX58" fmla="*/ 3791246 w 6884912"/>
              <a:gd name="connsiteY58" fmla="*/ 189996 h 1161397"/>
              <a:gd name="connsiteX59" fmla="*/ 3819864 w 6884912"/>
              <a:gd name="connsiteY59" fmla="*/ 194605 h 1161397"/>
              <a:gd name="connsiteX60" fmla="*/ 3830398 w 6884912"/>
              <a:gd name="connsiteY60" fmla="*/ 188383 h 1161397"/>
              <a:gd name="connsiteX61" fmla="*/ 3834360 w 6884912"/>
              <a:gd name="connsiteY61" fmla="*/ 188992 h 1161397"/>
              <a:gd name="connsiteX62" fmla="*/ 3843715 w 6884912"/>
              <a:gd name="connsiteY62" fmla="*/ 188752 h 1161397"/>
              <a:gd name="connsiteX63" fmla="*/ 3842609 w 6884912"/>
              <a:gd name="connsiteY63" fmla="*/ 197386 h 1161397"/>
              <a:gd name="connsiteX64" fmla="*/ 3853961 w 6884912"/>
              <a:gd name="connsiteY64" fmla="*/ 213380 h 1161397"/>
              <a:gd name="connsiteX65" fmla="*/ 3907640 w 6884912"/>
              <a:gd name="connsiteY65" fmla="*/ 207568 h 1161397"/>
              <a:gd name="connsiteX66" fmla="*/ 3910449 w 6884912"/>
              <a:gd name="connsiteY66" fmla="*/ 197808 h 1161397"/>
              <a:gd name="connsiteX67" fmla="*/ 3917197 w 6884912"/>
              <a:gd name="connsiteY67" fmla="*/ 196121 h 1161397"/>
              <a:gd name="connsiteX68" fmla="*/ 3922400 w 6884912"/>
              <a:gd name="connsiteY68" fmla="*/ 205056 h 1161397"/>
              <a:gd name="connsiteX69" fmla="*/ 4013061 w 6884912"/>
              <a:gd name="connsiteY69" fmla="*/ 224874 h 1161397"/>
              <a:gd name="connsiteX70" fmla="*/ 4220717 w 6884912"/>
              <a:gd name="connsiteY70" fmla="*/ 192946 h 1161397"/>
              <a:gd name="connsiteX71" fmla="*/ 4228802 w 6884912"/>
              <a:gd name="connsiteY71" fmla="*/ 201468 h 1161397"/>
              <a:gd name="connsiteX72" fmla="*/ 4289361 w 6884912"/>
              <a:gd name="connsiteY72" fmla="*/ 196642 h 1161397"/>
              <a:gd name="connsiteX73" fmla="*/ 4498913 w 6884912"/>
              <a:gd name="connsiteY73" fmla="*/ 118915 h 1161397"/>
              <a:gd name="connsiteX74" fmla="*/ 4617330 w 6884912"/>
              <a:gd name="connsiteY74" fmla="*/ 111163 h 1161397"/>
              <a:gd name="connsiteX75" fmla="*/ 4659778 w 6884912"/>
              <a:gd name="connsiteY75" fmla="*/ 118219 h 1161397"/>
              <a:gd name="connsiteX76" fmla="*/ 4730870 w 6884912"/>
              <a:gd name="connsiteY76" fmla="*/ 129432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375773 w 6884912"/>
              <a:gd name="connsiteY83" fmla="*/ 199913 h 1161397"/>
              <a:gd name="connsiteX84" fmla="*/ 5467502 w 6884912"/>
              <a:gd name="connsiteY84" fmla="*/ 250963 h 1161397"/>
              <a:gd name="connsiteX85" fmla="*/ 5592395 w 6884912"/>
              <a:gd name="connsiteY85" fmla="*/ 265434 h 1161397"/>
              <a:gd name="connsiteX86" fmla="*/ 5613532 w 6884912"/>
              <a:gd name="connsiteY86" fmla="*/ 273379 h 1161397"/>
              <a:gd name="connsiteX87" fmla="*/ 5642173 w 6884912"/>
              <a:gd name="connsiteY87" fmla="*/ 266904 h 1161397"/>
              <a:gd name="connsiteX88" fmla="*/ 5756910 w 6884912"/>
              <a:gd name="connsiteY88" fmla="*/ 239211 h 1161397"/>
              <a:gd name="connsiteX89" fmla="*/ 5846667 w 6884912"/>
              <a:gd name="connsiteY89" fmla="*/ 201786 h 1161397"/>
              <a:gd name="connsiteX90" fmla="*/ 5960732 w 6884912"/>
              <a:gd name="connsiteY90" fmla="*/ 220708 h 1161397"/>
              <a:gd name="connsiteX91" fmla="*/ 6029542 w 6884912"/>
              <a:gd name="connsiteY91" fmla="*/ 210339 h 1161397"/>
              <a:gd name="connsiteX92" fmla="*/ 6141123 w 6884912"/>
              <a:gd name="connsiteY92" fmla="*/ 159923 h 1161397"/>
              <a:gd name="connsiteX93" fmla="*/ 6290640 w 6884912"/>
              <a:gd name="connsiteY93" fmla="*/ 167441 h 1161397"/>
              <a:gd name="connsiteX94" fmla="*/ 6322806 w 6884912"/>
              <a:gd name="connsiteY94" fmla="*/ 213293 h 1161397"/>
              <a:gd name="connsiteX95" fmla="*/ 6380420 w 6884912"/>
              <a:gd name="connsiteY95" fmla="*/ 173195 h 1161397"/>
              <a:gd name="connsiteX96" fmla="*/ 6507891 w 6884912"/>
              <a:gd name="connsiteY96" fmla="*/ 118474 h 1161397"/>
              <a:gd name="connsiteX97" fmla="*/ 6571807 w 6884912"/>
              <a:gd name="connsiteY97" fmla="*/ 98636 h 1161397"/>
              <a:gd name="connsiteX98" fmla="*/ 6671880 w 6884912"/>
              <a:gd name="connsiteY98" fmla="*/ 82931 h 1161397"/>
              <a:gd name="connsiteX99" fmla="*/ 6702266 w 6884912"/>
              <a:gd name="connsiteY99" fmla="*/ 75470 h 1161397"/>
              <a:gd name="connsiteX100" fmla="*/ 6845802 w 6884912"/>
              <a:gd name="connsiteY100" fmla="*/ 24496 h 1161397"/>
              <a:gd name="connsiteX101" fmla="*/ 6884912 w 6884912"/>
              <a:gd name="connsiteY10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78135 w 6884912"/>
              <a:gd name="connsiteY16" fmla="*/ 698631 h 1161397"/>
              <a:gd name="connsiteX17" fmla="*/ 1178301 w 6884912"/>
              <a:gd name="connsiteY17" fmla="*/ 698094 h 1161397"/>
              <a:gd name="connsiteX18" fmla="*/ 1242716 w 6884912"/>
              <a:gd name="connsiteY18" fmla="*/ 698052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40054 w 6884912"/>
              <a:gd name="connsiteY22" fmla="*/ 614022 h 1161397"/>
              <a:gd name="connsiteX23" fmla="*/ 1391606 w 6884912"/>
              <a:gd name="connsiteY23" fmla="*/ 615229 h 1161397"/>
              <a:gd name="connsiteX24" fmla="*/ 1397565 w 6884912"/>
              <a:gd name="connsiteY24" fmla="*/ 611490 h 1161397"/>
              <a:gd name="connsiteX25" fmla="*/ 1432302 w 6884912"/>
              <a:gd name="connsiteY25" fmla="*/ 617267 h 1161397"/>
              <a:gd name="connsiteX26" fmla="*/ 1449644 w 6884912"/>
              <a:gd name="connsiteY26" fmla="*/ 617591 h 1161397"/>
              <a:gd name="connsiteX27" fmla="*/ 1455793 w 6884912"/>
              <a:gd name="connsiteY27" fmla="*/ 623174 h 1161397"/>
              <a:gd name="connsiteX28" fmla="*/ 1480758 w 6884912"/>
              <a:gd name="connsiteY28" fmla="*/ 620863 h 1161397"/>
              <a:gd name="connsiteX29" fmla="*/ 1483154 w 6884912"/>
              <a:gd name="connsiteY29" fmla="*/ 618527 h 1161397"/>
              <a:gd name="connsiteX30" fmla="*/ 1505495 w 6884912"/>
              <a:gd name="connsiteY30" fmla="*/ 624325 h 1161397"/>
              <a:gd name="connsiteX31" fmla="*/ 1526340 w 6884912"/>
              <a:gd name="connsiteY31" fmla="*/ 638496 h 1161397"/>
              <a:gd name="connsiteX32" fmla="*/ 1731986 w 6884912"/>
              <a:gd name="connsiteY32" fmla="*/ 589682 h 1161397"/>
              <a:gd name="connsiteX33" fmla="*/ 1927935 w 6884912"/>
              <a:gd name="connsiteY33" fmla="*/ 628540 h 1161397"/>
              <a:gd name="connsiteX34" fmla="*/ 2039075 w 6884912"/>
              <a:gd name="connsiteY34" fmla="*/ 599964 h 1161397"/>
              <a:gd name="connsiteX35" fmla="*/ 2066980 w 6884912"/>
              <a:gd name="connsiteY35" fmla="*/ 550413 h 1161397"/>
              <a:gd name="connsiteX36" fmla="*/ 2352236 w 6884912"/>
              <a:gd name="connsiteY36" fmla="*/ 519602 h 1161397"/>
              <a:gd name="connsiteX37" fmla="*/ 2420791 w 6884912"/>
              <a:gd name="connsiteY37" fmla="*/ 492826 h 1161397"/>
              <a:gd name="connsiteX38" fmla="*/ 2489932 w 6884912"/>
              <a:gd name="connsiteY38" fmla="*/ 507864 h 1161397"/>
              <a:gd name="connsiteX39" fmla="*/ 2512917 w 6884912"/>
              <a:gd name="connsiteY39" fmla="*/ 489127 h 1161397"/>
              <a:gd name="connsiteX40" fmla="*/ 2516783 w 6884912"/>
              <a:gd name="connsiteY40" fmla="*/ 485473 h 1161397"/>
              <a:gd name="connsiteX41" fmla="*/ 2534360 w 6884912"/>
              <a:gd name="connsiteY41" fmla="*/ 480064 h 1161397"/>
              <a:gd name="connsiteX42" fmla="*/ 2536691 w 6884912"/>
              <a:gd name="connsiteY42" fmla="*/ 467018 h 1161397"/>
              <a:gd name="connsiteX43" fmla="*/ 2561265 w 6884912"/>
              <a:gd name="connsiteY43" fmla="*/ 450623 h 1161397"/>
              <a:gd name="connsiteX44" fmla="*/ 2594349 w 6884912"/>
              <a:gd name="connsiteY44" fmla="*/ 443884 h 1161397"/>
              <a:gd name="connsiteX45" fmla="*/ 2754324 w 6884912"/>
              <a:gd name="connsiteY45" fmla="*/ 424766 h 1161397"/>
              <a:gd name="connsiteX46" fmla="*/ 2848470 w 6884912"/>
              <a:gd name="connsiteY46" fmla="*/ 405966 h 1161397"/>
              <a:gd name="connsiteX47" fmla="*/ 2881772 w 6884912"/>
              <a:gd name="connsiteY47" fmla="*/ 387260 h 1161397"/>
              <a:gd name="connsiteX48" fmla="*/ 2929932 w 6884912"/>
              <a:gd name="connsiteY48" fmla="*/ 368912 h 1161397"/>
              <a:gd name="connsiteX49" fmla="*/ 3013020 w 6884912"/>
              <a:gd name="connsiteY49" fmla="*/ 327578 h 1161397"/>
              <a:gd name="connsiteX50" fmla="*/ 3222191 w 6884912"/>
              <a:gd name="connsiteY50" fmla="*/ 307887 h 1161397"/>
              <a:gd name="connsiteX51" fmla="*/ 3227953 w 6884912"/>
              <a:gd name="connsiteY51" fmla="*/ 297650 h 1161397"/>
              <a:gd name="connsiteX52" fmla="*/ 3510042 w 6884912"/>
              <a:gd name="connsiteY52" fmla="*/ 311820 h 1161397"/>
              <a:gd name="connsiteX53" fmla="*/ 3626773 w 6884912"/>
              <a:gd name="connsiteY53" fmla="*/ 290452 h 1161397"/>
              <a:gd name="connsiteX54" fmla="*/ 3666217 w 6884912"/>
              <a:gd name="connsiteY54" fmla="*/ 273255 h 1161397"/>
              <a:gd name="connsiteX55" fmla="*/ 3732427 w 6884912"/>
              <a:gd name="connsiteY55" fmla="*/ 245039 h 1161397"/>
              <a:gd name="connsiteX56" fmla="*/ 3777022 w 6884912"/>
              <a:gd name="connsiteY56" fmla="*/ 200276 h 1161397"/>
              <a:gd name="connsiteX57" fmla="*/ 3791246 w 6884912"/>
              <a:gd name="connsiteY57" fmla="*/ 189996 h 1161397"/>
              <a:gd name="connsiteX58" fmla="*/ 3819864 w 6884912"/>
              <a:gd name="connsiteY58" fmla="*/ 194605 h 1161397"/>
              <a:gd name="connsiteX59" fmla="*/ 3830398 w 6884912"/>
              <a:gd name="connsiteY59" fmla="*/ 188383 h 1161397"/>
              <a:gd name="connsiteX60" fmla="*/ 3834360 w 6884912"/>
              <a:gd name="connsiteY60" fmla="*/ 188992 h 1161397"/>
              <a:gd name="connsiteX61" fmla="*/ 3843715 w 6884912"/>
              <a:gd name="connsiteY61" fmla="*/ 188752 h 1161397"/>
              <a:gd name="connsiteX62" fmla="*/ 3842609 w 6884912"/>
              <a:gd name="connsiteY62" fmla="*/ 197386 h 1161397"/>
              <a:gd name="connsiteX63" fmla="*/ 3853961 w 6884912"/>
              <a:gd name="connsiteY63" fmla="*/ 213380 h 1161397"/>
              <a:gd name="connsiteX64" fmla="*/ 3907640 w 6884912"/>
              <a:gd name="connsiteY64" fmla="*/ 207568 h 1161397"/>
              <a:gd name="connsiteX65" fmla="*/ 3910449 w 6884912"/>
              <a:gd name="connsiteY65" fmla="*/ 197808 h 1161397"/>
              <a:gd name="connsiteX66" fmla="*/ 3917197 w 6884912"/>
              <a:gd name="connsiteY66" fmla="*/ 196121 h 1161397"/>
              <a:gd name="connsiteX67" fmla="*/ 3922400 w 6884912"/>
              <a:gd name="connsiteY67" fmla="*/ 205056 h 1161397"/>
              <a:gd name="connsiteX68" fmla="*/ 4013061 w 6884912"/>
              <a:gd name="connsiteY68" fmla="*/ 224874 h 1161397"/>
              <a:gd name="connsiteX69" fmla="*/ 4220717 w 6884912"/>
              <a:gd name="connsiteY69" fmla="*/ 192946 h 1161397"/>
              <a:gd name="connsiteX70" fmla="*/ 4228802 w 6884912"/>
              <a:gd name="connsiteY70" fmla="*/ 201468 h 1161397"/>
              <a:gd name="connsiteX71" fmla="*/ 4289361 w 6884912"/>
              <a:gd name="connsiteY71" fmla="*/ 196642 h 1161397"/>
              <a:gd name="connsiteX72" fmla="*/ 4498913 w 6884912"/>
              <a:gd name="connsiteY72" fmla="*/ 118915 h 1161397"/>
              <a:gd name="connsiteX73" fmla="*/ 4617330 w 6884912"/>
              <a:gd name="connsiteY73" fmla="*/ 111163 h 1161397"/>
              <a:gd name="connsiteX74" fmla="*/ 4659778 w 6884912"/>
              <a:gd name="connsiteY74" fmla="*/ 118219 h 1161397"/>
              <a:gd name="connsiteX75" fmla="*/ 4730870 w 6884912"/>
              <a:gd name="connsiteY75" fmla="*/ 129432 h 1161397"/>
              <a:gd name="connsiteX76" fmla="*/ 4844073 w 6884912"/>
              <a:gd name="connsiteY76" fmla="*/ 161768 h 1161397"/>
              <a:gd name="connsiteX77" fmla="*/ 4856454 w 6884912"/>
              <a:gd name="connsiteY77" fmla="*/ 130488 h 1161397"/>
              <a:gd name="connsiteX78" fmla="*/ 4920038 w 6884912"/>
              <a:gd name="connsiteY78" fmla="*/ 140418 h 1161397"/>
              <a:gd name="connsiteX79" fmla="*/ 5016639 w 6884912"/>
              <a:gd name="connsiteY79" fmla="*/ 158905 h 1161397"/>
              <a:gd name="connsiteX80" fmla="*/ 5072009 w 6884912"/>
              <a:gd name="connsiteY80" fmla="*/ 161502 h 1161397"/>
              <a:gd name="connsiteX81" fmla="*/ 5223626 w 6884912"/>
              <a:gd name="connsiteY81" fmla="*/ 177356 h 1161397"/>
              <a:gd name="connsiteX82" fmla="*/ 5375773 w 6884912"/>
              <a:gd name="connsiteY82" fmla="*/ 199913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5960732 w 6884912"/>
              <a:gd name="connsiteY89" fmla="*/ 220708 h 1161397"/>
              <a:gd name="connsiteX90" fmla="*/ 6029542 w 6884912"/>
              <a:gd name="connsiteY90" fmla="*/ 210339 h 1161397"/>
              <a:gd name="connsiteX91" fmla="*/ 6141123 w 6884912"/>
              <a:gd name="connsiteY91" fmla="*/ 159923 h 1161397"/>
              <a:gd name="connsiteX92" fmla="*/ 6290640 w 6884912"/>
              <a:gd name="connsiteY92" fmla="*/ 167441 h 1161397"/>
              <a:gd name="connsiteX93" fmla="*/ 6322806 w 6884912"/>
              <a:gd name="connsiteY93" fmla="*/ 213293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178301 w 6884912"/>
              <a:gd name="connsiteY16" fmla="*/ 698094 h 1161397"/>
              <a:gd name="connsiteX17" fmla="*/ 1242716 w 6884912"/>
              <a:gd name="connsiteY17" fmla="*/ 698052 h 1161397"/>
              <a:gd name="connsiteX18" fmla="*/ 1299977 w 6884912"/>
              <a:gd name="connsiteY18" fmla="*/ 639196 h 1161397"/>
              <a:gd name="connsiteX19" fmla="*/ 1326190 w 6884912"/>
              <a:gd name="connsiteY19" fmla="*/ 625955 h 1161397"/>
              <a:gd name="connsiteX20" fmla="*/ 1339600 w 6884912"/>
              <a:gd name="connsiteY20" fmla="*/ 616295 h 1161397"/>
              <a:gd name="connsiteX21" fmla="*/ 1340054 w 6884912"/>
              <a:gd name="connsiteY21" fmla="*/ 614022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26340 w 6884912"/>
              <a:gd name="connsiteY30" fmla="*/ 638496 h 1161397"/>
              <a:gd name="connsiteX31" fmla="*/ 1731986 w 6884912"/>
              <a:gd name="connsiteY31" fmla="*/ 589682 h 1161397"/>
              <a:gd name="connsiteX32" fmla="*/ 1927935 w 6884912"/>
              <a:gd name="connsiteY32" fmla="*/ 628540 h 1161397"/>
              <a:gd name="connsiteX33" fmla="*/ 2039075 w 6884912"/>
              <a:gd name="connsiteY33" fmla="*/ 599964 h 1161397"/>
              <a:gd name="connsiteX34" fmla="*/ 2066980 w 6884912"/>
              <a:gd name="connsiteY34" fmla="*/ 550413 h 1161397"/>
              <a:gd name="connsiteX35" fmla="*/ 2352236 w 6884912"/>
              <a:gd name="connsiteY35" fmla="*/ 519602 h 1161397"/>
              <a:gd name="connsiteX36" fmla="*/ 2420791 w 6884912"/>
              <a:gd name="connsiteY36" fmla="*/ 492826 h 1161397"/>
              <a:gd name="connsiteX37" fmla="*/ 2489932 w 6884912"/>
              <a:gd name="connsiteY37" fmla="*/ 507864 h 1161397"/>
              <a:gd name="connsiteX38" fmla="*/ 2512917 w 6884912"/>
              <a:gd name="connsiteY38" fmla="*/ 489127 h 1161397"/>
              <a:gd name="connsiteX39" fmla="*/ 2516783 w 6884912"/>
              <a:gd name="connsiteY39" fmla="*/ 485473 h 1161397"/>
              <a:gd name="connsiteX40" fmla="*/ 2534360 w 6884912"/>
              <a:gd name="connsiteY40" fmla="*/ 480064 h 1161397"/>
              <a:gd name="connsiteX41" fmla="*/ 2536691 w 6884912"/>
              <a:gd name="connsiteY41" fmla="*/ 467018 h 1161397"/>
              <a:gd name="connsiteX42" fmla="*/ 2561265 w 6884912"/>
              <a:gd name="connsiteY42" fmla="*/ 450623 h 1161397"/>
              <a:gd name="connsiteX43" fmla="*/ 2594349 w 6884912"/>
              <a:gd name="connsiteY43" fmla="*/ 443884 h 1161397"/>
              <a:gd name="connsiteX44" fmla="*/ 2754324 w 6884912"/>
              <a:gd name="connsiteY44" fmla="*/ 424766 h 1161397"/>
              <a:gd name="connsiteX45" fmla="*/ 2848470 w 6884912"/>
              <a:gd name="connsiteY45" fmla="*/ 405966 h 1161397"/>
              <a:gd name="connsiteX46" fmla="*/ 2881772 w 6884912"/>
              <a:gd name="connsiteY46" fmla="*/ 387260 h 1161397"/>
              <a:gd name="connsiteX47" fmla="*/ 2929932 w 6884912"/>
              <a:gd name="connsiteY47" fmla="*/ 368912 h 1161397"/>
              <a:gd name="connsiteX48" fmla="*/ 3013020 w 6884912"/>
              <a:gd name="connsiteY48" fmla="*/ 327578 h 1161397"/>
              <a:gd name="connsiteX49" fmla="*/ 3222191 w 6884912"/>
              <a:gd name="connsiteY49" fmla="*/ 307887 h 1161397"/>
              <a:gd name="connsiteX50" fmla="*/ 3227953 w 6884912"/>
              <a:gd name="connsiteY50" fmla="*/ 297650 h 1161397"/>
              <a:gd name="connsiteX51" fmla="*/ 3510042 w 6884912"/>
              <a:gd name="connsiteY51" fmla="*/ 311820 h 1161397"/>
              <a:gd name="connsiteX52" fmla="*/ 3626773 w 6884912"/>
              <a:gd name="connsiteY52" fmla="*/ 290452 h 1161397"/>
              <a:gd name="connsiteX53" fmla="*/ 3666217 w 6884912"/>
              <a:gd name="connsiteY53" fmla="*/ 273255 h 1161397"/>
              <a:gd name="connsiteX54" fmla="*/ 3732427 w 6884912"/>
              <a:gd name="connsiteY54" fmla="*/ 245039 h 1161397"/>
              <a:gd name="connsiteX55" fmla="*/ 3777022 w 6884912"/>
              <a:gd name="connsiteY55" fmla="*/ 200276 h 1161397"/>
              <a:gd name="connsiteX56" fmla="*/ 3791246 w 6884912"/>
              <a:gd name="connsiteY56" fmla="*/ 189996 h 1161397"/>
              <a:gd name="connsiteX57" fmla="*/ 3819864 w 6884912"/>
              <a:gd name="connsiteY57" fmla="*/ 194605 h 1161397"/>
              <a:gd name="connsiteX58" fmla="*/ 3830398 w 6884912"/>
              <a:gd name="connsiteY58" fmla="*/ 188383 h 1161397"/>
              <a:gd name="connsiteX59" fmla="*/ 3834360 w 6884912"/>
              <a:gd name="connsiteY59" fmla="*/ 188992 h 1161397"/>
              <a:gd name="connsiteX60" fmla="*/ 3843715 w 6884912"/>
              <a:gd name="connsiteY60" fmla="*/ 188752 h 1161397"/>
              <a:gd name="connsiteX61" fmla="*/ 3842609 w 6884912"/>
              <a:gd name="connsiteY61" fmla="*/ 197386 h 1161397"/>
              <a:gd name="connsiteX62" fmla="*/ 3853961 w 6884912"/>
              <a:gd name="connsiteY62" fmla="*/ 213380 h 1161397"/>
              <a:gd name="connsiteX63" fmla="*/ 3907640 w 6884912"/>
              <a:gd name="connsiteY63" fmla="*/ 207568 h 1161397"/>
              <a:gd name="connsiteX64" fmla="*/ 3910449 w 6884912"/>
              <a:gd name="connsiteY64" fmla="*/ 197808 h 1161397"/>
              <a:gd name="connsiteX65" fmla="*/ 3917197 w 6884912"/>
              <a:gd name="connsiteY65" fmla="*/ 196121 h 1161397"/>
              <a:gd name="connsiteX66" fmla="*/ 3922400 w 6884912"/>
              <a:gd name="connsiteY66" fmla="*/ 205056 h 1161397"/>
              <a:gd name="connsiteX67" fmla="*/ 4013061 w 6884912"/>
              <a:gd name="connsiteY67" fmla="*/ 224874 h 1161397"/>
              <a:gd name="connsiteX68" fmla="*/ 4220717 w 6884912"/>
              <a:gd name="connsiteY68" fmla="*/ 192946 h 1161397"/>
              <a:gd name="connsiteX69" fmla="*/ 4228802 w 6884912"/>
              <a:gd name="connsiteY69" fmla="*/ 201468 h 1161397"/>
              <a:gd name="connsiteX70" fmla="*/ 4289361 w 6884912"/>
              <a:gd name="connsiteY70" fmla="*/ 196642 h 1161397"/>
              <a:gd name="connsiteX71" fmla="*/ 4498913 w 6884912"/>
              <a:gd name="connsiteY71" fmla="*/ 118915 h 1161397"/>
              <a:gd name="connsiteX72" fmla="*/ 4617330 w 6884912"/>
              <a:gd name="connsiteY72" fmla="*/ 111163 h 1161397"/>
              <a:gd name="connsiteX73" fmla="*/ 4659778 w 6884912"/>
              <a:gd name="connsiteY73" fmla="*/ 118219 h 1161397"/>
              <a:gd name="connsiteX74" fmla="*/ 4730870 w 6884912"/>
              <a:gd name="connsiteY74" fmla="*/ 129432 h 1161397"/>
              <a:gd name="connsiteX75" fmla="*/ 4844073 w 6884912"/>
              <a:gd name="connsiteY75" fmla="*/ 161768 h 1161397"/>
              <a:gd name="connsiteX76" fmla="*/ 4856454 w 6884912"/>
              <a:gd name="connsiteY76" fmla="*/ 130488 h 1161397"/>
              <a:gd name="connsiteX77" fmla="*/ 4920038 w 6884912"/>
              <a:gd name="connsiteY77" fmla="*/ 140418 h 1161397"/>
              <a:gd name="connsiteX78" fmla="*/ 5016639 w 6884912"/>
              <a:gd name="connsiteY78" fmla="*/ 158905 h 1161397"/>
              <a:gd name="connsiteX79" fmla="*/ 5072009 w 6884912"/>
              <a:gd name="connsiteY79" fmla="*/ 161502 h 1161397"/>
              <a:gd name="connsiteX80" fmla="*/ 5223626 w 6884912"/>
              <a:gd name="connsiteY80" fmla="*/ 177356 h 1161397"/>
              <a:gd name="connsiteX81" fmla="*/ 5375773 w 6884912"/>
              <a:gd name="connsiteY81" fmla="*/ 199913 h 1161397"/>
              <a:gd name="connsiteX82" fmla="*/ 5467502 w 6884912"/>
              <a:gd name="connsiteY82" fmla="*/ 250963 h 1161397"/>
              <a:gd name="connsiteX83" fmla="*/ 5592395 w 6884912"/>
              <a:gd name="connsiteY83" fmla="*/ 265434 h 1161397"/>
              <a:gd name="connsiteX84" fmla="*/ 5613532 w 6884912"/>
              <a:gd name="connsiteY84" fmla="*/ 273379 h 1161397"/>
              <a:gd name="connsiteX85" fmla="*/ 5642173 w 6884912"/>
              <a:gd name="connsiteY85" fmla="*/ 266904 h 1161397"/>
              <a:gd name="connsiteX86" fmla="*/ 5756910 w 6884912"/>
              <a:gd name="connsiteY86" fmla="*/ 239211 h 1161397"/>
              <a:gd name="connsiteX87" fmla="*/ 5846667 w 6884912"/>
              <a:gd name="connsiteY87" fmla="*/ 201786 h 1161397"/>
              <a:gd name="connsiteX88" fmla="*/ 5960732 w 6884912"/>
              <a:gd name="connsiteY88" fmla="*/ 220708 h 1161397"/>
              <a:gd name="connsiteX89" fmla="*/ 6029542 w 6884912"/>
              <a:gd name="connsiteY89" fmla="*/ 210339 h 1161397"/>
              <a:gd name="connsiteX90" fmla="*/ 6141123 w 6884912"/>
              <a:gd name="connsiteY90" fmla="*/ 159923 h 1161397"/>
              <a:gd name="connsiteX91" fmla="*/ 6290640 w 6884912"/>
              <a:gd name="connsiteY91" fmla="*/ 167441 h 1161397"/>
              <a:gd name="connsiteX92" fmla="*/ 6322806 w 6884912"/>
              <a:gd name="connsiteY92" fmla="*/ 213293 h 1161397"/>
              <a:gd name="connsiteX93" fmla="*/ 6380420 w 6884912"/>
              <a:gd name="connsiteY93" fmla="*/ 173195 h 1161397"/>
              <a:gd name="connsiteX94" fmla="*/ 6507891 w 6884912"/>
              <a:gd name="connsiteY94" fmla="*/ 118474 h 1161397"/>
              <a:gd name="connsiteX95" fmla="*/ 6571807 w 6884912"/>
              <a:gd name="connsiteY95" fmla="*/ 98636 h 1161397"/>
              <a:gd name="connsiteX96" fmla="*/ 6671880 w 6884912"/>
              <a:gd name="connsiteY96" fmla="*/ 82931 h 1161397"/>
              <a:gd name="connsiteX97" fmla="*/ 6702266 w 6884912"/>
              <a:gd name="connsiteY97" fmla="*/ 75470 h 1161397"/>
              <a:gd name="connsiteX98" fmla="*/ 6845802 w 6884912"/>
              <a:gd name="connsiteY98" fmla="*/ 24496 h 1161397"/>
              <a:gd name="connsiteX99" fmla="*/ 6884912 w 6884912"/>
              <a:gd name="connsiteY9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7166 w 6884912"/>
              <a:gd name="connsiteY14" fmla="*/ 744338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884912" h="1161397">
                <a:moveTo>
                  <a:pt x="6884912" y="0"/>
                </a:moveTo>
                <a:lnTo>
                  <a:pt x="6884912" y="1161397"/>
                </a:lnTo>
                <a:lnTo>
                  <a:pt x="0" y="1161397"/>
                </a:lnTo>
                <a:lnTo>
                  <a:pt x="27135" y="1147460"/>
                </a:lnTo>
                <a:cubicBezTo>
                  <a:pt x="57431" y="1167048"/>
                  <a:pt x="61886" y="1088181"/>
                  <a:pt x="115388" y="1111320"/>
                </a:cubicBezTo>
                <a:cubicBezTo>
                  <a:pt x="146435" y="1096221"/>
                  <a:pt x="156823" y="1079485"/>
                  <a:pt x="213420" y="1056868"/>
                </a:cubicBezTo>
                <a:cubicBezTo>
                  <a:pt x="288217" y="1040787"/>
                  <a:pt x="383333" y="1044881"/>
                  <a:pt x="454970" y="1023343"/>
                </a:cubicBezTo>
                <a:cubicBezTo>
                  <a:pt x="440966" y="999969"/>
                  <a:pt x="571419" y="1006841"/>
                  <a:pt x="548162" y="984908"/>
                </a:cubicBezTo>
                <a:cubicBezTo>
                  <a:pt x="561321" y="956563"/>
                  <a:pt x="637415" y="1010272"/>
                  <a:pt x="651408" y="984938"/>
                </a:cubicBezTo>
                <a:cubicBezTo>
                  <a:pt x="671652" y="980952"/>
                  <a:pt x="698726" y="950833"/>
                  <a:pt x="723108" y="941904"/>
                </a:cubicBezTo>
                <a:cubicBezTo>
                  <a:pt x="760262" y="946949"/>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6251" y="768649"/>
                  <a:pt x="1137166" y="744338"/>
                </a:cubicBezTo>
                <a:lnTo>
                  <a:pt x="1207847" y="689087"/>
                </a:lnTo>
                <a:cubicBezTo>
                  <a:pt x="1226429" y="687736"/>
                  <a:pt x="1222409" y="707958"/>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cubicBezTo>
                  <a:pt x="1339751" y="615537"/>
                  <a:pt x="1339903" y="614780"/>
                  <a:pt x="1340054" y="614022"/>
                </a:cubicBez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61730" y="317407"/>
                  <a:pt x="3186369" y="312875"/>
                  <a:pt x="3222191" y="307887"/>
                </a:cubicBezTo>
                <a:cubicBezTo>
                  <a:pt x="3223593" y="304249"/>
                  <a:pt x="3179978" y="296995"/>
                  <a:pt x="3227953" y="297650"/>
                </a:cubicBezTo>
                <a:cubicBezTo>
                  <a:pt x="3275928" y="298306"/>
                  <a:pt x="3443572" y="313020"/>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62781" y="222856"/>
                  <a:pt x="4184760" y="196847"/>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61586" y="136690"/>
                  <a:pt x="4823142" y="161592"/>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7769" y="214252"/>
                  <a:pt x="6349573" y="188998"/>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69BDD38-67A1-0025-B992-DB54E96EFFF8}"/>
              </a:ext>
            </a:extLst>
          </p:cNvPr>
          <p:cNvPicPr>
            <a:picLocks noChangeAspect="1"/>
          </p:cNvPicPr>
          <p:nvPr/>
        </p:nvPicPr>
        <p:blipFill>
          <a:blip r:embed="rId3"/>
          <a:stretch>
            <a:fillRect/>
          </a:stretch>
        </p:blipFill>
        <p:spPr>
          <a:xfrm>
            <a:off x="10655152" y="75251"/>
            <a:ext cx="1390844" cy="1305107"/>
          </a:xfrm>
          <a:prstGeom prst="rect">
            <a:avLst/>
          </a:prstGeom>
        </p:spPr>
      </p:pic>
      <p:sp>
        <p:nvSpPr>
          <p:cNvPr id="8" name="Content Placeholder 26">
            <a:extLst>
              <a:ext uri="{FF2B5EF4-FFF2-40B4-BE49-F238E27FC236}">
                <a16:creationId xmlns:a16="http://schemas.microsoft.com/office/drawing/2014/main" id="{55A3CBD9-847F-E26E-B3F1-A65E9EE4D424}"/>
              </a:ext>
            </a:extLst>
          </p:cNvPr>
          <p:cNvSpPr txBox="1">
            <a:spLocks/>
          </p:cNvSpPr>
          <p:nvPr/>
        </p:nvSpPr>
        <p:spPr>
          <a:xfrm>
            <a:off x="554447" y="383989"/>
            <a:ext cx="9702799" cy="83954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900" b="1" dirty="0"/>
              <a:t>Results (1/19)</a:t>
            </a:r>
            <a:endParaRPr lang="en-US" b="1" dirty="0"/>
          </a:p>
        </p:txBody>
      </p:sp>
      <p:sp>
        <p:nvSpPr>
          <p:cNvPr id="10" name="Content Placeholder 9">
            <a:extLst>
              <a:ext uri="{FF2B5EF4-FFF2-40B4-BE49-F238E27FC236}">
                <a16:creationId xmlns:a16="http://schemas.microsoft.com/office/drawing/2014/main" id="{B676CA1F-1918-3B68-741B-1FCDAAEB1912}"/>
              </a:ext>
            </a:extLst>
          </p:cNvPr>
          <p:cNvSpPr>
            <a:spLocks noGrp="1"/>
          </p:cNvSpPr>
          <p:nvPr>
            <p:ph idx="1"/>
          </p:nvPr>
        </p:nvSpPr>
        <p:spPr>
          <a:xfrm>
            <a:off x="711777" y="1380358"/>
            <a:ext cx="9810604" cy="830997"/>
          </a:xfrm>
        </p:spPr>
        <p:txBody>
          <a:bodyPr>
            <a:noAutofit/>
          </a:bodyPr>
          <a:lstStyle/>
          <a:p>
            <a:pPr marL="0" indent="0" algn="just">
              <a:buNone/>
            </a:pPr>
            <a:r>
              <a:rPr lang="en-US" sz="2400" dirty="0"/>
              <a:t>	The </a:t>
            </a:r>
            <a:r>
              <a:rPr lang="en-US" sz="2400" dirty="0" err="1"/>
              <a:t>flexform</a:t>
            </a:r>
            <a:r>
              <a:rPr lang="en-US" sz="2400" dirty="0"/>
              <a:t> and spring back simulations provide a large variety of results which might be interesting not only for the Manufacturing or Design Departments, but also for Stress and Material &amp; Processes Departments. </a:t>
            </a:r>
          </a:p>
          <a:p>
            <a:pPr marL="0" indent="0" algn="just">
              <a:buNone/>
            </a:pPr>
            <a:r>
              <a:rPr lang="en-US" sz="2400" dirty="0"/>
              <a:t>The results provided are Thinning, Edge displacement, Formability, Strain Tensor, Plastic Strain, Edge Strain, Equivalent Stress, Contact Force, but not only. </a:t>
            </a:r>
          </a:p>
          <a:p>
            <a:pPr marL="0" indent="0" algn="just">
              <a:buNone/>
            </a:pPr>
            <a:r>
              <a:rPr lang="en-US" sz="2400" dirty="0"/>
              <a:t>For this presentation just a few of the results which are interesting also for the spring back analysis have been chosen to be presented. </a:t>
            </a:r>
          </a:p>
        </p:txBody>
      </p:sp>
    </p:spTree>
    <p:extLst>
      <p:ext uri="{BB962C8B-B14F-4D97-AF65-F5344CB8AC3E}">
        <p14:creationId xmlns:p14="http://schemas.microsoft.com/office/powerpoint/2010/main" val="16988337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36">
            <a:extLst>
              <a:ext uri="{FF2B5EF4-FFF2-40B4-BE49-F238E27FC236}">
                <a16:creationId xmlns:a16="http://schemas.microsoft.com/office/drawing/2014/main" id="{13EFA6C3-82DC-4131-9929-2523E6FD0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38">
            <a:extLst>
              <a:ext uri="{FF2B5EF4-FFF2-40B4-BE49-F238E27FC236}">
                <a16:creationId xmlns:a16="http://schemas.microsoft.com/office/drawing/2014/main" id="{AEC9469E-14CA-4358-BABC-CBF836A61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69680" cy="767978"/>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Shape 40">
            <a:extLst>
              <a:ext uri="{FF2B5EF4-FFF2-40B4-BE49-F238E27FC236}">
                <a16:creationId xmlns:a16="http://schemas.microsoft.com/office/drawing/2014/main" id="{048EB4C9-ACAF-4CCA-BA6E-931443192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5753" y="6027658"/>
            <a:ext cx="7906247" cy="830343"/>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785037 w 6884912"/>
              <a:gd name="connsiteY84" fmla="*/ 161964 h 1161397"/>
              <a:gd name="connsiteX85" fmla="*/ 4844073 w 6884912"/>
              <a:gd name="connsiteY85" fmla="*/ 161768 h 1161397"/>
              <a:gd name="connsiteX86" fmla="*/ 4856454 w 6884912"/>
              <a:gd name="connsiteY86" fmla="*/ 130488 h 1161397"/>
              <a:gd name="connsiteX87" fmla="*/ 4920038 w 6884912"/>
              <a:gd name="connsiteY87" fmla="*/ 140418 h 1161397"/>
              <a:gd name="connsiteX88" fmla="*/ 5016639 w 6884912"/>
              <a:gd name="connsiteY88" fmla="*/ 158905 h 1161397"/>
              <a:gd name="connsiteX89" fmla="*/ 5072009 w 6884912"/>
              <a:gd name="connsiteY89" fmla="*/ 161502 h 1161397"/>
              <a:gd name="connsiteX90" fmla="*/ 5223626 w 6884912"/>
              <a:gd name="connsiteY90" fmla="*/ 177356 h 1161397"/>
              <a:gd name="connsiteX91" fmla="*/ 5375773 w 6884912"/>
              <a:gd name="connsiteY91" fmla="*/ 199913 h 1161397"/>
              <a:gd name="connsiteX92" fmla="*/ 5467502 w 6884912"/>
              <a:gd name="connsiteY92" fmla="*/ 250963 h 1161397"/>
              <a:gd name="connsiteX93" fmla="*/ 5592395 w 6884912"/>
              <a:gd name="connsiteY93" fmla="*/ 265434 h 1161397"/>
              <a:gd name="connsiteX94" fmla="*/ 5613532 w 6884912"/>
              <a:gd name="connsiteY94" fmla="*/ 273379 h 1161397"/>
              <a:gd name="connsiteX95" fmla="*/ 5642173 w 6884912"/>
              <a:gd name="connsiteY95" fmla="*/ 266904 h 1161397"/>
              <a:gd name="connsiteX96" fmla="*/ 5756910 w 6884912"/>
              <a:gd name="connsiteY96" fmla="*/ 239211 h 1161397"/>
              <a:gd name="connsiteX97" fmla="*/ 5846667 w 6884912"/>
              <a:gd name="connsiteY97" fmla="*/ 201786 h 1161397"/>
              <a:gd name="connsiteX98" fmla="*/ 5960732 w 6884912"/>
              <a:gd name="connsiteY98" fmla="*/ 220708 h 1161397"/>
              <a:gd name="connsiteX99" fmla="*/ 6029542 w 6884912"/>
              <a:gd name="connsiteY99" fmla="*/ 210339 h 1161397"/>
              <a:gd name="connsiteX100" fmla="*/ 6141123 w 6884912"/>
              <a:gd name="connsiteY100" fmla="*/ 159923 h 1161397"/>
              <a:gd name="connsiteX101" fmla="*/ 6290640 w 6884912"/>
              <a:gd name="connsiteY101" fmla="*/ 167441 h 1161397"/>
              <a:gd name="connsiteX102" fmla="*/ 6322806 w 6884912"/>
              <a:gd name="connsiteY102" fmla="*/ 213293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844073 w 6884912"/>
              <a:gd name="connsiteY84" fmla="*/ 161768 h 1161397"/>
              <a:gd name="connsiteX85" fmla="*/ 4856454 w 6884912"/>
              <a:gd name="connsiteY85" fmla="*/ 130488 h 1161397"/>
              <a:gd name="connsiteX86" fmla="*/ 4920038 w 6884912"/>
              <a:gd name="connsiteY86" fmla="*/ 140418 h 1161397"/>
              <a:gd name="connsiteX87" fmla="*/ 5016639 w 6884912"/>
              <a:gd name="connsiteY87" fmla="*/ 158905 h 1161397"/>
              <a:gd name="connsiteX88" fmla="*/ 5072009 w 6884912"/>
              <a:gd name="connsiteY88" fmla="*/ 161502 h 1161397"/>
              <a:gd name="connsiteX89" fmla="*/ 5223626 w 6884912"/>
              <a:gd name="connsiteY89" fmla="*/ 177356 h 1161397"/>
              <a:gd name="connsiteX90" fmla="*/ 5375773 w 6884912"/>
              <a:gd name="connsiteY90" fmla="*/ 199913 h 1161397"/>
              <a:gd name="connsiteX91" fmla="*/ 5467502 w 6884912"/>
              <a:gd name="connsiteY91" fmla="*/ 250963 h 1161397"/>
              <a:gd name="connsiteX92" fmla="*/ 5592395 w 6884912"/>
              <a:gd name="connsiteY92" fmla="*/ 265434 h 1161397"/>
              <a:gd name="connsiteX93" fmla="*/ 5613532 w 6884912"/>
              <a:gd name="connsiteY93" fmla="*/ 273379 h 1161397"/>
              <a:gd name="connsiteX94" fmla="*/ 5642173 w 6884912"/>
              <a:gd name="connsiteY94" fmla="*/ 266904 h 1161397"/>
              <a:gd name="connsiteX95" fmla="*/ 5756910 w 6884912"/>
              <a:gd name="connsiteY95" fmla="*/ 239211 h 1161397"/>
              <a:gd name="connsiteX96" fmla="*/ 5846667 w 6884912"/>
              <a:gd name="connsiteY96" fmla="*/ 201786 h 1161397"/>
              <a:gd name="connsiteX97" fmla="*/ 5960732 w 6884912"/>
              <a:gd name="connsiteY97" fmla="*/ 220708 h 1161397"/>
              <a:gd name="connsiteX98" fmla="*/ 6029542 w 6884912"/>
              <a:gd name="connsiteY98" fmla="*/ 210339 h 1161397"/>
              <a:gd name="connsiteX99" fmla="*/ 6141123 w 6884912"/>
              <a:gd name="connsiteY99" fmla="*/ 159923 h 1161397"/>
              <a:gd name="connsiteX100" fmla="*/ 6290640 w 6884912"/>
              <a:gd name="connsiteY100" fmla="*/ 167441 h 1161397"/>
              <a:gd name="connsiteX101" fmla="*/ 6322806 w 6884912"/>
              <a:gd name="connsiteY101" fmla="*/ 213293 h 1161397"/>
              <a:gd name="connsiteX102" fmla="*/ 6380420 w 6884912"/>
              <a:gd name="connsiteY102" fmla="*/ 173195 h 1161397"/>
              <a:gd name="connsiteX103" fmla="*/ 6507891 w 6884912"/>
              <a:gd name="connsiteY103" fmla="*/ 118474 h 1161397"/>
              <a:gd name="connsiteX104" fmla="*/ 6571807 w 6884912"/>
              <a:gd name="connsiteY104" fmla="*/ 98636 h 1161397"/>
              <a:gd name="connsiteX105" fmla="*/ 6671880 w 6884912"/>
              <a:gd name="connsiteY105" fmla="*/ 82931 h 1161397"/>
              <a:gd name="connsiteX106" fmla="*/ 6702266 w 6884912"/>
              <a:gd name="connsiteY106" fmla="*/ 75470 h 1161397"/>
              <a:gd name="connsiteX107" fmla="*/ 6845802 w 6884912"/>
              <a:gd name="connsiteY107" fmla="*/ 24496 h 1161397"/>
              <a:gd name="connsiteX108" fmla="*/ 6884912 w 6884912"/>
              <a:gd name="connsiteY10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12111 w 6884912"/>
              <a:gd name="connsiteY8" fmla="*/ 1085599 h 1161397"/>
              <a:gd name="connsiteX9" fmla="*/ 567875 w 6884912"/>
              <a:gd name="connsiteY9" fmla="*/ 1051976 h 1161397"/>
              <a:gd name="connsiteX10" fmla="*/ 601644 w 6884912"/>
              <a:gd name="connsiteY10" fmla="*/ 1003997 h 1161397"/>
              <a:gd name="connsiteX11" fmla="*/ 651408 w 6884912"/>
              <a:gd name="connsiteY11" fmla="*/ 984938 h 1161397"/>
              <a:gd name="connsiteX12" fmla="*/ 673197 w 6884912"/>
              <a:gd name="connsiteY12" fmla="*/ 1010060 h 1161397"/>
              <a:gd name="connsiteX13" fmla="*/ 723108 w 6884912"/>
              <a:gd name="connsiteY13" fmla="*/ 980081 h 1161397"/>
              <a:gd name="connsiteX14" fmla="*/ 797699 w 6884912"/>
              <a:gd name="connsiteY14" fmla="*/ 931362 h 1161397"/>
              <a:gd name="connsiteX15" fmla="*/ 843359 w 6884912"/>
              <a:gd name="connsiteY15" fmla="*/ 910894 h 1161397"/>
              <a:gd name="connsiteX16" fmla="*/ 965215 w 6884912"/>
              <a:gd name="connsiteY16" fmla="*/ 846701 h 1161397"/>
              <a:gd name="connsiteX17" fmla="*/ 1085080 w 6884912"/>
              <a:gd name="connsiteY17" fmla="*/ 776086 h 1161397"/>
              <a:gd name="connsiteX18" fmla="*/ 1131224 w 6884912"/>
              <a:gd name="connsiteY18" fmla="*/ 706160 h 1161397"/>
              <a:gd name="connsiteX19" fmla="*/ 1138051 w 6884912"/>
              <a:gd name="connsiteY19" fmla="*/ 70203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26340 w 6884912"/>
              <a:gd name="connsiteY38" fmla="*/ 638496 h 1161397"/>
              <a:gd name="connsiteX39" fmla="*/ 1731986 w 6884912"/>
              <a:gd name="connsiteY39" fmla="*/ 589682 h 1161397"/>
              <a:gd name="connsiteX40" fmla="*/ 1927935 w 6884912"/>
              <a:gd name="connsiteY40" fmla="*/ 628540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222191 w 6884912"/>
              <a:gd name="connsiteY57" fmla="*/ 307887 h 1161397"/>
              <a:gd name="connsiteX58" fmla="*/ 3227953 w 6884912"/>
              <a:gd name="connsiteY58" fmla="*/ 297650 h 1161397"/>
              <a:gd name="connsiteX59" fmla="*/ 3510042 w 6884912"/>
              <a:gd name="connsiteY59" fmla="*/ 311820 h 1161397"/>
              <a:gd name="connsiteX60" fmla="*/ 3626773 w 6884912"/>
              <a:gd name="connsiteY60" fmla="*/ 290452 h 1161397"/>
              <a:gd name="connsiteX61" fmla="*/ 3666217 w 6884912"/>
              <a:gd name="connsiteY61" fmla="*/ 273255 h 1161397"/>
              <a:gd name="connsiteX62" fmla="*/ 3732427 w 6884912"/>
              <a:gd name="connsiteY62" fmla="*/ 245039 h 1161397"/>
              <a:gd name="connsiteX63" fmla="*/ 3777022 w 6884912"/>
              <a:gd name="connsiteY63" fmla="*/ 200276 h 1161397"/>
              <a:gd name="connsiteX64" fmla="*/ 3791246 w 6884912"/>
              <a:gd name="connsiteY64" fmla="*/ 189996 h 1161397"/>
              <a:gd name="connsiteX65" fmla="*/ 3819864 w 6884912"/>
              <a:gd name="connsiteY65" fmla="*/ 194605 h 1161397"/>
              <a:gd name="connsiteX66" fmla="*/ 3830398 w 6884912"/>
              <a:gd name="connsiteY66" fmla="*/ 188383 h 1161397"/>
              <a:gd name="connsiteX67" fmla="*/ 3834360 w 6884912"/>
              <a:gd name="connsiteY67" fmla="*/ 188992 h 1161397"/>
              <a:gd name="connsiteX68" fmla="*/ 3843715 w 6884912"/>
              <a:gd name="connsiteY68" fmla="*/ 188752 h 1161397"/>
              <a:gd name="connsiteX69" fmla="*/ 3842609 w 6884912"/>
              <a:gd name="connsiteY69" fmla="*/ 197386 h 1161397"/>
              <a:gd name="connsiteX70" fmla="*/ 3853961 w 6884912"/>
              <a:gd name="connsiteY70" fmla="*/ 213380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3922400 w 6884912"/>
              <a:gd name="connsiteY74" fmla="*/ 205056 h 1161397"/>
              <a:gd name="connsiteX75" fmla="*/ 4013061 w 6884912"/>
              <a:gd name="connsiteY75" fmla="*/ 224874 h 1161397"/>
              <a:gd name="connsiteX76" fmla="*/ 4220717 w 6884912"/>
              <a:gd name="connsiteY76" fmla="*/ 192946 h 1161397"/>
              <a:gd name="connsiteX77" fmla="*/ 4228802 w 6884912"/>
              <a:gd name="connsiteY77" fmla="*/ 201468 h 1161397"/>
              <a:gd name="connsiteX78" fmla="*/ 4289361 w 6884912"/>
              <a:gd name="connsiteY78" fmla="*/ 196642 h 1161397"/>
              <a:gd name="connsiteX79" fmla="*/ 4498913 w 6884912"/>
              <a:gd name="connsiteY79" fmla="*/ 118915 h 1161397"/>
              <a:gd name="connsiteX80" fmla="*/ 4617330 w 6884912"/>
              <a:gd name="connsiteY80" fmla="*/ 111163 h 1161397"/>
              <a:gd name="connsiteX81" fmla="*/ 4659778 w 6884912"/>
              <a:gd name="connsiteY81" fmla="*/ 118219 h 1161397"/>
              <a:gd name="connsiteX82" fmla="*/ 4730870 w 6884912"/>
              <a:gd name="connsiteY82" fmla="*/ 129432 h 1161397"/>
              <a:gd name="connsiteX83" fmla="*/ 4844073 w 6884912"/>
              <a:gd name="connsiteY83" fmla="*/ 161768 h 1161397"/>
              <a:gd name="connsiteX84" fmla="*/ 4856454 w 6884912"/>
              <a:gd name="connsiteY84" fmla="*/ 130488 h 1161397"/>
              <a:gd name="connsiteX85" fmla="*/ 4920038 w 6884912"/>
              <a:gd name="connsiteY85" fmla="*/ 140418 h 1161397"/>
              <a:gd name="connsiteX86" fmla="*/ 5016639 w 6884912"/>
              <a:gd name="connsiteY86" fmla="*/ 158905 h 1161397"/>
              <a:gd name="connsiteX87" fmla="*/ 5072009 w 6884912"/>
              <a:gd name="connsiteY87" fmla="*/ 161502 h 1161397"/>
              <a:gd name="connsiteX88" fmla="*/ 5223626 w 6884912"/>
              <a:gd name="connsiteY88" fmla="*/ 177356 h 1161397"/>
              <a:gd name="connsiteX89" fmla="*/ 5375773 w 6884912"/>
              <a:gd name="connsiteY89" fmla="*/ 199913 h 1161397"/>
              <a:gd name="connsiteX90" fmla="*/ 5467502 w 6884912"/>
              <a:gd name="connsiteY90" fmla="*/ 250963 h 1161397"/>
              <a:gd name="connsiteX91" fmla="*/ 5592395 w 6884912"/>
              <a:gd name="connsiteY91" fmla="*/ 265434 h 1161397"/>
              <a:gd name="connsiteX92" fmla="*/ 5613532 w 6884912"/>
              <a:gd name="connsiteY92" fmla="*/ 273379 h 1161397"/>
              <a:gd name="connsiteX93" fmla="*/ 5642173 w 6884912"/>
              <a:gd name="connsiteY93" fmla="*/ 266904 h 1161397"/>
              <a:gd name="connsiteX94" fmla="*/ 5756910 w 6884912"/>
              <a:gd name="connsiteY94" fmla="*/ 239211 h 1161397"/>
              <a:gd name="connsiteX95" fmla="*/ 5846667 w 6884912"/>
              <a:gd name="connsiteY95" fmla="*/ 201786 h 1161397"/>
              <a:gd name="connsiteX96" fmla="*/ 5960732 w 6884912"/>
              <a:gd name="connsiteY96" fmla="*/ 220708 h 1161397"/>
              <a:gd name="connsiteX97" fmla="*/ 6029542 w 6884912"/>
              <a:gd name="connsiteY97" fmla="*/ 210339 h 1161397"/>
              <a:gd name="connsiteX98" fmla="*/ 6141123 w 6884912"/>
              <a:gd name="connsiteY98" fmla="*/ 159923 h 1161397"/>
              <a:gd name="connsiteX99" fmla="*/ 6290640 w 6884912"/>
              <a:gd name="connsiteY99" fmla="*/ 167441 h 1161397"/>
              <a:gd name="connsiteX100" fmla="*/ 6322806 w 6884912"/>
              <a:gd name="connsiteY100" fmla="*/ 213293 h 1161397"/>
              <a:gd name="connsiteX101" fmla="*/ 6380420 w 6884912"/>
              <a:gd name="connsiteY101" fmla="*/ 173195 h 1161397"/>
              <a:gd name="connsiteX102" fmla="*/ 6507891 w 6884912"/>
              <a:gd name="connsiteY102" fmla="*/ 118474 h 1161397"/>
              <a:gd name="connsiteX103" fmla="*/ 6571807 w 6884912"/>
              <a:gd name="connsiteY103" fmla="*/ 98636 h 1161397"/>
              <a:gd name="connsiteX104" fmla="*/ 6671880 w 6884912"/>
              <a:gd name="connsiteY104" fmla="*/ 82931 h 1161397"/>
              <a:gd name="connsiteX105" fmla="*/ 6702266 w 6884912"/>
              <a:gd name="connsiteY105" fmla="*/ 75470 h 1161397"/>
              <a:gd name="connsiteX106" fmla="*/ 6845802 w 6884912"/>
              <a:gd name="connsiteY106" fmla="*/ 24496 h 1161397"/>
              <a:gd name="connsiteX107" fmla="*/ 6884912 w 6884912"/>
              <a:gd name="connsiteY10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12111 w 6884912"/>
              <a:gd name="connsiteY7" fmla="*/ 1085599 h 1161397"/>
              <a:gd name="connsiteX8" fmla="*/ 567875 w 6884912"/>
              <a:gd name="connsiteY8" fmla="*/ 1051976 h 1161397"/>
              <a:gd name="connsiteX9" fmla="*/ 601644 w 6884912"/>
              <a:gd name="connsiteY9" fmla="*/ 1003997 h 1161397"/>
              <a:gd name="connsiteX10" fmla="*/ 651408 w 6884912"/>
              <a:gd name="connsiteY10" fmla="*/ 984938 h 1161397"/>
              <a:gd name="connsiteX11" fmla="*/ 673197 w 6884912"/>
              <a:gd name="connsiteY11" fmla="*/ 1010060 h 1161397"/>
              <a:gd name="connsiteX12" fmla="*/ 723108 w 6884912"/>
              <a:gd name="connsiteY12" fmla="*/ 980081 h 1161397"/>
              <a:gd name="connsiteX13" fmla="*/ 797699 w 6884912"/>
              <a:gd name="connsiteY13" fmla="*/ 931362 h 1161397"/>
              <a:gd name="connsiteX14" fmla="*/ 843359 w 6884912"/>
              <a:gd name="connsiteY14" fmla="*/ 910894 h 1161397"/>
              <a:gd name="connsiteX15" fmla="*/ 965215 w 6884912"/>
              <a:gd name="connsiteY15" fmla="*/ 846701 h 1161397"/>
              <a:gd name="connsiteX16" fmla="*/ 1085080 w 6884912"/>
              <a:gd name="connsiteY16" fmla="*/ 776086 h 1161397"/>
              <a:gd name="connsiteX17" fmla="*/ 1131224 w 6884912"/>
              <a:gd name="connsiteY17" fmla="*/ 706160 h 1161397"/>
              <a:gd name="connsiteX18" fmla="*/ 1138051 w 6884912"/>
              <a:gd name="connsiteY18" fmla="*/ 702034 h 1161397"/>
              <a:gd name="connsiteX19" fmla="*/ 1158800 w 6884912"/>
              <a:gd name="connsiteY19" fmla="*/ 700004 h 1161397"/>
              <a:gd name="connsiteX20" fmla="*/ 1166947 w 6884912"/>
              <a:gd name="connsiteY20" fmla="*/ 700762 h 1161397"/>
              <a:gd name="connsiteX21" fmla="*/ 1178135 w 6884912"/>
              <a:gd name="connsiteY21" fmla="*/ 698631 h 1161397"/>
              <a:gd name="connsiteX22" fmla="*/ 1178301 w 6884912"/>
              <a:gd name="connsiteY22" fmla="*/ 698094 h 1161397"/>
              <a:gd name="connsiteX23" fmla="*/ 1188995 w 6884912"/>
              <a:gd name="connsiteY23" fmla="*/ 697048 h 1161397"/>
              <a:gd name="connsiteX24" fmla="*/ 1242716 w 6884912"/>
              <a:gd name="connsiteY24" fmla="*/ 698052 h 1161397"/>
              <a:gd name="connsiteX25" fmla="*/ 1299977 w 6884912"/>
              <a:gd name="connsiteY25" fmla="*/ 639196 h 1161397"/>
              <a:gd name="connsiteX26" fmla="*/ 1326190 w 6884912"/>
              <a:gd name="connsiteY26" fmla="*/ 625955 h 1161397"/>
              <a:gd name="connsiteX27" fmla="*/ 1339600 w 6884912"/>
              <a:gd name="connsiteY27" fmla="*/ 616295 h 1161397"/>
              <a:gd name="connsiteX28" fmla="*/ 1340054 w 6884912"/>
              <a:gd name="connsiteY28" fmla="*/ 614022 h 1161397"/>
              <a:gd name="connsiteX29" fmla="*/ 1391606 w 6884912"/>
              <a:gd name="connsiteY29" fmla="*/ 615229 h 1161397"/>
              <a:gd name="connsiteX30" fmla="*/ 1397565 w 6884912"/>
              <a:gd name="connsiteY30" fmla="*/ 611490 h 1161397"/>
              <a:gd name="connsiteX31" fmla="*/ 1432302 w 6884912"/>
              <a:gd name="connsiteY31" fmla="*/ 617267 h 1161397"/>
              <a:gd name="connsiteX32" fmla="*/ 1449644 w 6884912"/>
              <a:gd name="connsiteY32" fmla="*/ 617591 h 1161397"/>
              <a:gd name="connsiteX33" fmla="*/ 1455793 w 6884912"/>
              <a:gd name="connsiteY33" fmla="*/ 623174 h 1161397"/>
              <a:gd name="connsiteX34" fmla="*/ 1480758 w 6884912"/>
              <a:gd name="connsiteY34" fmla="*/ 620863 h 1161397"/>
              <a:gd name="connsiteX35" fmla="*/ 1483154 w 6884912"/>
              <a:gd name="connsiteY35" fmla="*/ 618527 h 1161397"/>
              <a:gd name="connsiteX36" fmla="*/ 1505495 w 6884912"/>
              <a:gd name="connsiteY36" fmla="*/ 624325 h 1161397"/>
              <a:gd name="connsiteX37" fmla="*/ 1526340 w 6884912"/>
              <a:gd name="connsiteY37" fmla="*/ 638496 h 1161397"/>
              <a:gd name="connsiteX38" fmla="*/ 1731986 w 6884912"/>
              <a:gd name="connsiteY38" fmla="*/ 589682 h 1161397"/>
              <a:gd name="connsiteX39" fmla="*/ 1927935 w 6884912"/>
              <a:gd name="connsiteY39" fmla="*/ 628540 h 1161397"/>
              <a:gd name="connsiteX40" fmla="*/ 2039075 w 6884912"/>
              <a:gd name="connsiteY40" fmla="*/ 599964 h 1161397"/>
              <a:gd name="connsiteX41" fmla="*/ 2066980 w 6884912"/>
              <a:gd name="connsiteY41" fmla="*/ 550413 h 1161397"/>
              <a:gd name="connsiteX42" fmla="*/ 2352236 w 6884912"/>
              <a:gd name="connsiteY42" fmla="*/ 519602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222191 w 6884912"/>
              <a:gd name="connsiteY56" fmla="*/ 307887 h 1161397"/>
              <a:gd name="connsiteX57" fmla="*/ 3227953 w 6884912"/>
              <a:gd name="connsiteY57" fmla="*/ 297650 h 1161397"/>
              <a:gd name="connsiteX58" fmla="*/ 3510042 w 6884912"/>
              <a:gd name="connsiteY58" fmla="*/ 311820 h 1161397"/>
              <a:gd name="connsiteX59" fmla="*/ 3626773 w 6884912"/>
              <a:gd name="connsiteY59" fmla="*/ 290452 h 1161397"/>
              <a:gd name="connsiteX60" fmla="*/ 3666217 w 6884912"/>
              <a:gd name="connsiteY60" fmla="*/ 273255 h 1161397"/>
              <a:gd name="connsiteX61" fmla="*/ 3732427 w 6884912"/>
              <a:gd name="connsiteY61" fmla="*/ 245039 h 1161397"/>
              <a:gd name="connsiteX62" fmla="*/ 3777022 w 6884912"/>
              <a:gd name="connsiteY62" fmla="*/ 200276 h 1161397"/>
              <a:gd name="connsiteX63" fmla="*/ 3791246 w 6884912"/>
              <a:gd name="connsiteY63" fmla="*/ 189996 h 1161397"/>
              <a:gd name="connsiteX64" fmla="*/ 3819864 w 6884912"/>
              <a:gd name="connsiteY64" fmla="*/ 194605 h 1161397"/>
              <a:gd name="connsiteX65" fmla="*/ 3830398 w 6884912"/>
              <a:gd name="connsiteY65" fmla="*/ 188383 h 1161397"/>
              <a:gd name="connsiteX66" fmla="*/ 3834360 w 6884912"/>
              <a:gd name="connsiteY66" fmla="*/ 188992 h 1161397"/>
              <a:gd name="connsiteX67" fmla="*/ 3843715 w 6884912"/>
              <a:gd name="connsiteY67" fmla="*/ 188752 h 1161397"/>
              <a:gd name="connsiteX68" fmla="*/ 3842609 w 6884912"/>
              <a:gd name="connsiteY68" fmla="*/ 197386 h 1161397"/>
              <a:gd name="connsiteX69" fmla="*/ 3853961 w 6884912"/>
              <a:gd name="connsiteY69" fmla="*/ 213380 h 1161397"/>
              <a:gd name="connsiteX70" fmla="*/ 3907640 w 6884912"/>
              <a:gd name="connsiteY70" fmla="*/ 207568 h 1161397"/>
              <a:gd name="connsiteX71" fmla="*/ 3910449 w 6884912"/>
              <a:gd name="connsiteY71" fmla="*/ 197808 h 1161397"/>
              <a:gd name="connsiteX72" fmla="*/ 3917197 w 6884912"/>
              <a:gd name="connsiteY72" fmla="*/ 196121 h 1161397"/>
              <a:gd name="connsiteX73" fmla="*/ 3922400 w 6884912"/>
              <a:gd name="connsiteY73" fmla="*/ 205056 h 1161397"/>
              <a:gd name="connsiteX74" fmla="*/ 4013061 w 6884912"/>
              <a:gd name="connsiteY74" fmla="*/ 224874 h 1161397"/>
              <a:gd name="connsiteX75" fmla="*/ 4220717 w 6884912"/>
              <a:gd name="connsiteY75" fmla="*/ 192946 h 1161397"/>
              <a:gd name="connsiteX76" fmla="*/ 4228802 w 6884912"/>
              <a:gd name="connsiteY76" fmla="*/ 201468 h 1161397"/>
              <a:gd name="connsiteX77" fmla="*/ 4289361 w 6884912"/>
              <a:gd name="connsiteY77" fmla="*/ 196642 h 1161397"/>
              <a:gd name="connsiteX78" fmla="*/ 4498913 w 6884912"/>
              <a:gd name="connsiteY78" fmla="*/ 118915 h 1161397"/>
              <a:gd name="connsiteX79" fmla="*/ 4617330 w 6884912"/>
              <a:gd name="connsiteY79" fmla="*/ 111163 h 1161397"/>
              <a:gd name="connsiteX80" fmla="*/ 4659778 w 6884912"/>
              <a:gd name="connsiteY80" fmla="*/ 118219 h 1161397"/>
              <a:gd name="connsiteX81" fmla="*/ 4730870 w 6884912"/>
              <a:gd name="connsiteY81" fmla="*/ 129432 h 1161397"/>
              <a:gd name="connsiteX82" fmla="*/ 4844073 w 6884912"/>
              <a:gd name="connsiteY82" fmla="*/ 161768 h 1161397"/>
              <a:gd name="connsiteX83" fmla="*/ 4856454 w 6884912"/>
              <a:gd name="connsiteY83" fmla="*/ 130488 h 1161397"/>
              <a:gd name="connsiteX84" fmla="*/ 4920038 w 6884912"/>
              <a:gd name="connsiteY84" fmla="*/ 140418 h 1161397"/>
              <a:gd name="connsiteX85" fmla="*/ 5016639 w 6884912"/>
              <a:gd name="connsiteY85" fmla="*/ 158905 h 1161397"/>
              <a:gd name="connsiteX86" fmla="*/ 5072009 w 6884912"/>
              <a:gd name="connsiteY86" fmla="*/ 161502 h 1161397"/>
              <a:gd name="connsiteX87" fmla="*/ 5223626 w 6884912"/>
              <a:gd name="connsiteY87" fmla="*/ 177356 h 1161397"/>
              <a:gd name="connsiteX88" fmla="*/ 5375773 w 6884912"/>
              <a:gd name="connsiteY88" fmla="*/ 199913 h 1161397"/>
              <a:gd name="connsiteX89" fmla="*/ 5467502 w 6884912"/>
              <a:gd name="connsiteY89" fmla="*/ 250963 h 1161397"/>
              <a:gd name="connsiteX90" fmla="*/ 5592395 w 6884912"/>
              <a:gd name="connsiteY90" fmla="*/ 265434 h 1161397"/>
              <a:gd name="connsiteX91" fmla="*/ 5613532 w 6884912"/>
              <a:gd name="connsiteY91" fmla="*/ 273379 h 1161397"/>
              <a:gd name="connsiteX92" fmla="*/ 5642173 w 6884912"/>
              <a:gd name="connsiteY92" fmla="*/ 266904 h 1161397"/>
              <a:gd name="connsiteX93" fmla="*/ 5756910 w 6884912"/>
              <a:gd name="connsiteY93" fmla="*/ 239211 h 1161397"/>
              <a:gd name="connsiteX94" fmla="*/ 5846667 w 6884912"/>
              <a:gd name="connsiteY94" fmla="*/ 201786 h 1161397"/>
              <a:gd name="connsiteX95" fmla="*/ 5960732 w 6884912"/>
              <a:gd name="connsiteY95" fmla="*/ 220708 h 1161397"/>
              <a:gd name="connsiteX96" fmla="*/ 6029542 w 6884912"/>
              <a:gd name="connsiteY96" fmla="*/ 210339 h 1161397"/>
              <a:gd name="connsiteX97" fmla="*/ 6141123 w 6884912"/>
              <a:gd name="connsiteY97" fmla="*/ 159923 h 1161397"/>
              <a:gd name="connsiteX98" fmla="*/ 6290640 w 6884912"/>
              <a:gd name="connsiteY98" fmla="*/ 167441 h 1161397"/>
              <a:gd name="connsiteX99" fmla="*/ 6322806 w 6884912"/>
              <a:gd name="connsiteY99" fmla="*/ 213293 h 1161397"/>
              <a:gd name="connsiteX100" fmla="*/ 6380420 w 6884912"/>
              <a:gd name="connsiteY100" fmla="*/ 173195 h 1161397"/>
              <a:gd name="connsiteX101" fmla="*/ 6507891 w 6884912"/>
              <a:gd name="connsiteY101" fmla="*/ 118474 h 1161397"/>
              <a:gd name="connsiteX102" fmla="*/ 6571807 w 6884912"/>
              <a:gd name="connsiteY102" fmla="*/ 98636 h 1161397"/>
              <a:gd name="connsiteX103" fmla="*/ 6671880 w 6884912"/>
              <a:gd name="connsiteY103" fmla="*/ 82931 h 1161397"/>
              <a:gd name="connsiteX104" fmla="*/ 6702266 w 6884912"/>
              <a:gd name="connsiteY104" fmla="*/ 75470 h 1161397"/>
              <a:gd name="connsiteX105" fmla="*/ 6845802 w 6884912"/>
              <a:gd name="connsiteY105" fmla="*/ 24496 h 1161397"/>
              <a:gd name="connsiteX106" fmla="*/ 6884912 w 6884912"/>
              <a:gd name="connsiteY10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67875 w 6884912"/>
              <a:gd name="connsiteY7" fmla="*/ 1051976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213420 w 6884912"/>
              <a:gd name="connsiteY6" fmla="*/ 1056868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242716 w 6884912"/>
              <a:gd name="connsiteY20" fmla="*/ 698052 h 1161397"/>
              <a:gd name="connsiteX21" fmla="*/ 1299977 w 6884912"/>
              <a:gd name="connsiteY21" fmla="*/ 639196 h 1161397"/>
              <a:gd name="connsiteX22" fmla="*/ 1326190 w 6884912"/>
              <a:gd name="connsiteY22" fmla="*/ 625955 h 1161397"/>
              <a:gd name="connsiteX23" fmla="*/ 1339600 w 6884912"/>
              <a:gd name="connsiteY23" fmla="*/ 616295 h 1161397"/>
              <a:gd name="connsiteX24" fmla="*/ 1340054 w 6884912"/>
              <a:gd name="connsiteY24" fmla="*/ 614022 h 1161397"/>
              <a:gd name="connsiteX25" fmla="*/ 1391606 w 6884912"/>
              <a:gd name="connsiteY25" fmla="*/ 615229 h 1161397"/>
              <a:gd name="connsiteX26" fmla="*/ 1397565 w 6884912"/>
              <a:gd name="connsiteY26" fmla="*/ 611490 h 1161397"/>
              <a:gd name="connsiteX27" fmla="*/ 1432302 w 6884912"/>
              <a:gd name="connsiteY27" fmla="*/ 617267 h 1161397"/>
              <a:gd name="connsiteX28" fmla="*/ 1449644 w 6884912"/>
              <a:gd name="connsiteY28" fmla="*/ 617591 h 1161397"/>
              <a:gd name="connsiteX29" fmla="*/ 1455793 w 6884912"/>
              <a:gd name="connsiteY29" fmla="*/ 623174 h 1161397"/>
              <a:gd name="connsiteX30" fmla="*/ 1480758 w 6884912"/>
              <a:gd name="connsiteY30" fmla="*/ 620863 h 1161397"/>
              <a:gd name="connsiteX31" fmla="*/ 1483154 w 6884912"/>
              <a:gd name="connsiteY31" fmla="*/ 618527 h 1161397"/>
              <a:gd name="connsiteX32" fmla="*/ 1505495 w 6884912"/>
              <a:gd name="connsiteY32" fmla="*/ 624325 h 1161397"/>
              <a:gd name="connsiteX33" fmla="*/ 1526340 w 6884912"/>
              <a:gd name="connsiteY33" fmla="*/ 638496 h 1161397"/>
              <a:gd name="connsiteX34" fmla="*/ 1731986 w 6884912"/>
              <a:gd name="connsiteY34" fmla="*/ 589682 h 1161397"/>
              <a:gd name="connsiteX35" fmla="*/ 1927935 w 6884912"/>
              <a:gd name="connsiteY35" fmla="*/ 628540 h 1161397"/>
              <a:gd name="connsiteX36" fmla="*/ 2039075 w 6884912"/>
              <a:gd name="connsiteY36" fmla="*/ 599964 h 1161397"/>
              <a:gd name="connsiteX37" fmla="*/ 2066980 w 6884912"/>
              <a:gd name="connsiteY37" fmla="*/ 550413 h 1161397"/>
              <a:gd name="connsiteX38" fmla="*/ 2352236 w 6884912"/>
              <a:gd name="connsiteY38" fmla="*/ 519602 h 1161397"/>
              <a:gd name="connsiteX39" fmla="*/ 2420791 w 6884912"/>
              <a:gd name="connsiteY39" fmla="*/ 492826 h 1161397"/>
              <a:gd name="connsiteX40" fmla="*/ 2489932 w 6884912"/>
              <a:gd name="connsiteY40" fmla="*/ 507864 h 1161397"/>
              <a:gd name="connsiteX41" fmla="*/ 2512917 w 6884912"/>
              <a:gd name="connsiteY41" fmla="*/ 489127 h 1161397"/>
              <a:gd name="connsiteX42" fmla="*/ 2516783 w 6884912"/>
              <a:gd name="connsiteY42" fmla="*/ 485473 h 1161397"/>
              <a:gd name="connsiteX43" fmla="*/ 2534360 w 6884912"/>
              <a:gd name="connsiteY43" fmla="*/ 480064 h 1161397"/>
              <a:gd name="connsiteX44" fmla="*/ 2536691 w 6884912"/>
              <a:gd name="connsiteY44" fmla="*/ 467018 h 1161397"/>
              <a:gd name="connsiteX45" fmla="*/ 2561265 w 6884912"/>
              <a:gd name="connsiteY45" fmla="*/ 450623 h 1161397"/>
              <a:gd name="connsiteX46" fmla="*/ 2594349 w 6884912"/>
              <a:gd name="connsiteY46" fmla="*/ 443884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222191 w 6884912"/>
              <a:gd name="connsiteY52" fmla="*/ 307887 h 1161397"/>
              <a:gd name="connsiteX53" fmla="*/ 3227953 w 6884912"/>
              <a:gd name="connsiteY53" fmla="*/ 297650 h 1161397"/>
              <a:gd name="connsiteX54" fmla="*/ 3510042 w 6884912"/>
              <a:gd name="connsiteY54" fmla="*/ 311820 h 1161397"/>
              <a:gd name="connsiteX55" fmla="*/ 3626773 w 6884912"/>
              <a:gd name="connsiteY55" fmla="*/ 290452 h 1161397"/>
              <a:gd name="connsiteX56" fmla="*/ 3666217 w 6884912"/>
              <a:gd name="connsiteY56" fmla="*/ 273255 h 1161397"/>
              <a:gd name="connsiteX57" fmla="*/ 3732427 w 6884912"/>
              <a:gd name="connsiteY57" fmla="*/ 245039 h 1161397"/>
              <a:gd name="connsiteX58" fmla="*/ 3777022 w 6884912"/>
              <a:gd name="connsiteY58" fmla="*/ 200276 h 1161397"/>
              <a:gd name="connsiteX59" fmla="*/ 3791246 w 6884912"/>
              <a:gd name="connsiteY59" fmla="*/ 189996 h 1161397"/>
              <a:gd name="connsiteX60" fmla="*/ 3819864 w 6884912"/>
              <a:gd name="connsiteY60" fmla="*/ 194605 h 1161397"/>
              <a:gd name="connsiteX61" fmla="*/ 3830398 w 6884912"/>
              <a:gd name="connsiteY61" fmla="*/ 188383 h 1161397"/>
              <a:gd name="connsiteX62" fmla="*/ 3834360 w 6884912"/>
              <a:gd name="connsiteY62" fmla="*/ 188992 h 1161397"/>
              <a:gd name="connsiteX63" fmla="*/ 3843715 w 6884912"/>
              <a:gd name="connsiteY63" fmla="*/ 188752 h 1161397"/>
              <a:gd name="connsiteX64" fmla="*/ 3842609 w 6884912"/>
              <a:gd name="connsiteY64" fmla="*/ 197386 h 1161397"/>
              <a:gd name="connsiteX65" fmla="*/ 3853961 w 6884912"/>
              <a:gd name="connsiteY65" fmla="*/ 213380 h 1161397"/>
              <a:gd name="connsiteX66" fmla="*/ 3907640 w 6884912"/>
              <a:gd name="connsiteY66" fmla="*/ 207568 h 1161397"/>
              <a:gd name="connsiteX67" fmla="*/ 3910449 w 6884912"/>
              <a:gd name="connsiteY67" fmla="*/ 197808 h 1161397"/>
              <a:gd name="connsiteX68" fmla="*/ 3917197 w 6884912"/>
              <a:gd name="connsiteY68" fmla="*/ 196121 h 1161397"/>
              <a:gd name="connsiteX69" fmla="*/ 3922400 w 6884912"/>
              <a:gd name="connsiteY69" fmla="*/ 205056 h 1161397"/>
              <a:gd name="connsiteX70" fmla="*/ 4013061 w 6884912"/>
              <a:gd name="connsiteY70" fmla="*/ 224874 h 1161397"/>
              <a:gd name="connsiteX71" fmla="*/ 4220717 w 6884912"/>
              <a:gd name="connsiteY71" fmla="*/ 192946 h 1161397"/>
              <a:gd name="connsiteX72" fmla="*/ 4228802 w 6884912"/>
              <a:gd name="connsiteY72" fmla="*/ 201468 h 1161397"/>
              <a:gd name="connsiteX73" fmla="*/ 4289361 w 6884912"/>
              <a:gd name="connsiteY73" fmla="*/ 196642 h 1161397"/>
              <a:gd name="connsiteX74" fmla="*/ 4498913 w 6884912"/>
              <a:gd name="connsiteY74" fmla="*/ 118915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844073 w 6884912"/>
              <a:gd name="connsiteY78" fmla="*/ 161768 h 1161397"/>
              <a:gd name="connsiteX79" fmla="*/ 4856454 w 6884912"/>
              <a:gd name="connsiteY79" fmla="*/ 130488 h 1161397"/>
              <a:gd name="connsiteX80" fmla="*/ 4920038 w 6884912"/>
              <a:gd name="connsiteY80" fmla="*/ 140418 h 1161397"/>
              <a:gd name="connsiteX81" fmla="*/ 5016639 w 6884912"/>
              <a:gd name="connsiteY81" fmla="*/ 158905 h 1161397"/>
              <a:gd name="connsiteX82" fmla="*/ 5072009 w 6884912"/>
              <a:gd name="connsiteY82" fmla="*/ 161502 h 1161397"/>
              <a:gd name="connsiteX83" fmla="*/ 5223626 w 6884912"/>
              <a:gd name="connsiteY83" fmla="*/ 177356 h 1161397"/>
              <a:gd name="connsiteX84" fmla="*/ 5375773 w 6884912"/>
              <a:gd name="connsiteY84" fmla="*/ 199913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141123 w 6884912"/>
              <a:gd name="connsiteY93" fmla="*/ 159923 h 1161397"/>
              <a:gd name="connsiteX94" fmla="*/ 6290640 w 6884912"/>
              <a:gd name="connsiteY94" fmla="*/ 167441 h 1161397"/>
              <a:gd name="connsiteX95" fmla="*/ 6322806 w 6884912"/>
              <a:gd name="connsiteY95" fmla="*/ 213293 h 1161397"/>
              <a:gd name="connsiteX96" fmla="*/ 6380420 w 6884912"/>
              <a:gd name="connsiteY96" fmla="*/ 173195 h 1161397"/>
              <a:gd name="connsiteX97" fmla="*/ 6507891 w 6884912"/>
              <a:gd name="connsiteY97" fmla="*/ 118474 h 1161397"/>
              <a:gd name="connsiteX98" fmla="*/ 6571807 w 6884912"/>
              <a:gd name="connsiteY98" fmla="*/ 98636 h 1161397"/>
              <a:gd name="connsiteX99" fmla="*/ 6671880 w 6884912"/>
              <a:gd name="connsiteY99" fmla="*/ 82931 h 1161397"/>
              <a:gd name="connsiteX100" fmla="*/ 6702266 w 6884912"/>
              <a:gd name="connsiteY100" fmla="*/ 75470 h 1161397"/>
              <a:gd name="connsiteX101" fmla="*/ 6845802 w 6884912"/>
              <a:gd name="connsiteY101" fmla="*/ 24496 h 1161397"/>
              <a:gd name="connsiteX102" fmla="*/ 6884912 w 6884912"/>
              <a:gd name="connsiteY10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66947 w 6884912"/>
              <a:gd name="connsiteY16" fmla="*/ 700762 h 1161397"/>
              <a:gd name="connsiteX17" fmla="*/ 1178135 w 6884912"/>
              <a:gd name="connsiteY17" fmla="*/ 698631 h 1161397"/>
              <a:gd name="connsiteX18" fmla="*/ 1178301 w 6884912"/>
              <a:gd name="connsiteY18" fmla="*/ 698094 h 1161397"/>
              <a:gd name="connsiteX19" fmla="*/ 1242716 w 6884912"/>
              <a:gd name="connsiteY19" fmla="*/ 698052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40054 w 6884912"/>
              <a:gd name="connsiteY23" fmla="*/ 614022 h 1161397"/>
              <a:gd name="connsiteX24" fmla="*/ 1391606 w 6884912"/>
              <a:gd name="connsiteY24" fmla="*/ 615229 h 1161397"/>
              <a:gd name="connsiteX25" fmla="*/ 1397565 w 6884912"/>
              <a:gd name="connsiteY25" fmla="*/ 611490 h 1161397"/>
              <a:gd name="connsiteX26" fmla="*/ 1432302 w 6884912"/>
              <a:gd name="connsiteY26" fmla="*/ 617267 h 1161397"/>
              <a:gd name="connsiteX27" fmla="*/ 1449644 w 6884912"/>
              <a:gd name="connsiteY27" fmla="*/ 617591 h 1161397"/>
              <a:gd name="connsiteX28" fmla="*/ 1455793 w 6884912"/>
              <a:gd name="connsiteY28" fmla="*/ 623174 h 1161397"/>
              <a:gd name="connsiteX29" fmla="*/ 1480758 w 6884912"/>
              <a:gd name="connsiteY29" fmla="*/ 620863 h 1161397"/>
              <a:gd name="connsiteX30" fmla="*/ 1483154 w 6884912"/>
              <a:gd name="connsiteY30" fmla="*/ 618527 h 1161397"/>
              <a:gd name="connsiteX31" fmla="*/ 1505495 w 6884912"/>
              <a:gd name="connsiteY31" fmla="*/ 624325 h 1161397"/>
              <a:gd name="connsiteX32" fmla="*/ 1526340 w 6884912"/>
              <a:gd name="connsiteY32" fmla="*/ 638496 h 1161397"/>
              <a:gd name="connsiteX33" fmla="*/ 1731986 w 6884912"/>
              <a:gd name="connsiteY33" fmla="*/ 589682 h 1161397"/>
              <a:gd name="connsiteX34" fmla="*/ 1927935 w 6884912"/>
              <a:gd name="connsiteY34" fmla="*/ 628540 h 1161397"/>
              <a:gd name="connsiteX35" fmla="*/ 2039075 w 6884912"/>
              <a:gd name="connsiteY35" fmla="*/ 599964 h 1161397"/>
              <a:gd name="connsiteX36" fmla="*/ 2066980 w 6884912"/>
              <a:gd name="connsiteY36" fmla="*/ 550413 h 1161397"/>
              <a:gd name="connsiteX37" fmla="*/ 2352236 w 6884912"/>
              <a:gd name="connsiteY37" fmla="*/ 519602 h 1161397"/>
              <a:gd name="connsiteX38" fmla="*/ 2420791 w 6884912"/>
              <a:gd name="connsiteY38" fmla="*/ 492826 h 1161397"/>
              <a:gd name="connsiteX39" fmla="*/ 2489932 w 6884912"/>
              <a:gd name="connsiteY39" fmla="*/ 507864 h 1161397"/>
              <a:gd name="connsiteX40" fmla="*/ 2512917 w 6884912"/>
              <a:gd name="connsiteY40" fmla="*/ 489127 h 1161397"/>
              <a:gd name="connsiteX41" fmla="*/ 2516783 w 6884912"/>
              <a:gd name="connsiteY41" fmla="*/ 485473 h 1161397"/>
              <a:gd name="connsiteX42" fmla="*/ 2534360 w 6884912"/>
              <a:gd name="connsiteY42" fmla="*/ 480064 h 1161397"/>
              <a:gd name="connsiteX43" fmla="*/ 2536691 w 6884912"/>
              <a:gd name="connsiteY43" fmla="*/ 467018 h 1161397"/>
              <a:gd name="connsiteX44" fmla="*/ 2561265 w 6884912"/>
              <a:gd name="connsiteY44" fmla="*/ 450623 h 1161397"/>
              <a:gd name="connsiteX45" fmla="*/ 2594349 w 6884912"/>
              <a:gd name="connsiteY45" fmla="*/ 443884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222191 w 6884912"/>
              <a:gd name="connsiteY51" fmla="*/ 307887 h 1161397"/>
              <a:gd name="connsiteX52" fmla="*/ 3227953 w 6884912"/>
              <a:gd name="connsiteY52" fmla="*/ 297650 h 1161397"/>
              <a:gd name="connsiteX53" fmla="*/ 3510042 w 6884912"/>
              <a:gd name="connsiteY53" fmla="*/ 311820 h 1161397"/>
              <a:gd name="connsiteX54" fmla="*/ 3626773 w 6884912"/>
              <a:gd name="connsiteY54" fmla="*/ 290452 h 1161397"/>
              <a:gd name="connsiteX55" fmla="*/ 3666217 w 6884912"/>
              <a:gd name="connsiteY55" fmla="*/ 273255 h 1161397"/>
              <a:gd name="connsiteX56" fmla="*/ 3732427 w 6884912"/>
              <a:gd name="connsiteY56" fmla="*/ 245039 h 1161397"/>
              <a:gd name="connsiteX57" fmla="*/ 3777022 w 6884912"/>
              <a:gd name="connsiteY57" fmla="*/ 200276 h 1161397"/>
              <a:gd name="connsiteX58" fmla="*/ 3791246 w 6884912"/>
              <a:gd name="connsiteY58" fmla="*/ 189996 h 1161397"/>
              <a:gd name="connsiteX59" fmla="*/ 3819864 w 6884912"/>
              <a:gd name="connsiteY59" fmla="*/ 194605 h 1161397"/>
              <a:gd name="connsiteX60" fmla="*/ 3830398 w 6884912"/>
              <a:gd name="connsiteY60" fmla="*/ 188383 h 1161397"/>
              <a:gd name="connsiteX61" fmla="*/ 3834360 w 6884912"/>
              <a:gd name="connsiteY61" fmla="*/ 188992 h 1161397"/>
              <a:gd name="connsiteX62" fmla="*/ 3843715 w 6884912"/>
              <a:gd name="connsiteY62" fmla="*/ 188752 h 1161397"/>
              <a:gd name="connsiteX63" fmla="*/ 3842609 w 6884912"/>
              <a:gd name="connsiteY63" fmla="*/ 197386 h 1161397"/>
              <a:gd name="connsiteX64" fmla="*/ 3853961 w 6884912"/>
              <a:gd name="connsiteY64" fmla="*/ 213380 h 1161397"/>
              <a:gd name="connsiteX65" fmla="*/ 3907640 w 6884912"/>
              <a:gd name="connsiteY65" fmla="*/ 207568 h 1161397"/>
              <a:gd name="connsiteX66" fmla="*/ 3910449 w 6884912"/>
              <a:gd name="connsiteY66" fmla="*/ 197808 h 1161397"/>
              <a:gd name="connsiteX67" fmla="*/ 3917197 w 6884912"/>
              <a:gd name="connsiteY67" fmla="*/ 196121 h 1161397"/>
              <a:gd name="connsiteX68" fmla="*/ 3922400 w 6884912"/>
              <a:gd name="connsiteY68" fmla="*/ 205056 h 1161397"/>
              <a:gd name="connsiteX69" fmla="*/ 4013061 w 6884912"/>
              <a:gd name="connsiteY69" fmla="*/ 224874 h 1161397"/>
              <a:gd name="connsiteX70" fmla="*/ 4220717 w 6884912"/>
              <a:gd name="connsiteY70" fmla="*/ 192946 h 1161397"/>
              <a:gd name="connsiteX71" fmla="*/ 4228802 w 6884912"/>
              <a:gd name="connsiteY71" fmla="*/ 201468 h 1161397"/>
              <a:gd name="connsiteX72" fmla="*/ 4289361 w 6884912"/>
              <a:gd name="connsiteY72" fmla="*/ 196642 h 1161397"/>
              <a:gd name="connsiteX73" fmla="*/ 4498913 w 6884912"/>
              <a:gd name="connsiteY73" fmla="*/ 118915 h 1161397"/>
              <a:gd name="connsiteX74" fmla="*/ 4617330 w 6884912"/>
              <a:gd name="connsiteY74" fmla="*/ 111163 h 1161397"/>
              <a:gd name="connsiteX75" fmla="*/ 4659778 w 6884912"/>
              <a:gd name="connsiteY75" fmla="*/ 118219 h 1161397"/>
              <a:gd name="connsiteX76" fmla="*/ 4730870 w 6884912"/>
              <a:gd name="connsiteY76" fmla="*/ 129432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375773 w 6884912"/>
              <a:gd name="connsiteY83" fmla="*/ 199913 h 1161397"/>
              <a:gd name="connsiteX84" fmla="*/ 5467502 w 6884912"/>
              <a:gd name="connsiteY84" fmla="*/ 250963 h 1161397"/>
              <a:gd name="connsiteX85" fmla="*/ 5592395 w 6884912"/>
              <a:gd name="connsiteY85" fmla="*/ 265434 h 1161397"/>
              <a:gd name="connsiteX86" fmla="*/ 5613532 w 6884912"/>
              <a:gd name="connsiteY86" fmla="*/ 273379 h 1161397"/>
              <a:gd name="connsiteX87" fmla="*/ 5642173 w 6884912"/>
              <a:gd name="connsiteY87" fmla="*/ 266904 h 1161397"/>
              <a:gd name="connsiteX88" fmla="*/ 5756910 w 6884912"/>
              <a:gd name="connsiteY88" fmla="*/ 239211 h 1161397"/>
              <a:gd name="connsiteX89" fmla="*/ 5846667 w 6884912"/>
              <a:gd name="connsiteY89" fmla="*/ 201786 h 1161397"/>
              <a:gd name="connsiteX90" fmla="*/ 5960732 w 6884912"/>
              <a:gd name="connsiteY90" fmla="*/ 220708 h 1161397"/>
              <a:gd name="connsiteX91" fmla="*/ 6029542 w 6884912"/>
              <a:gd name="connsiteY91" fmla="*/ 210339 h 1161397"/>
              <a:gd name="connsiteX92" fmla="*/ 6141123 w 6884912"/>
              <a:gd name="connsiteY92" fmla="*/ 159923 h 1161397"/>
              <a:gd name="connsiteX93" fmla="*/ 6290640 w 6884912"/>
              <a:gd name="connsiteY93" fmla="*/ 167441 h 1161397"/>
              <a:gd name="connsiteX94" fmla="*/ 6322806 w 6884912"/>
              <a:gd name="connsiteY94" fmla="*/ 213293 h 1161397"/>
              <a:gd name="connsiteX95" fmla="*/ 6380420 w 6884912"/>
              <a:gd name="connsiteY95" fmla="*/ 173195 h 1161397"/>
              <a:gd name="connsiteX96" fmla="*/ 6507891 w 6884912"/>
              <a:gd name="connsiteY96" fmla="*/ 118474 h 1161397"/>
              <a:gd name="connsiteX97" fmla="*/ 6571807 w 6884912"/>
              <a:gd name="connsiteY97" fmla="*/ 98636 h 1161397"/>
              <a:gd name="connsiteX98" fmla="*/ 6671880 w 6884912"/>
              <a:gd name="connsiteY98" fmla="*/ 82931 h 1161397"/>
              <a:gd name="connsiteX99" fmla="*/ 6702266 w 6884912"/>
              <a:gd name="connsiteY99" fmla="*/ 75470 h 1161397"/>
              <a:gd name="connsiteX100" fmla="*/ 6845802 w 6884912"/>
              <a:gd name="connsiteY100" fmla="*/ 24496 h 1161397"/>
              <a:gd name="connsiteX101" fmla="*/ 6884912 w 6884912"/>
              <a:gd name="connsiteY10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78135 w 6884912"/>
              <a:gd name="connsiteY16" fmla="*/ 698631 h 1161397"/>
              <a:gd name="connsiteX17" fmla="*/ 1178301 w 6884912"/>
              <a:gd name="connsiteY17" fmla="*/ 698094 h 1161397"/>
              <a:gd name="connsiteX18" fmla="*/ 1242716 w 6884912"/>
              <a:gd name="connsiteY18" fmla="*/ 698052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40054 w 6884912"/>
              <a:gd name="connsiteY22" fmla="*/ 614022 h 1161397"/>
              <a:gd name="connsiteX23" fmla="*/ 1391606 w 6884912"/>
              <a:gd name="connsiteY23" fmla="*/ 615229 h 1161397"/>
              <a:gd name="connsiteX24" fmla="*/ 1397565 w 6884912"/>
              <a:gd name="connsiteY24" fmla="*/ 611490 h 1161397"/>
              <a:gd name="connsiteX25" fmla="*/ 1432302 w 6884912"/>
              <a:gd name="connsiteY25" fmla="*/ 617267 h 1161397"/>
              <a:gd name="connsiteX26" fmla="*/ 1449644 w 6884912"/>
              <a:gd name="connsiteY26" fmla="*/ 617591 h 1161397"/>
              <a:gd name="connsiteX27" fmla="*/ 1455793 w 6884912"/>
              <a:gd name="connsiteY27" fmla="*/ 623174 h 1161397"/>
              <a:gd name="connsiteX28" fmla="*/ 1480758 w 6884912"/>
              <a:gd name="connsiteY28" fmla="*/ 620863 h 1161397"/>
              <a:gd name="connsiteX29" fmla="*/ 1483154 w 6884912"/>
              <a:gd name="connsiteY29" fmla="*/ 618527 h 1161397"/>
              <a:gd name="connsiteX30" fmla="*/ 1505495 w 6884912"/>
              <a:gd name="connsiteY30" fmla="*/ 624325 h 1161397"/>
              <a:gd name="connsiteX31" fmla="*/ 1526340 w 6884912"/>
              <a:gd name="connsiteY31" fmla="*/ 638496 h 1161397"/>
              <a:gd name="connsiteX32" fmla="*/ 1731986 w 6884912"/>
              <a:gd name="connsiteY32" fmla="*/ 589682 h 1161397"/>
              <a:gd name="connsiteX33" fmla="*/ 1927935 w 6884912"/>
              <a:gd name="connsiteY33" fmla="*/ 628540 h 1161397"/>
              <a:gd name="connsiteX34" fmla="*/ 2039075 w 6884912"/>
              <a:gd name="connsiteY34" fmla="*/ 599964 h 1161397"/>
              <a:gd name="connsiteX35" fmla="*/ 2066980 w 6884912"/>
              <a:gd name="connsiteY35" fmla="*/ 550413 h 1161397"/>
              <a:gd name="connsiteX36" fmla="*/ 2352236 w 6884912"/>
              <a:gd name="connsiteY36" fmla="*/ 519602 h 1161397"/>
              <a:gd name="connsiteX37" fmla="*/ 2420791 w 6884912"/>
              <a:gd name="connsiteY37" fmla="*/ 492826 h 1161397"/>
              <a:gd name="connsiteX38" fmla="*/ 2489932 w 6884912"/>
              <a:gd name="connsiteY38" fmla="*/ 507864 h 1161397"/>
              <a:gd name="connsiteX39" fmla="*/ 2512917 w 6884912"/>
              <a:gd name="connsiteY39" fmla="*/ 489127 h 1161397"/>
              <a:gd name="connsiteX40" fmla="*/ 2516783 w 6884912"/>
              <a:gd name="connsiteY40" fmla="*/ 485473 h 1161397"/>
              <a:gd name="connsiteX41" fmla="*/ 2534360 w 6884912"/>
              <a:gd name="connsiteY41" fmla="*/ 480064 h 1161397"/>
              <a:gd name="connsiteX42" fmla="*/ 2536691 w 6884912"/>
              <a:gd name="connsiteY42" fmla="*/ 467018 h 1161397"/>
              <a:gd name="connsiteX43" fmla="*/ 2561265 w 6884912"/>
              <a:gd name="connsiteY43" fmla="*/ 450623 h 1161397"/>
              <a:gd name="connsiteX44" fmla="*/ 2594349 w 6884912"/>
              <a:gd name="connsiteY44" fmla="*/ 443884 h 1161397"/>
              <a:gd name="connsiteX45" fmla="*/ 2754324 w 6884912"/>
              <a:gd name="connsiteY45" fmla="*/ 424766 h 1161397"/>
              <a:gd name="connsiteX46" fmla="*/ 2848470 w 6884912"/>
              <a:gd name="connsiteY46" fmla="*/ 405966 h 1161397"/>
              <a:gd name="connsiteX47" fmla="*/ 2881772 w 6884912"/>
              <a:gd name="connsiteY47" fmla="*/ 387260 h 1161397"/>
              <a:gd name="connsiteX48" fmla="*/ 2929932 w 6884912"/>
              <a:gd name="connsiteY48" fmla="*/ 368912 h 1161397"/>
              <a:gd name="connsiteX49" fmla="*/ 3013020 w 6884912"/>
              <a:gd name="connsiteY49" fmla="*/ 327578 h 1161397"/>
              <a:gd name="connsiteX50" fmla="*/ 3222191 w 6884912"/>
              <a:gd name="connsiteY50" fmla="*/ 307887 h 1161397"/>
              <a:gd name="connsiteX51" fmla="*/ 3227953 w 6884912"/>
              <a:gd name="connsiteY51" fmla="*/ 297650 h 1161397"/>
              <a:gd name="connsiteX52" fmla="*/ 3510042 w 6884912"/>
              <a:gd name="connsiteY52" fmla="*/ 311820 h 1161397"/>
              <a:gd name="connsiteX53" fmla="*/ 3626773 w 6884912"/>
              <a:gd name="connsiteY53" fmla="*/ 290452 h 1161397"/>
              <a:gd name="connsiteX54" fmla="*/ 3666217 w 6884912"/>
              <a:gd name="connsiteY54" fmla="*/ 273255 h 1161397"/>
              <a:gd name="connsiteX55" fmla="*/ 3732427 w 6884912"/>
              <a:gd name="connsiteY55" fmla="*/ 245039 h 1161397"/>
              <a:gd name="connsiteX56" fmla="*/ 3777022 w 6884912"/>
              <a:gd name="connsiteY56" fmla="*/ 200276 h 1161397"/>
              <a:gd name="connsiteX57" fmla="*/ 3791246 w 6884912"/>
              <a:gd name="connsiteY57" fmla="*/ 189996 h 1161397"/>
              <a:gd name="connsiteX58" fmla="*/ 3819864 w 6884912"/>
              <a:gd name="connsiteY58" fmla="*/ 194605 h 1161397"/>
              <a:gd name="connsiteX59" fmla="*/ 3830398 w 6884912"/>
              <a:gd name="connsiteY59" fmla="*/ 188383 h 1161397"/>
              <a:gd name="connsiteX60" fmla="*/ 3834360 w 6884912"/>
              <a:gd name="connsiteY60" fmla="*/ 188992 h 1161397"/>
              <a:gd name="connsiteX61" fmla="*/ 3843715 w 6884912"/>
              <a:gd name="connsiteY61" fmla="*/ 188752 h 1161397"/>
              <a:gd name="connsiteX62" fmla="*/ 3842609 w 6884912"/>
              <a:gd name="connsiteY62" fmla="*/ 197386 h 1161397"/>
              <a:gd name="connsiteX63" fmla="*/ 3853961 w 6884912"/>
              <a:gd name="connsiteY63" fmla="*/ 213380 h 1161397"/>
              <a:gd name="connsiteX64" fmla="*/ 3907640 w 6884912"/>
              <a:gd name="connsiteY64" fmla="*/ 207568 h 1161397"/>
              <a:gd name="connsiteX65" fmla="*/ 3910449 w 6884912"/>
              <a:gd name="connsiteY65" fmla="*/ 197808 h 1161397"/>
              <a:gd name="connsiteX66" fmla="*/ 3917197 w 6884912"/>
              <a:gd name="connsiteY66" fmla="*/ 196121 h 1161397"/>
              <a:gd name="connsiteX67" fmla="*/ 3922400 w 6884912"/>
              <a:gd name="connsiteY67" fmla="*/ 205056 h 1161397"/>
              <a:gd name="connsiteX68" fmla="*/ 4013061 w 6884912"/>
              <a:gd name="connsiteY68" fmla="*/ 224874 h 1161397"/>
              <a:gd name="connsiteX69" fmla="*/ 4220717 w 6884912"/>
              <a:gd name="connsiteY69" fmla="*/ 192946 h 1161397"/>
              <a:gd name="connsiteX70" fmla="*/ 4228802 w 6884912"/>
              <a:gd name="connsiteY70" fmla="*/ 201468 h 1161397"/>
              <a:gd name="connsiteX71" fmla="*/ 4289361 w 6884912"/>
              <a:gd name="connsiteY71" fmla="*/ 196642 h 1161397"/>
              <a:gd name="connsiteX72" fmla="*/ 4498913 w 6884912"/>
              <a:gd name="connsiteY72" fmla="*/ 118915 h 1161397"/>
              <a:gd name="connsiteX73" fmla="*/ 4617330 w 6884912"/>
              <a:gd name="connsiteY73" fmla="*/ 111163 h 1161397"/>
              <a:gd name="connsiteX74" fmla="*/ 4659778 w 6884912"/>
              <a:gd name="connsiteY74" fmla="*/ 118219 h 1161397"/>
              <a:gd name="connsiteX75" fmla="*/ 4730870 w 6884912"/>
              <a:gd name="connsiteY75" fmla="*/ 129432 h 1161397"/>
              <a:gd name="connsiteX76" fmla="*/ 4844073 w 6884912"/>
              <a:gd name="connsiteY76" fmla="*/ 161768 h 1161397"/>
              <a:gd name="connsiteX77" fmla="*/ 4856454 w 6884912"/>
              <a:gd name="connsiteY77" fmla="*/ 130488 h 1161397"/>
              <a:gd name="connsiteX78" fmla="*/ 4920038 w 6884912"/>
              <a:gd name="connsiteY78" fmla="*/ 140418 h 1161397"/>
              <a:gd name="connsiteX79" fmla="*/ 5016639 w 6884912"/>
              <a:gd name="connsiteY79" fmla="*/ 158905 h 1161397"/>
              <a:gd name="connsiteX80" fmla="*/ 5072009 w 6884912"/>
              <a:gd name="connsiteY80" fmla="*/ 161502 h 1161397"/>
              <a:gd name="connsiteX81" fmla="*/ 5223626 w 6884912"/>
              <a:gd name="connsiteY81" fmla="*/ 177356 h 1161397"/>
              <a:gd name="connsiteX82" fmla="*/ 5375773 w 6884912"/>
              <a:gd name="connsiteY82" fmla="*/ 199913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5960732 w 6884912"/>
              <a:gd name="connsiteY89" fmla="*/ 220708 h 1161397"/>
              <a:gd name="connsiteX90" fmla="*/ 6029542 w 6884912"/>
              <a:gd name="connsiteY90" fmla="*/ 210339 h 1161397"/>
              <a:gd name="connsiteX91" fmla="*/ 6141123 w 6884912"/>
              <a:gd name="connsiteY91" fmla="*/ 159923 h 1161397"/>
              <a:gd name="connsiteX92" fmla="*/ 6290640 w 6884912"/>
              <a:gd name="connsiteY92" fmla="*/ 167441 h 1161397"/>
              <a:gd name="connsiteX93" fmla="*/ 6322806 w 6884912"/>
              <a:gd name="connsiteY93" fmla="*/ 213293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178301 w 6884912"/>
              <a:gd name="connsiteY16" fmla="*/ 698094 h 1161397"/>
              <a:gd name="connsiteX17" fmla="*/ 1242716 w 6884912"/>
              <a:gd name="connsiteY17" fmla="*/ 698052 h 1161397"/>
              <a:gd name="connsiteX18" fmla="*/ 1299977 w 6884912"/>
              <a:gd name="connsiteY18" fmla="*/ 639196 h 1161397"/>
              <a:gd name="connsiteX19" fmla="*/ 1326190 w 6884912"/>
              <a:gd name="connsiteY19" fmla="*/ 625955 h 1161397"/>
              <a:gd name="connsiteX20" fmla="*/ 1339600 w 6884912"/>
              <a:gd name="connsiteY20" fmla="*/ 616295 h 1161397"/>
              <a:gd name="connsiteX21" fmla="*/ 1340054 w 6884912"/>
              <a:gd name="connsiteY21" fmla="*/ 614022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26340 w 6884912"/>
              <a:gd name="connsiteY30" fmla="*/ 638496 h 1161397"/>
              <a:gd name="connsiteX31" fmla="*/ 1731986 w 6884912"/>
              <a:gd name="connsiteY31" fmla="*/ 589682 h 1161397"/>
              <a:gd name="connsiteX32" fmla="*/ 1927935 w 6884912"/>
              <a:gd name="connsiteY32" fmla="*/ 628540 h 1161397"/>
              <a:gd name="connsiteX33" fmla="*/ 2039075 w 6884912"/>
              <a:gd name="connsiteY33" fmla="*/ 599964 h 1161397"/>
              <a:gd name="connsiteX34" fmla="*/ 2066980 w 6884912"/>
              <a:gd name="connsiteY34" fmla="*/ 550413 h 1161397"/>
              <a:gd name="connsiteX35" fmla="*/ 2352236 w 6884912"/>
              <a:gd name="connsiteY35" fmla="*/ 519602 h 1161397"/>
              <a:gd name="connsiteX36" fmla="*/ 2420791 w 6884912"/>
              <a:gd name="connsiteY36" fmla="*/ 492826 h 1161397"/>
              <a:gd name="connsiteX37" fmla="*/ 2489932 w 6884912"/>
              <a:gd name="connsiteY37" fmla="*/ 507864 h 1161397"/>
              <a:gd name="connsiteX38" fmla="*/ 2512917 w 6884912"/>
              <a:gd name="connsiteY38" fmla="*/ 489127 h 1161397"/>
              <a:gd name="connsiteX39" fmla="*/ 2516783 w 6884912"/>
              <a:gd name="connsiteY39" fmla="*/ 485473 h 1161397"/>
              <a:gd name="connsiteX40" fmla="*/ 2534360 w 6884912"/>
              <a:gd name="connsiteY40" fmla="*/ 480064 h 1161397"/>
              <a:gd name="connsiteX41" fmla="*/ 2536691 w 6884912"/>
              <a:gd name="connsiteY41" fmla="*/ 467018 h 1161397"/>
              <a:gd name="connsiteX42" fmla="*/ 2561265 w 6884912"/>
              <a:gd name="connsiteY42" fmla="*/ 450623 h 1161397"/>
              <a:gd name="connsiteX43" fmla="*/ 2594349 w 6884912"/>
              <a:gd name="connsiteY43" fmla="*/ 443884 h 1161397"/>
              <a:gd name="connsiteX44" fmla="*/ 2754324 w 6884912"/>
              <a:gd name="connsiteY44" fmla="*/ 424766 h 1161397"/>
              <a:gd name="connsiteX45" fmla="*/ 2848470 w 6884912"/>
              <a:gd name="connsiteY45" fmla="*/ 405966 h 1161397"/>
              <a:gd name="connsiteX46" fmla="*/ 2881772 w 6884912"/>
              <a:gd name="connsiteY46" fmla="*/ 387260 h 1161397"/>
              <a:gd name="connsiteX47" fmla="*/ 2929932 w 6884912"/>
              <a:gd name="connsiteY47" fmla="*/ 368912 h 1161397"/>
              <a:gd name="connsiteX48" fmla="*/ 3013020 w 6884912"/>
              <a:gd name="connsiteY48" fmla="*/ 327578 h 1161397"/>
              <a:gd name="connsiteX49" fmla="*/ 3222191 w 6884912"/>
              <a:gd name="connsiteY49" fmla="*/ 307887 h 1161397"/>
              <a:gd name="connsiteX50" fmla="*/ 3227953 w 6884912"/>
              <a:gd name="connsiteY50" fmla="*/ 297650 h 1161397"/>
              <a:gd name="connsiteX51" fmla="*/ 3510042 w 6884912"/>
              <a:gd name="connsiteY51" fmla="*/ 311820 h 1161397"/>
              <a:gd name="connsiteX52" fmla="*/ 3626773 w 6884912"/>
              <a:gd name="connsiteY52" fmla="*/ 290452 h 1161397"/>
              <a:gd name="connsiteX53" fmla="*/ 3666217 w 6884912"/>
              <a:gd name="connsiteY53" fmla="*/ 273255 h 1161397"/>
              <a:gd name="connsiteX54" fmla="*/ 3732427 w 6884912"/>
              <a:gd name="connsiteY54" fmla="*/ 245039 h 1161397"/>
              <a:gd name="connsiteX55" fmla="*/ 3777022 w 6884912"/>
              <a:gd name="connsiteY55" fmla="*/ 200276 h 1161397"/>
              <a:gd name="connsiteX56" fmla="*/ 3791246 w 6884912"/>
              <a:gd name="connsiteY56" fmla="*/ 189996 h 1161397"/>
              <a:gd name="connsiteX57" fmla="*/ 3819864 w 6884912"/>
              <a:gd name="connsiteY57" fmla="*/ 194605 h 1161397"/>
              <a:gd name="connsiteX58" fmla="*/ 3830398 w 6884912"/>
              <a:gd name="connsiteY58" fmla="*/ 188383 h 1161397"/>
              <a:gd name="connsiteX59" fmla="*/ 3834360 w 6884912"/>
              <a:gd name="connsiteY59" fmla="*/ 188992 h 1161397"/>
              <a:gd name="connsiteX60" fmla="*/ 3843715 w 6884912"/>
              <a:gd name="connsiteY60" fmla="*/ 188752 h 1161397"/>
              <a:gd name="connsiteX61" fmla="*/ 3842609 w 6884912"/>
              <a:gd name="connsiteY61" fmla="*/ 197386 h 1161397"/>
              <a:gd name="connsiteX62" fmla="*/ 3853961 w 6884912"/>
              <a:gd name="connsiteY62" fmla="*/ 213380 h 1161397"/>
              <a:gd name="connsiteX63" fmla="*/ 3907640 w 6884912"/>
              <a:gd name="connsiteY63" fmla="*/ 207568 h 1161397"/>
              <a:gd name="connsiteX64" fmla="*/ 3910449 w 6884912"/>
              <a:gd name="connsiteY64" fmla="*/ 197808 h 1161397"/>
              <a:gd name="connsiteX65" fmla="*/ 3917197 w 6884912"/>
              <a:gd name="connsiteY65" fmla="*/ 196121 h 1161397"/>
              <a:gd name="connsiteX66" fmla="*/ 3922400 w 6884912"/>
              <a:gd name="connsiteY66" fmla="*/ 205056 h 1161397"/>
              <a:gd name="connsiteX67" fmla="*/ 4013061 w 6884912"/>
              <a:gd name="connsiteY67" fmla="*/ 224874 h 1161397"/>
              <a:gd name="connsiteX68" fmla="*/ 4220717 w 6884912"/>
              <a:gd name="connsiteY68" fmla="*/ 192946 h 1161397"/>
              <a:gd name="connsiteX69" fmla="*/ 4228802 w 6884912"/>
              <a:gd name="connsiteY69" fmla="*/ 201468 h 1161397"/>
              <a:gd name="connsiteX70" fmla="*/ 4289361 w 6884912"/>
              <a:gd name="connsiteY70" fmla="*/ 196642 h 1161397"/>
              <a:gd name="connsiteX71" fmla="*/ 4498913 w 6884912"/>
              <a:gd name="connsiteY71" fmla="*/ 118915 h 1161397"/>
              <a:gd name="connsiteX72" fmla="*/ 4617330 w 6884912"/>
              <a:gd name="connsiteY72" fmla="*/ 111163 h 1161397"/>
              <a:gd name="connsiteX73" fmla="*/ 4659778 w 6884912"/>
              <a:gd name="connsiteY73" fmla="*/ 118219 h 1161397"/>
              <a:gd name="connsiteX74" fmla="*/ 4730870 w 6884912"/>
              <a:gd name="connsiteY74" fmla="*/ 129432 h 1161397"/>
              <a:gd name="connsiteX75" fmla="*/ 4844073 w 6884912"/>
              <a:gd name="connsiteY75" fmla="*/ 161768 h 1161397"/>
              <a:gd name="connsiteX76" fmla="*/ 4856454 w 6884912"/>
              <a:gd name="connsiteY76" fmla="*/ 130488 h 1161397"/>
              <a:gd name="connsiteX77" fmla="*/ 4920038 w 6884912"/>
              <a:gd name="connsiteY77" fmla="*/ 140418 h 1161397"/>
              <a:gd name="connsiteX78" fmla="*/ 5016639 w 6884912"/>
              <a:gd name="connsiteY78" fmla="*/ 158905 h 1161397"/>
              <a:gd name="connsiteX79" fmla="*/ 5072009 w 6884912"/>
              <a:gd name="connsiteY79" fmla="*/ 161502 h 1161397"/>
              <a:gd name="connsiteX80" fmla="*/ 5223626 w 6884912"/>
              <a:gd name="connsiteY80" fmla="*/ 177356 h 1161397"/>
              <a:gd name="connsiteX81" fmla="*/ 5375773 w 6884912"/>
              <a:gd name="connsiteY81" fmla="*/ 199913 h 1161397"/>
              <a:gd name="connsiteX82" fmla="*/ 5467502 w 6884912"/>
              <a:gd name="connsiteY82" fmla="*/ 250963 h 1161397"/>
              <a:gd name="connsiteX83" fmla="*/ 5592395 w 6884912"/>
              <a:gd name="connsiteY83" fmla="*/ 265434 h 1161397"/>
              <a:gd name="connsiteX84" fmla="*/ 5613532 w 6884912"/>
              <a:gd name="connsiteY84" fmla="*/ 273379 h 1161397"/>
              <a:gd name="connsiteX85" fmla="*/ 5642173 w 6884912"/>
              <a:gd name="connsiteY85" fmla="*/ 266904 h 1161397"/>
              <a:gd name="connsiteX86" fmla="*/ 5756910 w 6884912"/>
              <a:gd name="connsiteY86" fmla="*/ 239211 h 1161397"/>
              <a:gd name="connsiteX87" fmla="*/ 5846667 w 6884912"/>
              <a:gd name="connsiteY87" fmla="*/ 201786 h 1161397"/>
              <a:gd name="connsiteX88" fmla="*/ 5960732 w 6884912"/>
              <a:gd name="connsiteY88" fmla="*/ 220708 h 1161397"/>
              <a:gd name="connsiteX89" fmla="*/ 6029542 w 6884912"/>
              <a:gd name="connsiteY89" fmla="*/ 210339 h 1161397"/>
              <a:gd name="connsiteX90" fmla="*/ 6141123 w 6884912"/>
              <a:gd name="connsiteY90" fmla="*/ 159923 h 1161397"/>
              <a:gd name="connsiteX91" fmla="*/ 6290640 w 6884912"/>
              <a:gd name="connsiteY91" fmla="*/ 167441 h 1161397"/>
              <a:gd name="connsiteX92" fmla="*/ 6322806 w 6884912"/>
              <a:gd name="connsiteY92" fmla="*/ 213293 h 1161397"/>
              <a:gd name="connsiteX93" fmla="*/ 6380420 w 6884912"/>
              <a:gd name="connsiteY93" fmla="*/ 173195 h 1161397"/>
              <a:gd name="connsiteX94" fmla="*/ 6507891 w 6884912"/>
              <a:gd name="connsiteY94" fmla="*/ 118474 h 1161397"/>
              <a:gd name="connsiteX95" fmla="*/ 6571807 w 6884912"/>
              <a:gd name="connsiteY95" fmla="*/ 98636 h 1161397"/>
              <a:gd name="connsiteX96" fmla="*/ 6671880 w 6884912"/>
              <a:gd name="connsiteY96" fmla="*/ 82931 h 1161397"/>
              <a:gd name="connsiteX97" fmla="*/ 6702266 w 6884912"/>
              <a:gd name="connsiteY97" fmla="*/ 75470 h 1161397"/>
              <a:gd name="connsiteX98" fmla="*/ 6845802 w 6884912"/>
              <a:gd name="connsiteY98" fmla="*/ 24496 h 1161397"/>
              <a:gd name="connsiteX99" fmla="*/ 6884912 w 6884912"/>
              <a:gd name="connsiteY9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7166 w 6884912"/>
              <a:gd name="connsiteY14" fmla="*/ 744338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884912" h="1161397">
                <a:moveTo>
                  <a:pt x="6884912" y="0"/>
                </a:moveTo>
                <a:lnTo>
                  <a:pt x="6884912" y="1161397"/>
                </a:lnTo>
                <a:lnTo>
                  <a:pt x="0" y="1161397"/>
                </a:lnTo>
                <a:lnTo>
                  <a:pt x="27135" y="1147460"/>
                </a:lnTo>
                <a:cubicBezTo>
                  <a:pt x="57431" y="1167048"/>
                  <a:pt x="61886" y="1088181"/>
                  <a:pt x="115388" y="1111320"/>
                </a:cubicBezTo>
                <a:cubicBezTo>
                  <a:pt x="146435" y="1096221"/>
                  <a:pt x="156823" y="1079485"/>
                  <a:pt x="213420" y="1056868"/>
                </a:cubicBezTo>
                <a:cubicBezTo>
                  <a:pt x="288217" y="1040787"/>
                  <a:pt x="383333" y="1044881"/>
                  <a:pt x="454970" y="1023343"/>
                </a:cubicBezTo>
                <a:cubicBezTo>
                  <a:pt x="440966" y="999969"/>
                  <a:pt x="571419" y="1006841"/>
                  <a:pt x="548162" y="984908"/>
                </a:cubicBezTo>
                <a:cubicBezTo>
                  <a:pt x="561321" y="956563"/>
                  <a:pt x="637415" y="1010272"/>
                  <a:pt x="651408" y="984938"/>
                </a:cubicBezTo>
                <a:cubicBezTo>
                  <a:pt x="671652" y="980952"/>
                  <a:pt x="698726" y="950833"/>
                  <a:pt x="723108" y="941904"/>
                </a:cubicBezTo>
                <a:cubicBezTo>
                  <a:pt x="760262" y="946949"/>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6251" y="768649"/>
                  <a:pt x="1137166" y="744338"/>
                </a:cubicBezTo>
                <a:lnTo>
                  <a:pt x="1207847" y="689087"/>
                </a:lnTo>
                <a:cubicBezTo>
                  <a:pt x="1226429" y="687736"/>
                  <a:pt x="1222409" y="707958"/>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cubicBezTo>
                  <a:pt x="1339751" y="615537"/>
                  <a:pt x="1339903" y="614780"/>
                  <a:pt x="1340054" y="614022"/>
                </a:cubicBez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61730" y="317407"/>
                  <a:pt x="3186369" y="312875"/>
                  <a:pt x="3222191" y="307887"/>
                </a:cubicBezTo>
                <a:cubicBezTo>
                  <a:pt x="3223593" y="304249"/>
                  <a:pt x="3179978" y="296995"/>
                  <a:pt x="3227953" y="297650"/>
                </a:cubicBezTo>
                <a:cubicBezTo>
                  <a:pt x="3275928" y="298306"/>
                  <a:pt x="3443572" y="313020"/>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62781" y="222856"/>
                  <a:pt x="4184760" y="196847"/>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61586" y="136690"/>
                  <a:pt x="4823142" y="161592"/>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7769" y="214252"/>
                  <a:pt x="6349573" y="188998"/>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69BDD38-67A1-0025-B992-DB54E96EFFF8}"/>
              </a:ext>
            </a:extLst>
          </p:cNvPr>
          <p:cNvPicPr>
            <a:picLocks noChangeAspect="1"/>
          </p:cNvPicPr>
          <p:nvPr/>
        </p:nvPicPr>
        <p:blipFill>
          <a:blip r:embed="rId5"/>
          <a:stretch>
            <a:fillRect/>
          </a:stretch>
        </p:blipFill>
        <p:spPr>
          <a:xfrm>
            <a:off x="10655152" y="75251"/>
            <a:ext cx="1390844" cy="1305107"/>
          </a:xfrm>
          <a:prstGeom prst="rect">
            <a:avLst/>
          </a:prstGeom>
        </p:spPr>
      </p:pic>
      <p:sp>
        <p:nvSpPr>
          <p:cNvPr id="8" name="Content Placeholder 26">
            <a:extLst>
              <a:ext uri="{FF2B5EF4-FFF2-40B4-BE49-F238E27FC236}">
                <a16:creationId xmlns:a16="http://schemas.microsoft.com/office/drawing/2014/main" id="{55A3CBD9-847F-E26E-B3F1-A65E9EE4D424}"/>
              </a:ext>
            </a:extLst>
          </p:cNvPr>
          <p:cNvSpPr txBox="1">
            <a:spLocks/>
          </p:cNvSpPr>
          <p:nvPr/>
        </p:nvSpPr>
        <p:spPr>
          <a:xfrm>
            <a:off x="554447" y="383989"/>
            <a:ext cx="9702799" cy="83954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900" b="1" dirty="0"/>
              <a:t>Results (2/19)</a:t>
            </a:r>
            <a:endParaRPr lang="en-US" b="1" dirty="0"/>
          </a:p>
        </p:txBody>
      </p:sp>
      <p:sp>
        <p:nvSpPr>
          <p:cNvPr id="10" name="Content Placeholder 9">
            <a:extLst>
              <a:ext uri="{FF2B5EF4-FFF2-40B4-BE49-F238E27FC236}">
                <a16:creationId xmlns:a16="http://schemas.microsoft.com/office/drawing/2014/main" id="{B676CA1F-1918-3B68-741B-1FCDAAEB1912}"/>
              </a:ext>
            </a:extLst>
          </p:cNvPr>
          <p:cNvSpPr>
            <a:spLocks noGrp="1"/>
          </p:cNvSpPr>
          <p:nvPr>
            <p:ph idx="1"/>
          </p:nvPr>
        </p:nvSpPr>
        <p:spPr>
          <a:xfrm>
            <a:off x="167000" y="1056983"/>
            <a:ext cx="9810604" cy="830997"/>
          </a:xfrm>
        </p:spPr>
        <p:txBody>
          <a:bodyPr>
            <a:noAutofit/>
          </a:bodyPr>
          <a:lstStyle/>
          <a:p>
            <a:pPr marL="0" indent="0" algn="just">
              <a:buNone/>
            </a:pPr>
            <a:r>
              <a:rPr lang="en-US" sz="2400" dirty="0"/>
              <a:t>	 HS Leading Edge (LE) Rib – </a:t>
            </a:r>
            <a:r>
              <a:rPr lang="en-US" sz="2400" dirty="0" err="1"/>
              <a:t>Flexform</a:t>
            </a:r>
            <a:r>
              <a:rPr lang="en-US" sz="2400" dirty="0"/>
              <a:t> simulation (with thinning)</a:t>
            </a:r>
          </a:p>
        </p:txBody>
      </p:sp>
      <p:pic>
        <p:nvPicPr>
          <p:cNvPr id="2" name="LERib1">
            <a:hlinkClick r:id="" action="ppaction://media"/>
            <a:extLst>
              <a:ext uri="{FF2B5EF4-FFF2-40B4-BE49-F238E27FC236}">
                <a16:creationId xmlns:a16="http://schemas.microsoft.com/office/drawing/2014/main" id="{31B368FB-3CCC-D924-366F-ABB97DBA232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267696" y="1512538"/>
            <a:ext cx="7594756" cy="4638675"/>
          </a:xfrm>
          <a:prstGeom prst="rect">
            <a:avLst/>
          </a:prstGeom>
        </p:spPr>
      </p:pic>
      <p:pic>
        <p:nvPicPr>
          <p:cNvPr id="3" name="Picture 2" descr="Thinning Percentage00_Legend.png">
            <a:extLst>
              <a:ext uri="{FF2B5EF4-FFF2-40B4-BE49-F238E27FC236}">
                <a16:creationId xmlns:a16="http://schemas.microsoft.com/office/drawing/2014/main" id="{620B0307-3F19-7A26-F3F0-0CDFE3684160}"/>
              </a:ext>
            </a:extLst>
          </p:cNvPr>
          <p:cNvPicPr>
            <a:picLocks noChangeAspect="1"/>
          </p:cNvPicPr>
          <p:nvPr/>
        </p:nvPicPr>
        <p:blipFill>
          <a:blip r:embed="rId7"/>
          <a:stretch>
            <a:fillRect/>
          </a:stretch>
        </p:blipFill>
        <p:spPr>
          <a:xfrm>
            <a:off x="9104993" y="1512538"/>
            <a:ext cx="1819311" cy="2572130"/>
          </a:xfrm>
          <a:prstGeom prst="rect">
            <a:avLst/>
          </a:prstGeom>
        </p:spPr>
      </p:pic>
    </p:spTree>
    <p:extLst>
      <p:ext uri="{BB962C8B-B14F-4D97-AF65-F5344CB8AC3E}">
        <p14:creationId xmlns:p14="http://schemas.microsoft.com/office/powerpoint/2010/main" val="771938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36">
            <a:extLst>
              <a:ext uri="{FF2B5EF4-FFF2-40B4-BE49-F238E27FC236}">
                <a16:creationId xmlns:a16="http://schemas.microsoft.com/office/drawing/2014/main" id="{13EFA6C3-82DC-4131-9929-2523E6FD0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38">
            <a:extLst>
              <a:ext uri="{FF2B5EF4-FFF2-40B4-BE49-F238E27FC236}">
                <a16:creationId xmlns:a16="http://schemas.microsoft.com/office/drawing/2014/main" id="{AEC9469E-14CA-4358-BABC-CBF836A61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69680" cy="767978"/>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Content Placeholder 26">
            <a:extLst>
              <a:ext uri="{FF2B5EF4-FFF2-40B4-BE49-F238E27FC236}">
                <a16:creationId xmlns:a16="http://schemas.microsoft.com/office/drawing/2014/main" id="{3EBE98C7-AC59-FD6A-2D67-4901EB029E8F}"/>
              </a:ext>
            </a:extLst>
          </p:cNvPr>
          <p:cNvSpPr>
            <a:spLocks noGrp="1"/>
          </p:cNvSpPr>
          <p:nvPr>
            <p:ph idx="1"/>
          </p:nvPr>
        </p:nvSpPr>
        <p:spPr>
          <a:xfrm>
            <a:off x="554447" y="1440674"/>
            <a:ext cx="11254376" cy="3808474"/>
          </a:xfrm>
        </p:spPr>
        <p:txBody>
          <a:bodyPr>
            <a:normAutofit/>
          </a:bodyPr>
          <a:lstStyle/>
          <a:p>
            <a:pPr marL="0" marR="0" lvl="0" indent="0" fontAlgn="auto">
              <a:spcBef>
                <a:spcPts val="0"/>
              </a:spcBef>
              <a:spcAft>
                <a:spcPts val="600"/>
              </a:spcAft>
              <a:buClrTx/>
              <a:buSzTx/>
              <a:buFontTx/>
              <a:buNone/>
              <a:tabLst/>
              <a:defRPr/>
            </a:pPr>
            <a:r>
              <a:rPr kumimoji="0" lang="en-US" sz="2400" b="0" i="0" u="none" strike="noStrike" cap="none" normalizeH="0" noProof="0" dirty="0">
                <a:ln>
                  <a:noFill/>
                </a:ln>
                <a:effectLst/>
                <a:uLnTx/>
                <a:uFillTx/>
              </a:rPr>
              <a:t>[1]   </a:t>
            </a:r>
            <a:r>
              <a:rPr kumimoji="0" lang="en-US" sz="2400" b="0" i="1" u="none" strike="noStrike" cap="none" normalizeH="0" noProof="0" dirty="0">
                <a:ln>
                  <a:noFill/>
                </a:ln>
                <a:effectLst/>
                <a:uLnTx/>
                <a:uFillTx/>
              </a:rPr>
              <a:t>Forming Methods - Forming by single-action hydraulic press, </a:t>
            </a:r>
            <a:r>
              <a:rPr kumimoji="0" lang="en-US" sz="2400" b="0" i="0" u="none" strike="noStrike" cap="none" normalizeH="0" noProof="0" dirty="0">
                <a:ln>
                  <a:noFill/>
                </a:ln>
                <a:effectLst/>
                <a:uLnTx/>
                <a:uFillTx/>
              </a:rPr>
              <a:t>Bureau of Aeronautics Navy Department - Washington D.C. 1943</a:t>
            </a:r>
          </a:p>
          <a:p>
            <a:pPr marL="0" marR="0" lvl="0" indent="0" fontAlgn="auto">
              <a:spcBef>
                <a:spcPts val="0"/>
              </a:spcBef>
              <a:spcAft>
                <a:spcPts val="600"/>
              </a:spcAft>
              <a:buClrTx/>
              <a:buSzTx/>
              <a:buFontTx/>
              <a:buNone/>
              <a:tabLst/>
              <a:defRPr/>
            </a:pPr>
            <a:r>
              <a:rPr kumimoji="0" lang="en-US" sz="2400" b="0" i="0" u="none" strike="noStrike" cap="none" normalizeH="0" noProof="0" dirty="0">
                <a:ln>
                  <a:noFill/>
                </a:ln>
                <a:effectLst/>
                <a:uLnTx/>
                <a:uFillTx/>
              </a:rPr>
              <a:t>[2]   </a:t>
            </a:r>
            <a:r>
              <a:rPr kumimoji="0" lang="en-US" sz="2400" b="0" i="1" u="none" strike="noStrike" cap="none" normalizeH="0" noProof="0" dirty="0">
                <a:ln>
                  <a:noFill/>
                </a:ln>
                <a:effectLst/>
                <a:uLnTx/>
                <a:uFillTx/>
              </a:rPr>
              <a:t>Prediction algorithm for spring back of frame-rib parts in rubber forming process by incorporating</a:t>
            </a:r>
          </a:p>
          <a:p>
            <a:pPr marL="0" marR="0" lvl="0" indent="0" fontAlgn="auto">
              <a:spcBef>
                <a:spcPts val="0"/>
              </a:spcBef>
              <a:spcAft>
                <a:spcPts val="600"/>
              </a:spcAft>
              <a:buClrTx/>
              <a:buSzTx/>
              <a:buFontTx/>
              <a:buNone/>
              <a:tabLst/>
              <a:defRPr/>
            </a:pPr>
            <a:r>
              <a:rPr kumimoji="0" lang="en-US" sz="2400" b="0" i="1" u="none" strike="noStrike" cap="none" normalizeH="0" noProof="0" dirty="0">
                <a:ln>
                  <a:noFill/>
                </a:ln>
                <a:effectLst/>
                <a:uLnTx/>
                <a:uFillTx/>
              </a:rPr>
              <a:t>Sobol within improved grey relation analysis,</a:t>
            </a:r>
            <a:r>
              <a:rPr kumimoji="0" lang="en-US" sz="2400" b="0" i="0" u="none" strike="noStrike" cap="none" normalizeH="0" noProof="0" dirty="0">
                <a:ln>
                  <a:noFill/>
                </a:ln>
                <a:effectLst/>
                <a:uLnTx/>
                <a:uFillTx/>
              </a:rPr>
              <a:t> Yubin Fan, Chuang Liu, </a:t>
            </a:r>
            <a:r>
              <a:rPr kumimoji="0" lang="en-US" sz="2400" b="0" i="0" u="none" strike="noStrike" cap="none" normalizeH="0" noProof="0" dirty="0" err="1">
                <a:ln>
                  <a:noFill/>
                </a:ln>
                <a:effectLst/>
                <a:uLnTx/>
                <a:uFillTx/>
              </a:rPr>
              <a:t>Junbiao</a:t>
            </a:r>
            <a:r>
              <a:rPr kumimoji="0" lang="en-US" sz="2400" b="0" i="0" u="none" strike="noStrike" cap="none" normalizeH="0" noProof="0" dirty="0">
                <a:ln>
                  <a:noFill/>
                </a:ln>
                <a:effectLst/>
                <a:uLnTx/>
                <a:uFillTx/>
              </a:rPr>
              <a:t> Wang</a:t>
            </a:r>
          </a:p>
          <a:p>
            <a:pPr marL="0" marR="0" lvl="0" indent="0" fontAlgn="auto">
              <a:spcBef>
                <a:spcPts val="0"/>
              </a:spcBef>
              <a:spcAft>
                <a:spcPts val="600"/>
              </a:spcAft>
              <a:buClrTx/>
              <a:buSzTx/>
              <a:buFontTx/>
              <a:buNone/>
              <a:tabLst/>
              <a:defRPr/>
            </a:pPr>
            <a:r>
              <a:rPr kumimoji="0" lang="en-US" sz="2400" b="0" i="0" u="none" strike="noStrike" cap="none" normalizeH="0" noProof="0" dirty="0">
                <a:ln>
                  <a:noFill/>
                </a:ln>
                <a:effectLst/>
                <a:uLnTx/>
                <a:uFillTx/>
              </a:rPr>
              <a:t>[3]   Altair Inspire Form product documentation</a:t>
            </a:r>
          </a:p>
          <a:p>
            <a:pPr marL="0" marR="0" lvl="0" indent="0" fontAlgn="auto">
              <a:spcBef>
                <a:spcPts val="0"/>
              </a:spcBef>
              <a:spcAft>
                <a:spcPts val="600"/>
              </a:spcAft>
              <a:buClrTx/>
              <a:buSzTx/>
              <a:buFontTx/>
              <a:buNone/>
              <a:tabLst/>
              <a:defRPr/>
            </a:pPr>
            <a:r>
              <a:rPr kumimoji="0" lang="en-US" sz="2400" b="0" i="0" u="none" strike="noStrike" cap="none" normalizeH="0" noProof="0" dirty="0">
                <a:ln>
                  <a:noFill/>
                </a:ln>
                <a:effectLst/>
                <a:uLnTx/>
                <a:uFillTx/>
              </a:rPr>
              <a:t>[4]  </a:t>
            </a:r>
            <a:r>
              <a:rPr kumimoji="0" lang="en-US" sz="2400" b="0" i="0" u="none" strike="noStrike" cap="none" normalizeH="0" noProof="0" dirty="0">
                <a:ln>
                  <a:noFill/>
                </a:ln>
                <a:effectLst/>
                <a:uLnTx/>
                <a:uFillTx/>
                <a:hlinkClick r:id="rId2">
                  <a:extLst>
                    <a:ext uri="{A12FA001-AC4F-418D-AE19-62706E023703}">
                      <ahyp:hlinkClr xmlns:ahyp="http://schemas.microsoft.com/office/drawing/2018/hyperlinkcolor" val="tx"/>
                    </a:ext>
                  </a:extLst>
                </a:hlinkClick>
              </a:rPr>
              <a:t>www.matweb.com</a:t>
            </a:r>
            <a:endParaRPr kumimoji="0" lang="en-US" sz="2400" b="0" i="0" u="none" strike="noStrike" cap="none" normalizeH="0" noProof="0" dirty="0">
              <a:ln>
                <a:noFill/>
              </a:ln>
              <a:effectLst/>
              <a:uLnTx/>
              <a:uFillTx/>
            </a:endParaRPr>
          </a:p>
        </p:txBody>
      </p:sp>
      <p:sp>
        <p:nvSpPr>
          <p:cNvPr id="41" name="Freeform: Shape 40">
            <a:extLst>
              <a:ext uri="{FF2B5EF4-FFF2-40B4-BE49-F238E27FC236}">
                <a16:creationId xmlns:a16="http://schemas.microsoft.com/office/drawing/2014/main" id="{048EB4C9-ACAF-4CCA-BA6E-931443192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5753" y="6027658"/>
            <a:ext cx="7906247" cy="830343"/>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785037 w 6884912"/>
              <a:gd name="connsiteY84" fmla="*/ 161964 h 1161397"/>
              <a:gd name="connsiteX85" fmla="*/ 4844073 w 6884912"/>
              <a:gd name="connsiteY85" fmla="*/ 161768 h 1161397"/>
              <a:gd name="connsiteX86" fmla="*/ 4856454 w 6884912"/>
              <a:gd name="connsiteY86" fmla="*/ 130488 h 1161397"/>
              <a:gd name="connsiteX87" fmla="*/ 4920038 w 6884912"/>
              <a:gd name="connsiteY87" fmla="*/ 140418 h 1161397"/>
              <a:gd name="connsiteX88" fmla="*/ 5016639 w 6884912"/>
              <a:gd name="connsiteY88" fmla="*/ 158905 h 1161397"/>
              <a:gd name="connsiteX89" fmla="*/ 5072009 w 6884912"/>
              <a:gd name="connsiteY89" fmla="*/ 161502 h 1161397"/>
              <a:gd name="connsiteX90" fmla="*/ 5223626 w 6884912"/>
              <a:gd name="connsiteY90" fmla="*/ 177356 h 1161397"/>
              <a:gd name="connsiteX91" fmla="*/ 5375773 w 6884912"/>
              <a:gd name="connsiteY91" fmla="*/ 199913 h 1161397"/>
              <a:gd name="connsiteX92" fmla="*/ 5467502 w 6884912"/>
              <a:gd name="connsiteY92" fmla="*/ 250963 h 1161397"/>
              <a:gd name="connsiteX93" fmla="*/ 5592395 w 6884912"/>
              <a:gd name="connsiteY93" fmla="*/ 265434 h 1161397"/>
              <a:gd name="connsiteX94" fmla="*/ 5613532 w 6884912"/>
              <a:gd name="connsiteY94" fmla="*/ 273379 h 1161397"/>
              <a:gd name="connsiteX95" fmla="*/ 5642173 w 6884912"/>
              <a:gd name="connsiteY95" fmla="*/ 266904 h 1161397"/>
              <a:gd name="connsiteX96" fmla="*/ 5756910 w 6884912"/>
              <a:gd name="connsiteY96" fmla="*/ 239211 h 1161397"/>
              <a:gd name="connsiteX97" fmla="*/ 5846667 w 6884912"/>
              <a:gd name="connsiteY97" fmla="*/ 201786 h 1161397"/>
              <a:gd name="connsiteX98" fmla="*/ 5960732 w 6884912"/>
              <a:gd name="connsiteY98" fmla="*/ 220708 h 1161397"/>
              <a:gd name="connsiteX99" fmla="*/ 6029542 w 6884912"/>
              <a:gd name="connsiteY99" fmla="*/ 210339 h 1161397"/>
              <a:gd name="connsiteX100" fmla="*/ 6141123 w 6884912"/>
              <a:gd name="connsiteY100" fmla="*/ 159923 h 1161397"/>
              <a:gd name="connsiteX101" fmla="*/ 6290640 w 6884912"/>
              <a:gd name="connsiteY101" fmla="*/ 167441 h 1161397"/>
              <a:gd name="connsiteX102" fmla="*/ 6322806 w 6884912"/>
              <a:gd name="connsiteY102" fmla="*/ 213293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844073 w 6884912"/>
              <a:gd name="connsiteY84" fmla="*/ 161768 h 1161397"/>
              <a:gd name="connsiteX85" fmla="*/ 4856454 w 6884912"/>
              <a:gd name="connsiteY85" fmla="*/ 130488 h 1161397"/>
              <a:gd name="connsiteX86" fmla="*/ 4920038 w 6884912"/>
              <a:gd name="connsiteY86" fmla="*/ 140418 h 1161397"/>
              <a:gd name="connsiteX87" fmla="*/ 5016639 w 6884912"/>
              <a:gd name="connsiteY87" fmla="*/ 158905 h 1161397"/>
              <a:gd name="connsiteX88" fmla="*/ 5072009 w 6884912"/>
              <a:gd name="connsiteY88" fmla="*/ 161502 h 1161397"/>
              <a:gd name="connsiteX89" fmla="*/ 5223626 w 6884912"/>
              <a:gd name="connsiteY89" fmla="*/ 177356 h 1161397"/>
              <a:gd name="connsiteX90" fmla="*/ 5375773 w 6884912"/>
              <a:gd name="connsiteY90" fmla="*/ 199913 h 1161397"/>
              <a:gd name="connsiteX91" fmla="*/ 5467502 w 6884912"/>
              <a:gd name="connsiteY91" fmla="*/ 250963 h 1161397"/>
              <a:gd name="connsiteX92" fmla="*/ 5592395 w 6884912"/>
              <a:gd name="connsiteY92" fmla="*/ 265434 h 1161397"/>
              <a:gd name="connsiteX93" fmla="*/ 5613532 w 6884912"/>
              <a:gd name="connsiteY93" fmla="*/ 273379 h 1161397"/>
              <a:gd name="connsiteX94" fmla="*/ 5642173 w 6884912"/>
              <a:gd name="connsiteY94" fmla="*/ 266904 h 1161397"/>
              <a:gd name="connsiteX95" fmla="*/ 5756910 w 6884912"/>
              <a:gd name="connsiteY95" fmla="*/ 239211 h 1161397"/>
              <a:gd name="connsiteX96" fmla="*/ 5846667 w 6884912"/>
              <a:gd name="connsiteY96" fmla="*/ 201786 h 1161397"/>
              <a:gd name="connsiteX97" fmla="*/ 5960732 w 6884912"/>
              <a:gd name="connsiteY97" fmla="*/ 220708 h 1161397"/>
              <a:gd name="connsiteX98" fmla="*/ 6029542 w 6884912"/>
              <a:gd name="connsiteY98" fmla="*/ 210339 h 1161397"/>
              <a:gd name="connsiteX99" fmla="*/ 6141123 w 6884912"/>
              <a:gd name="connsiteY99" fmla="*/ 159923 h 1161397"/>
              <a:gd name="connsiteX100" fmla="*/ 6290640 w 6884912"/>
              <a:gd name="connsiteY100" fmla="*/ 167441 h 1161397"/>
              <a:gd name="connsiteX101" fmla="*/ 6322806 w 6884912"/>
              <a:gd name="connsiteY101" fmla="*/ 213293 h 1161397"/>
              <a:gd name="connsiteX102" fmla="*/ 6380420 w 6884912"/>
              <a:gd name="connsiteY102" fmla="*/ 173195 h 1161397"/>
              <a:gd name="connsiteX103" fmla="*/ 6507891 w 6884912"/>
              <a:gd name="connsiteY103" fmla="*/ 118474 h 1161397"/>
              <a:gd name="connsiteX104" fmla="*/ 6571807 w 6884912"/>
              <a:gd name="connsiteY104" fmla="*/ 98636 h 1161397"/>
              <a:gd name="connsiteX105" fmla="*/ 6671880 w 6884912"/>
              <a:gd name="connsiteY105" fmla="*/ 82931 h 1161397"/>
              <a:gd name="connsiteX106" fmla="*/ 6702266 w 6884912"/>
              <a:gd name="connsiteY106" fmla="*/ 75470 h 1161397"/>
              <a:gd name="connsiteX107" fmla="*/ 6845802 w 6884912"/>
              <a:gd name="connsiteY107" fmla="*/ 24496 h 1161397"/>
              <a:gd name="connsiteX108" fmla="*/ 6884912 w 6884912"/>
              <a:gd name="connsiteY10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12111 w 6884912"/>
              <a:gd name="connsiteY8" fmla="*/ 1085599 h 1161397"/>
              <a:gd name="connsiteX9" fmla="*/ 567875 w 6884912"/>
              <a:gd name="connsiteY9" fmla="*/ 1051976 h 1161397"/>
              <a:gd name="connsiteX10" fmla="*/ 601644 w 6884912"/>
              <a:gd name="connsiteY10" fmla="*/ 1003997 h 1161397"/>
              <a:gd name="connsiteX11" fmla="*/ 651408 w 6884912"/>
              <a:gd name="connsiteY11" fmla="*/ 984938 h 1161397"/>
              <a:gd name="connsiteX12" fmla="*/ 673197 w 6884912"/>
              <a:gd name="connsiteY12" fmla="*/ 1010060 h 1161397"/>
              <a:gd name="connsiteX13" fmla="*/ 723108 w 6884912"/>
              <a:gd name="connsiteY13" fmla="*/ 980081 h 1161397"/>
              <a:gd name="connsiteX14" fmla="*/ 797699 w 6884912"/>
              <a:gd name="connsiteY14" fmla="*/ 931362 h 1161397"/>
              <a:gd name="connsiteX15" fmla="*/ 843359 w 6884912"/>
              <a:gd name="connsiteY15" fmla="*/ 910894 h 1161397"/>
              <a:gd name="connsiteX16" fmla="*/ 965215 w 6884912"/>
              <a:gd name="connsiteY16" fmla="*/ 846701 h 1161397"/>
              <a:gd name="connsiteX17" fmla="*/ 1085080 w 6884912"/>
              <a:gd name="connsiteY17" fmla="*/ 776086 h 1161397"/>
              <a:gd name="connsiteX18" fmla="*/ 1131224 w 6884912"/>
              <a:gd name="connsiteY18" fmla="*/ 706160 h 1161397"/>
              <a:gd name="connsiteX19" fmla="*/ 1138051 w 6884912"/>
              <a:gd name="connsiteY19" fmla="*/ 70203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26340 w 6884912"/>
              <a:gd name="connsiteY38" fmla="*/ 638496 h 1161397"/>
              <a:gd name="connsiteX39" fmla="*/ 1731986 w 6884912"/>
              <a:gd name="connsiteY39" fmla="*/ 589682 h 1161397"/>
              <a:gd name="connsiteX40" fmla="*/ 1927935 w 6884912"/>
              <a:gd name="connsiteY40" fmla="*/ 628540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222191 w 6884912"/>
              <a:gd name="connsiteY57" fmla="*/ 307887 h 1161397"/>
              <a:gd name="connsiteX58" fmla="*/ 3227953 w 6884912"/>
              <a:gd name="connsiteY58" fmla="*/ 297650 h 1161397"/>
              <a:gd name="connsiteX59" fmla="*/ 3510042 w 6884912"/>
              <a:gd name="connsiteY59" fmla="*/ 311820 h 1161397"/>
              <a:gd name="connsiteX60" fmla="*/ 3626773 w 6884912"/>
              <a:gd name="connsiteY60" fmla="*/ 290452 h 1161397"/>
              <a:gd name="connsiteX61" fmla="*/ 3666217 w 6884912"/>
              <a:gd name="connsiteY61" fmla="*/ 273255 h 1161397"/>
              <a:gd name="connsiteX62" fmla="*/ 3732427 w 6884912"/>
              <a:gd name="connsiteY62" fmla="*/ 245039 h 1161397"/>
              <a:gd name="connsiteX63" fmla="*/ 3777022 w 6884912"/>
              <a:gd name="connsiteY63" fmla="*/ 200276 h 1161397"/>
              <a:gd name="connsiteX64" fmla="*/ 3791246 w 6884912"/>
              <a:gd name="connsiteY64" fmla="*/ 189996 h 1161397"/>
              <a:gd name="connsiteX65" fmla="*/ 3819864 w 6884912"/>
              <a:gd name="connsiteY65" fmla="*/ 194605 h 1161397"/>
              <a:gd name="connsiteX66" fmla="*/ 3830398 w 6884912"/>
              <a:gd name="connsiteY66" fmla="*/ 188383 h 1161397"/>
              <a:gd name="connsiteX67" fmla="*/ 3834360 w 6884912"/>
              <a:gd name="connsiteY67" fmla="*/ 188992 h 1161397"/>
              <a:gd name="connsiteX68" fmla="*/ 3843715 w 6884912"/>
              <a:gd name="connsiteY68" fmla="*/ 188752 h 1161397"/>
              <a:gd name="connsiteX69" fmla="*/ 3842609 w 6884912"/>
              <a:gd name="connsiteY69" fmla="*/ 197386 h 1161397"/>
              <a:gd name="connsiteX70" fmla="*/ 3853961 w 6884912"/>
              <a:gd name="connsiteY70" fmla="*/ 213380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3922400 w 6884912"/>
              <a:gd name="connsiteY74" fmla="*/ 205056 h 1161397"/>
              <a:gd name="connsiteX75" fmla="*/ 4013061 w 6884912"/>
              <a:gd name="connsiteY75" fmla="*/ 224874 h 1161397"/>
              <a:gd name="connsiteX76" fmla="*/ 4220717 w 6884912"/>
              <a:gd name="connsiteY76" fmla="*/ 192946 h 1161397"/>
              <a:gd name="connsiteX77" fmla="*/ 4228802 w 6884912"/>
              <a:gd name="connsiteY77" fmla="*/ 201468 h 1161397"/>
              <a:gd name="connsiteX78" fmla="*/ 4289361 w 6884912"/>
              <a:gd name="connsiteY78" fmla="*/ 196642 h 1161397"/>
              <a:gd name="connsiteX79" fmla="*/ 4498913 w 6884912"/>
              <a:gd name="connsiteY79" fmla="*/ 118915 h 1161397"/>
              <a:gd name="connsiteX80" fmla="*/ 4617330 w 6884912"/>
              <a:gd name="connsiteY80" fmla="*/ 111163 h 1161397"/>
              <a:gd name="connsiteX81" fmla="*/ 4659778 w 6884912"/>
              <a:gd name="connsiteY81" fmla="*/ 118219 h 1161397"/>
              <a:gd name="connsiteX82" fmla="*/ 4730870 w 6884912"/>
              <a:gd name="connsiteY82" fmla="*/ 129432 h 1161397"/>
              <a:gd name="connsiteX83" fmla="*/ 4844073 w 6884912"/>
              <a:gd name="connsiteY83" fmla="*/ 161768 h 1161397"/>
              <a:gd name="connsiteX84" fmla="*/ 4856454 w 6884912"/>
              <a:gd name="connsiteY84" fmla="*/ 130488 h 1161397"/>
              <a:gd name="connsiteX85" fmla="*/ 4920038 w 6884912"/>
              <a:gd name="connsiteY85" fmla="*/ 140418 h 1161397"/>
              <a:gd name="connsiteX86" fmla="*/ 5016639 w 6884912"/>
              <a:gd name="connsiteY86" fmla="*/ 158905 h 1161397"/>
              <a:gd name="connsiteX87" fmla="*/ 5072009 w 6884912"/>
              <a:gd name="connsiteY87" fmla="*/ 161502 h 1161397"/>
              <a:gd name="connsiteX88" fmla="*/ 5223626 w 6884912"/>
              <a:gd name="connsiteY88" fmla="*/ 177356 h 1161397"/>
              <a:gd name="connsiteX89" fmla="*/ 5375773 w 6884912"/>
              <a:gd name="connsiteY89" fmla="*/ 199913 h 1161397"/>
              <a:gd name="connsiteX90" fmla="*/ 5467502 w 6884912"/>
              <a:gd name="connsiteY90" fmla="*/ 250963 h 1161397"/>
              <a:gd name="connsiteX91" fmla="*/ 5592395 w 6884912"/>
              <a:gd name="connsiteY91" fmla="*/ 265434 h 1161397"/>
              <a:gd name="connsiteX92" fmla="*/ 5613532 w 6884912"/>
              <a:gd name="connsiteY92" fmla="*/ 273379 h 1161397"/>
              <a:gd name="connsiteX93" fmla="*/ 5642173 w 6884912"/>
              <a:gd name="connsiteY93" fmla="*/ 266904 h 1161397"/>
              <a:gd name="connsiteX94" fmla="*/ 5756910 w 6884912"/>
              <a:gd name="connsiteY94" fmla="*/ 239211 h 1161397"/>
              <a:gd name="connsiteX95" fmla="*/ 5846667 w 6884912"/>
              <a:gd name="connsiteY95" fmla="*/ 201786 h 1161397"/>
              <a:gd name="connsiteX96" fmla="*/ 5960732 w 6884912"/>
              <a:gd name="connsiteY96" fmla="*/ 220708 h 1161397"/>
              <a:gd name="connsiteX97" fmla="*/ 6029542 w 6884912"/>
              <a:gd name="connsiteY97" fmla="*/ 210339 h 1161397"/>
              <a:gd name="connsiteX98" fmla="*/ 6141123 w 6884912"/>
              <a:gd name="connsiteY98" fmla="*/ 159923 h 1161397"/>
              <a:gd name="connsiteX99" fmla="*/ 6290640 w 6884912"/>
              <a:gd name="connsiteY99" fmla="*/ 167441 h 1161397"/>
              <a:gd name="connsiteX100" fmla="*/ 6322806 w 6884912"/>
              <a:gd name="connsiteY100" fmla="*/ 213293 h 1161397"/>
              <a:gd name="connsiteX101" fmla="*/ 6380420 w 6884912"/>
              <a:gd name="connsiteY101" fmla="*/ 173195 h 1161397"/>
              <a:gd name="connsiteX102" fmla="*/ 6507891 w 6884912"/>
              <a:gd name="connsiteY102" fmla="*/ 118474 h 1161397"/>
              <a:gd name="connsiteX103" fmla="*/ 6571807 w 6884912"/>
              <a:gd name="connsiteY103" fmla="*/ 98636 h 1161397"/>
              <a:gd name="connsiteX104" fmla="*/ 6671880 w 6884912"/>
              <a:gd name="connsiteY104" fmla="*/ 82931 h 1161397"/>
              <a:gd name="connsiteX105" fmla="*/ 6702266 w 6884912"/>
              <a:gd name="connsiteY105" fmla="*/ 75470 h 1161397"/>
              <a:gd name="connsiteX106" fmla="*/ 6845802 w 6884912"/>
              <a:gd name="connsiteY106" fmla="*/ 24496 h 1161397"/>
              <a:gd name="connsiteX107" fmla="*/ 6884912 w 6884912"/>
              <a:gd name="connsiteY10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12111 w 6884912"/>
              <a:gd name="connsiteY7" fmla="*/ 1085599 h 1161397"/>
              <a:gd name="connsiteX8" fmla="*/ 567875 w 6884912"/>
              <a:gd name="connsiteY8" fmla="*/ 1051976 h 1161397"/>
              <a:gd name="connsiteX9" fmla="*/ 601644 w 6884912"/>
              <a:gd name="connsiteY9" fmla="*/ 1003997 h 1161397"/>
              <a:gd name="connsiteX10" fmla="*/ 651408 w 6884912"/>
              <a:gd name="connsiteY10" fmla="*/ 984938 h 1161397"/>
              <a:gd name="connsiteX11" fmla="*/ 673197 w 6884912"/>
              <a:gd name="connsiteY11" fmla="*/ 1010060 h 1161397"/>
              <a:gd name="connsiteX12" fmla="*/ 723108 w 6884912"/>
              <a:gd name="connsiteY12" fmla="*/ 980081 h 1161397"/>
              <a:gd name="connsiteX13" fmla="*/ 797699 w 6884912"/>
              <a:gd name="connsiteY13" fmla="*/ 931362 h 1161397"/>
              <a:gd name="connsiteX14" fmla="*/ 843359 w 6884912"/>
              <a:gd name="connsiteY14" fmla="*/ 910894 h 1161397"/>
              <a:gd name="connsiteX15" fmla="*/ 965215 w 6884912"/>
              <a:gd name="connsiteY15" fmla="*/ 846701 h 1161397"/>
              <a:gd name="connsiteX16" fmla="*/ 1085080 w 6884912"/>
              <a:gd name="connsiteY16" fmla="*/ 776086 h 1161397"/>
              <a:gd name="connsiteX17" fmla="*/ 1131224 w 6884912"/>
              <a:gd name="connsiteY17" fmla="*/ 706160 h 1161397"/>
              <a:gd name="connsiteX18" fmla="*/ 1138051 w 6884912"/>
              <a:gd name="connsiteY18" fmla="*/ 702034 h 1161397"/>
              <a:gd name="connsiteX19" fmla="*/ 1158800 w 6884912"/>
              <a:gd name="connsiteY19" fmla="*/ 700004 h 1161397"/>
              <a:gd name="connsiteX20" fmla="*/ 1166947 w 6884912"/>
              <a:gd name="connsiteY20" fmla="*/ 700762 h 1161397"/>
              <a:gd name="connsiteX21" fmla="*/ 1178135 w 6884912"/>
              <a:gd name="connsiteY21" fmla="*/ 698631 h 1161397"/>
              <a:gd name="connsiteX22" fmla="*/ 1178301 w 6884912"/>
              <a:gd name="connsiteY22" fmla="*/ 698094 h 1161397"/>
              <a:gd name="connsiteX23" fmla="*/ 1188995 w 6884912"/>
              <a:gd name="connsiteY23" fmla="*/ 697048 h 1161397"/>
              <a:gd name="connsiteX24" fmla="*/ 1242716 w 6884912"/>
              <a:gd name="connsiteY24" fmla="*/ 698052 h 1161397"/>
              <a:gd name="connsiteX25" fmla="*/ 1299977 w 6884912"/>
              <a:gd name="connsiteY25" fmla="*/ 639196 h 1161397"/>
              <a:gd name="connsiteX26" fmla="*/ 1326190 w 6884912"/>
              <a:gd name="connsiteY26" fmla="*/ 625955 h 1161397"/>
              <a:gd name="connsiteX27" fmla="*/ 1339600 w 6884912"/>
              <a:gd name="connsiteY27" fmla="*/ 616295 h 1161397"/>
              <a:gd name="connsiteX28" fmla="*/ 1340054 w 6884912"/>
              <a:gd name="connsiteY28" fmla="*/ 614022 h 1161397"/>
              <a:gd name="connsiteX29" fmla="*/ 1391606 w 6884912"/>
              <a:gd name="connsiteY29" fmla="*/ 615229 h 1161397"/>
              <a:gd name="connsiteX30" fmla="*/ 1397565 w 6884912"/>
              <a:gd name="connsiteY30" fmla="*/ 611490 h 1161397"/>
              <a:gd name="connsiteX31" fmla="*/ 1432302 w 6884912"/>
              <a:gd name="connsiteY31" fmla="*/ 617267 h 1161397"/>
              <a:gd name="connsiteX32" fmla="*/ 1449644 w 6884912"/>
              <a:gd name="connsiteY32" fmla="*/ 617591 h 1161397"/>
              <a:gd name="connsiteX33" fmla="*/ 1455793 w 6884912"/>
              <a:gd name="connsiteY33" fmla="*/ 623174 h 1161397"/>
              <a:gd name="connsiteX34" fmla="*/ 1480758 w 6884912"/>
              <a:gd name="connsiteY34" fmla="*/ 620863 h 1161397"/>
              <a:gd name="connsiteX35" fmla="*/ 1483154 w 6884912"/>
              <a:gd name="connsiteY35" fmla="*/ 618527 h 1161397"/>
              <a:gd name="connsiteX36" fmla="*/ 1505495 w 6884912"/>
              <a:gd name="connsiteY36" fmla="*/ 624325 h 1161397"/>
              <a:gd name="connsiteX37" fmla="*/ 1526340 w 6884912"/>
              <a:gd name="connsiteY37" fmla="*/ 638496 h 1161397"/>
              <a:gd name="connsiteX38" fmla="*/ 1731986 w 6884912"/>
              <a:gd name="connsiteY38" fmla="*/ 589682 h 1161397"/>
              <a:gd name="connsiteX39" fmla="*/ 1927935 w 6884912"/>
              <a:gd name="connsiteY39" fmla="*/ 628540 h 1161397"/>
              <a:gd name="connsiteX40" fmla="*/ 2039075 w 6884912"/>
              <a:gd name="connsiteY40" fmla="*/ 599964 h 1161397"/>
              <a:gd name="connsiteX41" fmla="*/ 2066980 w 6884912"/>
              <a:gd name="connsiteY41" fmla="*/ 550413 h 1161397"/>
              <a:gd name="connsiteX42" fmla="*/ 2352236 w 6884912"/>
              <a:gd name="connsiteY42" fmla="*/ 519602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222191 w 6884912"/>
              <a:gd name="connsiteY56" fmla="*/ 307887 h 1161397"/>
              <a:gd name="connsiteX57" fmla="*/ 3227953 w 6884912"/>
              <a:gd name="connsiteY57" fmla="*/ 297650 h 1161397"/>
              <a:gd name="connsiteX58" fmla="*/ 3510042 w 6884912"/>
              <a:gd name="connsiteY58" fmla="*/ 311820 h 1161397"/>
              <a:gd name="connsiteX59" fmla="*/ 3626773 w 6884912"/>
              <a:gd name="connsiteY59" fmla="*/ 290452 h 1161397"/>
              <a:gd name="connsiteX60" fmla="*/ 3666217 w 6884912"/>
              <a:gd name="connsiteY60" fmla="*/ 273255 h 1161397"/>
              <a:gd name="connsiteX61" fmla="*/ 3732427 w 6884912"/>
              <a:gd name="connsiteY61" fmla="*/ 245039 h 1161397"/>
              <a:gd name="connsiteX62" fmla="*/ 3777022 w 6884912"/>
              <a:gd name="connsiteY62" fmla="*/ 200276 h 1161397"/>
              <a:gd name="connsiteX63" fmla="*/ 3791246 w 6884912"/>
              <a:gd name="connsiteY63" fmla="*/ 189996 h 1161397"/>
              <a:gd name="connsiteX64" fmla="*/ 3819864 w 6884912"/>
              <a:gd name="connsiteY64" fmla="*/ 194605 h 1161397"/>
              <a:gd name="connsiteX65" fmla="*/ 3830398 w 6884912"/>
              <a:gd name="connsiteY65" fmla="*/ 188383 h 1161397"/>
              <a:gd name="connsiteX66" fmla="*/ 3834360 w 6884912"/>
              <a:gd name="connsiteY66" fmla="*/ 188992 h 1161397"/>
              <a:gd name="connsiteX67" fmla="*/ 3843715 w 6884912"/>
              <a:gd name="connsiteY67" fmla="*/ 188752 h 1161397"/>
              <a:gd name="connsiteX68" fmla="*/ 3842609 w 6884912"/>
              <a:gd name="connsiteY68" fmla="*/ 197386 h 1161397"/>
              <a:gd name="connsiteX69" fmla="*/ 3853961 w 6884912"/>
              <a:gd name="connsiteY69" fmla="*/ 213380 h 1161397"/>
              <a:gd name="connsiteX70" fmla="*/ 3907640 w 6884912"/>
              <a:gd name="connsiteY70" fmla="*/ 207568 h 1161397"/>
              <a:gd name="connsiteX71" fmla="*/ 3910449 w 6884912"/>
              <a:gd name="connsiteY71" fmla="*/ 197808 h 1161397"/>
              <a:gd name="connsiteX72" fmla="*/ 3917197 w 6884912"/>
              <a:gd name="connsiteY72" fmla="*/ 196121 h 1161397"/>
              <a:gd name="connsiteX73" fmla="*/ 3922400 w 6884912"/>
              <a:gd name="connsiteY73" fmla="*/ 205056 h 1161397"/>
              <a:gd name="connsiteX74" fmla="*/ 4013061 w 6884912"/>
              <a:gd name="connsiteY74" fmla="*/ 224874 h 1161397"/>
              <a:gd name="connsiteX75" fmla="*/ 4220717 w 6884912"/>
              <a:gd name="connsiteY75" fmla="*/ 192946 h 1161397"/>
              <a:gd name="connsiteX76" fmla="*/ 4228802 w 6884912"/>
              <a:gd name="connsiteY76" fmla="*/ 201468 h 1161397"/>
              <a:gd name="connsiteX77" fmla="*/ 4289361 w 6884912"/>
              <a:gd name="connsiteY77" fmla="*/ 196642 h 1161397"/>
              <a:gd name="connsiteX78" fmla="*/ 4498913 w 6884912"/>
              <a:gd name="connsiteY78" fmla="*/ 118915 h 1161397"/>
              <a:gd name="connsiteX79" fmla="*/ 4617330 w 6884912"/>
              <a:gd name="connsiteY79" fmla="*/ 111163 h 1161397"/>
              <a:gd name="connsiteX80" fmla="*/ 4659778 w 6884912"/>
              <a:gd name="connsiteY80" fmla="*/ 118219 h 1161397"/>
              <a:gd name="connsiteX81" fmla="*/ 4730870 w 6884912"/>
              <a:gd name="connsiteY81" fmla="*/ 129432 h 1161397"/>
              <a:gd name="connsiteX82" fmla="*/ 4844073 w 6884912"/>
              <a:gd name="connsiteY82" fmla="*/ 161768 h 1161397"/>
              <a:gd name="connsiteX83" fmla="*/ 4856454 w 6884912"/>
              <a:gd name="connsiteY83" fmla="*/ 130488 h 1161397"/>
              <a:gd name="connsiteX84" fmla="*/ 4920038 w 6884912"/>
              <a:gd name="connsiteY84" fmla="*/ 140418 h 1161397"/>
              <a:gd name="connsiteX85" fmla="*/ 5016639 w 6884912"/>
              <a:gd name="connsiteY85" fmla="*/ 158905 h 1161397"/>
              <a:gd name="connsiteX86" fmla="*/ 5072009 w 6884912"/>
              <a:gd name="connsiteY86" fmla="*/ 161502 h 1161397"/>
              <a:gd name="connsiteX87" fmla="*/ 5223626 w 6884912"/>
              <a:gd name="connsiteY87" fmla="*/ 177356 h 1161397"/>
              <a:gd name="connsiteX88" fmla="*/ 5375773 w 6884912"/>
              <a:gd name="connsiteY88" fmla="*/ 199913 h 1161397"/>
              <a:gd name="connsiteX89" fmla="*/ 5467502 w 6884912"/>
              <a:gd name="connsiteY89" fmla="*/ 250963 h 1161397"/>
              <a:gd name="connsiteX90" fmla="*/ 5592395 w 6884912"/>
              <a:gd name="connsiteY90" fmla="*/ 265434 h 1161397"/>
              <a:gd name="connsiteX91" fmla="*/ 5613532 w 6884912"/>
              <a:gd name="connsiteY91" fmla="*/ 273379 h 1161397"/>
              <a:gd name="connsiteX92" fmla="*/ 5642173 w 6884912"/>
              <a:gd name="connsiteY92" fmla="*/ 266904 h 1161397"/>
              <a:gd name="connsiteX93" fmla="*/ 5756910 w 6884912"/>
              <a:gd name="connsiteY93" fmla="*/ 239211 h 1161397"/>
              <a:gd name="connsiteX94" fmla="*/ 5846667 w 6884912"/>
              <a:gd name="connsiteY94" fmla="*/ 201786 h 1161397"/>
              <a:gd name="connsiteX95" fmla="*/ 5960732 w 6884912"/>
              <a:gd name="connsiteY95" fmla="*/ 220708 h 1161397"/>
              <a:gd name="connsiteX96" fmla="*/ 6029542 w 6884912"/>
              <a:gd name="connsiteY96" fmla="*/ 210339 h 1161397"/>
              <a:gd name="connsiteX97" fmla="*/ 6141123 w 6884912"/>
              <a:gd name="connsiteY97" fmla="*/ 159923 h 1161397"/>
              <a:gd name="connsiteX98" fmla="*/ 6290640 w 6884912"/>
              <a:gd name="connsiteY98" fmla="*/ 167441 h 1161397"/>
              <a:gd name="connsiteX99" fmla="*/ 6322806 w 6884912"/>
              <a:gd name="connsiteY99" fmla="*/ 213293 h 1161397"/>
              <a:gd name="connsiteX100" fmla="*/ 6380420 w 6884912"/>
              <a:gd name="connsiteY100" fmla="*/ 173195 h 1161397"/>
              <a:gd name="connsiteX101" fmla="*/ 6507891 w 6884912"/>
              <a:gd name="connsiteY101" fmla="*/ 118474 h 1161397"/>
              <a:gd name="connsiteX102" fmla="*/ 6571807 w 6884912"/>
              <a:gd name="connsiteY102" fmla="*/ 98636 h 1161397"/>
              <a:gd name="connsiteX103" fmla="*/ 6671880 w 6884912"/>
              <a:gd name="connsiteY103" fmla="*/ 82931 h 1161397"/>
              <a:gd name="connsiteX104" fmla="*/ 6702266 w 6884912"/>
              <a:gd name="connsiteY104" fmla="*/ 75470 h 1161397"/>
              <a:gd name="connsiteX105" fmla="*/ 6845802 w 6884912"/>
              <a:gd name="connsiteY105" fmla="*/ 24496 h 1161397"/>
              <a:gd name="connsiteX106" fmla="*/ 6884912 w 6884912"/>
              <a:gd name="connsiteY10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67875 w 6884912"/>
              <a:gd name="connsiteY7" fmla="*/ 1051976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213420 w 6884912"/>
              <a:gd name="connsiteY6" fmla="*/ 1056868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242716 w 6884912"/>
              <a:gd name="connsiteY20" fmla="*/ 698052 h 1161397"/>
              <a:gd name="connsiteX21" fmla="*/ 1299977 w 6884912"/>
              <a:gd name="connsiteY21" fmla="*/ 639196 h 1161397"/>
              <a:gd name="connsiteX22" fmla="*/ 1326190 w 6884912"/>
              <a:gd name="connsiteY22" fmla="*/ 625955 h 1161397"/>
              <a:gd name="connsiteX23" fmla="*/ 1339600 w 6884912"/>
              <a:gd name="connsiteY23" fmla="*/ 616295 h 1161397"/>
              <a:gd name="connsiteX24" fmla="*/ 1340054 w 6884912"/>
              <a:gd name="connsiteY24" fmla="*/ 614022 h 1161397"/>
              <a:gd name="connsiteX25" fmla="*/ 1391606 w 6884912"/>
              <a:gd name="connsiteY25" fmla="*/ 615229 h 1161397"/>
              <a:gd name="connsiteX26" fmla="*/ 1397565 w 6884912"/>
              <a:gd name="connsiteY26" fmla="*/ 611490 h 1161397"/>
              <a:gd name="connsiteX27" fmla="*/ 1432302 w 6884912"/>
              <a:gd name="connsiteY27" fmla="*/ 617267 h 1161397"/>
              <a:gd name="connsiteX28" fmla="*/ 1449644 w 6884912"/>
              <a:gd name="connsiteY28" fmla="*/ 617591 h 1161397"/>
              <a:gd name="connsiteX29" fmla="*/ 1455793 w 6884912"/>
              <a:gd name="connsiteY29" fmla="*/ 623174 h 1161397"/>
              <a:gd name="connsiteX30" fmla="*/ 1480758 w 6884912"/>
              <a:gd name="connsiteY30" fmla="*/ 620863 h 1161397"/>
              <a:gd name="connsiteX31" fmla="*/ 1483154 w 6884912"/>
              <a:gd name="connsiteY31" fmla="*/ 618527 h 1161397"/>
              <a:gd name="connsiteX32" fmla="*/ 1505495 w 6884912"/>
              <a:gd name="connsiteY32" fmla="*/ 624325 h 1161397"/>
              <a:gd name="connsiteX33" fmla="*/ 1526340 w 6884912"/>
              <a:gd name="connsiteY33" fmla="*/ 638496 h 1161397"/>
              <a:gd name="connsiteX34" fmla="*/ 1731986 w 6884912"/>
              <a:gd name="connsiteY34" fmla="*/ 589682 h 1161397"/>
              <a:gd name="connsiteX35" fmla="*/ 1927935 w 6884912"/>
              <a:gd name="connsiteY35" fmla="*/ 628540 h 1161397"/>
              <a:gd name="connsiteX36" fmla="*/ 2039075 w 6884912"/>
              <a:gd name="connsiteY36" fmla="*/ 599964 h 1161397"/>
              <a:gd name="connsiteX37" fmla="*/ 2066980 w 6884912"/>
              <a:gd name="connsiteY37" fmla="*/ 550413 h 1161397"/>
              <a:gd name="connsiteX38" fmla="*/ 2352236 w 6884912"/>
              <a:gd name="connsiteY38" fmla="*/ 519602 h 1161397"/>
              <a:gd name="connsiteX39" fmla="*/ 2420791 w 6884912"/>
              <a:gd name="connsiteY39" fmla="*/ 492826 h 1161397"/>
              <a:gd name="connsiteX40" fmla="*/ 2489932 w 6884912"/>
              <a:gd name="connsiteY40" fmla="*/ 507864 h 1161397"/>
              <a:gd name="connsiteX41" fmla="*/ 2512917 w 6884912"/>
              <a:gd name="connsiteY41" fmla="*/ 489127 h 1161397"/>
              <a:gd name="connsiteX42" fmla="*/ 2516783 w 6884912"/>
              <a:gd name="connsiteY42" fmla="*/ 485473 h 1161397"/>
              <a:gd name="connsiteX43" fmla="*/ 2534360 w 6884912"/>
              <a:gd name="connsiteY43" fmla="*/ 480064 h 1161397"/>
              <a:gd name="connsiteX44" fmla="*/ 2536691 w 6884912"/>
              <a:gd name="connsiteY44" fmla="*/ 467018 h 1161397"/>
              <a:gd name="connsiteX45" fmla="*/ 2561265 w 6884912"/>
              <a:gd name="connsiteY45" fmla="*/ 450623 h 1161397"/>
              <a:gd name="connsiteX46" fmla="*/ 2594349 w 6884912"/>
              <a:gd name="connsiteY46" fmla="*/ 443884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222191 w 6884912"/>
              <a:gd name="connsiteY52" fmla="*/ 307887 h 1161397"/>
              <a:gd name="connsiteX53" fmla="*/ 3227953 w 6884912"/>
              <a:gd name="connsiteY53" fmla="*/ 297650 h 1161397"/>
              <a:gd name="connsiteX54" fmla="*/ 3510042 w 6884912"/>
              <a:gd name="connsiteY54" fmla="*/ 311820 h 1161397"/>
              <a:gd name="connsiteX55" fmla="*/ 3626773 w 6884912"/>
              <a:gd name="connsiteY55" fmla="*/ 290452 h 1161397"/>
              <a:gd name="connsiteX56" fmla="*/ 3666217 w 6884912"/>
              <a:gd name="connsiteY56" fmla="*/ 273255 h 1161397"/>
              <a:gd name="connsiteX57" fmla="*/ 3732427 w 6884912"/>
              <a:gd name="connsiteY57" fmla="*/ 245039 h 1161397"/>
              <a:gd name="connsiteX58" fmla="*/ 3777022 w 6884912"/>
              <a:gd name="connsiteY58" fmla="*/ 200276 h 1161397"/>
              <a:gd name="connsiteX59" fmla="*/ 3791246 w 6884912"/>
              <a:gd name="connsiteY59" fmla="*/ 189996 h 1161397"/>
              <a:gd name="connsiteX60" fmla="*/ 3819864 w 6884912"/>
              <a:gd name="connsiteY60" fmla="*/ 194605 h 1161397"/>
              <a:gd name="connsiteX61" fmla="*/ 3830398 w 6884912"/>
              <a:gd name="connsiteY61" fmla="*/ 188383 h 1161397"/>
              <a:gd name="connsiteX62" fmla="*/ 3834360 w 6884912"/>
              <a:gd name="connsiteY62" fmla="*/ 188992 h 1161397"/>
              <a:gd name="connsiteX63" fmla="*/ 3843715 w 6884912"/>
              <a:gd name="connsiteY63" fmla="*/ 188752 h 1161397"/>
              <a:gd name="connsiteX64" fmla="*/ 3842609 w 6884912"/>
              <a:gd name="connsiteY64" fmla="*/ 197386 h 1161397"/>
              <a:gd name="connsiteX65" fmla="*/ 3853961 w 6884912"/>
              <a:gd name="connsiteY65" fmla="*/ 213380 h 1161397"/>
              <a:gd name="connsiteX66" fmla="*/ 3907640 w 6884912"/>
              <a:gd name="connsiteY66" fmla="*/ 207568 h 1161397"/>
              <a:gd name="connsiteX67" fmla="*/ 3910449 w 6884912"/>
              <a:gd name="connsiteY67" fmla="*/ 197808 h 1161397"/>
              <a:gd name="connsiteX68" fmla="*/ 3917197 w 6884912"/>
              <a:gd name="connsiteY68" fmla="*/ 196121 h 1161397"/>
              <a:gd name="connsiteX69" fmla="*/ 3922400 w 6884912"/>
              <a:gd name="connsiteY69" fmla="*/ 205056 h 1161397"/>
              <a:gd name="connsiteX70" fmla="*/ 4013061 w 6884912"/>
              <a:gd name="connsiteY70" fmla="*/ 224874 h 1161397"/>
              <a:gd name="connsiteX71" fmla="*/ 4220717 w 6884912"/>
              <a:gd name="connsiteY71" fmla="*/ 192946 h 1161397"/>
              <a:gd name="connsiteX72" fmla="*/ 4228802 w 6884912"/>
              <a:gd name="connsiteY72" fmla="*/ 201468 h 1161397"/>
              <a:gd name="connsiteX73" fmla="*/ 4289361 w 6884912"/>
              <a:gd name="connsiteY73" fmla="*/ 196642 h 1161397"/>
              <a:gd name="connsiteX74" fmla="*/ 4498913 w 6884912"/>
              <a:gd name="connsiteY74" fmla="*/ 118915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844073 w 6884912"/>
              <a:gd name="connsiteY78" fmla="*/ 161768 h 1161397"/>
              <a:gd name="connsiteX79" fmla="*/ 4856454 w 6884912"/>
              <a:gd name="connsiteY79" fmla="*/ 130488 h 1161397"/>
              <a:gd name="connsiteX80" fmla="*/ 4920038 w 6884912"/>
              <a:gd name="connsiteY80" fmla="*/ 140418 h 1161397"/>
              <a:gd name="connsiteX81" fmla="*/ 5016639 w 6884912"/>
              <a:gd name="connsiteY81" fmla="*/ 158905 h 1161397"/>
              <a:gd name="connsiteX82" fmla="*/ 5072009 w 6884912"/>
              <a:gd name="connsiteY82" fmla="*/ 161502 h 1161397"/>
              <a:gd name="connsiteX83" fmla="*/ 5223626 w 6884912"/>
              <a:gd name="connsiteY83" fmla="*/ 177356 h 1161397"/>
              <a:gd name="connsiteX84" fmla="*/ 5375773 w 6884912"/>
              <a:gd name="connsiteY84" fmla="*/ 199913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141123 w 6884912"/>
              <a:gd name="connsiteY93" fmla="*/ 159923 h 1161397"/>
              <a:gd name="connsiteX94" fmla="*/ 6290640 w 6884912"/>
              <a:gd name="connsiteY94" fmla="*/ 167441 h 1161397"/>
              <a:gd name="connsiteX95" fmla="*/ 6322806 w 6884912"/>
              <a:gd name="connsiteY95" fmla="*/ 213293 h 1161397"/>
              <a:gd name="connsiteX96" fmla="*/ 6380420 w 6884912"/>
              <a:gd name="connsiteY96" fmla="*/ 173195 h 1161397"/>
              <a:gd name="connsiteX97" fmla="*/ 6507891 w 6884912"/>
              <a:gd name="connsiteY97" fmla="*/ 118474 h 1161397"/>
              <a:gd name="connsiteX98" fmla="*/ 6571807 w 6884912"/>
              <a:gd name="connsiteY98" fmla="*/ 98636 h 1161397"/>
              <a:gd name="connsiteX99" fmla="*/ 6671880 w 6884912"/>
              <a:gd name="connsiteY99" fmla="*/ 82931 h 1161397"/>
              <a:gd name="connsiteX100" fmla="*/ 6702266 w 6884912"/>
              <a:gd name="connsiteY100" fmla="*/ 75470 h 1161397"/>
              <a:gd name="connsiteX101" fmla="*/ 6845802 w 6884912"/>
              <a:gd name="connsiteY101" fmla="*/ 24496 h 1161397"/>
              <a:gd name="connsiteX102" fmla="*/ 6884912 w 6884912"/>
              <a:gd name="connsiteY10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66947 w 6884912"/>
              <a:gd name="connsiteY16" fmla="*/ 700762 h 1161397"/>
              <a:gd name="connsiteX17" fmla="*/ 1178135 w 6884912"/>
              <a:gd name="connsiteY17" fmla="*/ 698631 h 1161397"/>
              <a:gd name="connsiteX18" fmla="*/ 1178301 w 6884912"/>
              <a:gd name="connsiteY18" fmla="*/ 698094 h 1161397"/>
              <a:gd name="connsiteX19" fmla="*/ 1242716 w 6884912"/>
              <a:gd name="connsiteY19" fmla="*/ 698052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40054 w 6884912"/>
              <a:gd name="connsiteY23" fmla="*/ 614022 h 1161397"/>
              <a:gd name="connsiteX24" fmla="*/ 1391606 w 6884912"/>
              <a:gd name="connsiteY24" fmla="*/ 615229 h 1161397"/>
              <a:gd name="connsiteX25" fmla="*/ 1397565 w 6884912"/>
              <a:gd name="connsiteY25" fmla="*/ 611490 h 1161397"/>
              <a:gd name="connsiteX26" fmla="*/ 1432302 w 6884912"/>
              <a:gd name="connsiteY26" fmla="*/ 617267 h 1161397"/>
              <a:gd name="connsiteX27" fmla="*/ 1449644 w 6884912"/>
              <a:gd name="connsiteY27" fmla="*/ 617591 h 1161397"/>
              <a:gd name="connsiteX28" fmla="*/ 1455793 w 6884912"/>
              <a:gd name="connsiteY28" fmla="*/ 623174 h 1161397"/>
              <a:gd name="connsiteX29" fmla="*/ 1480758 w 6884912"/>
              <a:gd name="connsiteY29" fmla="*/ 620863 h 1161397"/>
              <a:gd name="connsiteX30" fmla="*/ 1483154 w 6884912"/>
              <a:gd name="connsiteY30" fmla="*/ 618527 h 1161397"/>
              <a:gd name="connsiteX31" fmla="*/ 1505495 w 6884912"/>
              <a:gd name="connsiteY31" fmla="*/ 624325 h 1161397"/>
              <a:gd name="connsiteX32" fmla="*/ 1526340 w 6884912"/>
              <a:gd name="connsiteY32" fmla="*/ 638496 h 1161397"/>
              <a:gd name="connsiteX33" fmla="*/ 1731986 w 6884912"/>
              <a:gd name="connsiteY33" fmla="*/ 589682 h 1161397"/>
              <a:gd name="connsiteX34" fmla="*/ 1927935 w 6884912"/>
              <a:gd name="connsiteY34" fmla="*/ 628540 h 1161397"/>
              <a:gd name="connsiteX35" fmla="*/ 2039075 w 6884912"/>
              <a:gd name="connsiteY35" fmla="*/ 599964 h 1161397"/>
              <a:gd name="connsiteX36" fmla="*/ 2066980 w 6884912"/>
              <a:gd name="connsiteY36" fmla="*/ 550413 h 1161397"/>
              <a:gd name="connsiteX37" fmla="*/ 2352236 w 6884912"/>
              <a:gd name="connsiteY37" fmla="*/ 519602 h 1161397"/>
              <a:gd name="connsiteX38" fmla="*/ 2420791 w 6884912"/>
              <a:gd name="connsiteY38" fmla="*/ 492826 h 1161397"/>
              <a:gd name="connsiteX39" fmla="*/ 2489932 w 6884912"/>
              <a:gd name="connsiteY39" fmla="*/ 507864 h 1161397"/>
              <a:gd name="connsiteX40" fmla="*/ 2512917 w 6884912"/>
              <a:gd name="connsiteY40" fmla="*/ 489127 h 1161397"/>
              <a:gd name="connsiteX41" fmla="*/ 2516783 w 6884912"/>
              <a:gd name="connsiteY41" fmla="*/ 485473 h 1161397"/>
              <a:gd name="connsiteX42" fmla="*/ 2534360 w 6884912"/>
              <a:gd name="connsiteY42" fmla="*/ 480064 h 1161397"/>
              <a:gd name="connsiteX43" fmla="*/ 2536691 w 6884912"/>
              <a:gd name="connsiteY43" fmla="*/ 467018 h 1161397"/>
              <a:gd name="connsiteX44" fmla="*/ 2561265 w 6884912"/>
              <a:gd name="connsiteY44" fmla="*/ 450623 h 1161397"/>
              <a:gd name="connsiteX45" fmla="*/ 2594349 w 6884912"/>
              <a:gd name="connsiteY45" fmla="*/ 443884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222191 w 6884912"/>
              <a:gd name="connsiteY51" fmla="*/ 307887 h 1161397"/>
              <a:gd name="connsiteX52" fmla="*/ 3227953 w 6884912"/>
              <a:gd name="connsiteY52" fmla="*/ 297650 h 1161397"/>
              <a:gd name="connsiteX53" fmla="*/ 3510042 w 6884912"/>
              <a:gd name="connsiteY53" fmla="*/ 311820 h 1161397"/>
              <a:gd name="connsiteX54" fmla="*/ 3626773 w 6884912"/>
              <a:gd name="connsiteY54" fmla="*/ 290452 h 1161397"/>
              <a:gd name="connsiteX55" fmla="*/ 3666217 w 6884912"/>
              <a:gd name="connsiteY55" fmla="*/ 273255 h 1161397"/>
              <a:gd name="connsiteX56" fmla="*/ 3732427 w 6884912"/>
              <a:gd name="connsiteY56" fmla="*/ 245039 h 1161397"/>
              <a:gd name="connsiteX57" fmla="*/ 3777022 w 6884912"/>
              <a:gd name="connsiteY57" fmla="*/ 200276 h 1161397"/>
              <a:gd name="connsiteX58" fmla="*/ 3791246 w 6884912"/>
              <a:gd name="connsiteY58" fmla="*/ 189996 h 1161397"/>
              <a:gd name="connsiteX59" fmla="*/ 3819864 w 6884912"/>
              <a:gd name="connsiteY59" fmla="*/ 194605 h 1161397"/>
              <a:gd name="connsiteX60" fmla="*/ 3830398 w 6884912"/>
              <a:gd name="connsiteY60" fmla="*/ 188383 h 1161397"/>
              <a:gd name="connsiteX61" fmla="*/ 3834360 w 6884912"/>
              <a:gd name="connsiteY61" fmla="*/ 188992 h 1161397"/>
              <a:gd name="connsiteX62" fmla="*/ 3843715 w 6884912"/>
              <a:gd name="connsiteY62" fmla="*/ 188752 h 1161397"/>
              <a:gd name="connsiteX63" fmla="*/ 3842609 w 6884912"/>
              <a:gd name="connsiteY63" fmla="*/ 197386 h 1161397"/>
              <a:gd name="connsiteX64" fmla="*/ 3853961 w 6884912"/>
              <a:gd name="connsiteY64" fmla="*/ 213380 h 1161397"/>
              <a:gd name="connsiteX65" fmla="*/ 3907640 w 6884912"/>
              <a:gd name="connsiteY65" fmla="*/ 207568 h 1161397"/>
              <a:gd name="connsiteX66" fmla="*/ 3910449 w 6884912"/>
              <a:gd name="connsiteY66" fmla="*/ 197808 h 1161397"/>
              <a:gd name="connsiteX67" fmla="*/ 3917197 w 6884912"/>
              <a:gd name="connsiteY67" fmla="*/ 196121 h 1161397"/>
              <a:gd name="connsiteX68" fmla="*/ 3922400 w 6884912"/>
              <a:gd name="connsiteY68" fmla="*/ 205056 h 1161397"/>
              <a:gd name="connsiteX69" fmla="*/ 4013061 w 6884912"/>
              <a:gd name="connsiteY69" fmla="*/ 224874 h 1161397"/>
              <a:gd name="connsiteX70" fmla="*/ 4220717 w 6884912"/>
              <a:gd name="connsiteY70" fmla="*/ 192946 h 1161397"/>
              <a:gd name="connsiteX71" fmla="*/ 4228802 w 6884912"/>
              <a:gd name="connsiteY71" fmla="*/ 201468 h 1161397"/>
              <a:gd name="connsiteX72" fmla="*/ 4289361 w 6884912"/>
              <a:gd name="connsiteY72" fmla="*/ 196642 h 1161397"/>
              <a:gd name="connsiteX73" fmla="*/ 4498913 w 6884912"/>
              <a:gd name="connsiteY73" fmla="*/ 118915 h 1161397"/>
              <a:gd name="connsiteX74" fmla="*/ 4617330 w 6884912"/>
              <a:gd name="connsiteY74" fmla="*/ 111163 h 1161397"/>
              <a:gd name="connsiteX75" fmla="*/ 4659778 w 6884912"/>
              <a:gd name="connsiteY75" fmla="*/ 118219 h 1161397"/>
              <a:gd name="connsiteX76" fmla="*/ 4730870 w 6884912"/>
              <a:gd name="connsiteY76" fmla="*/ 129432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375773 w 6884912"/>
              <a:gd name="connsiteY83" fmla="*/ 199913 h 1161397"/>
              <a:gd name="connsiteX84" fmla="*/ 5467502 w 6884912"/>
              <a:gd name="connsiteY84" fmla="*/ 250963 h 1161397"/>
              <a:gd name="connsiteX85" fmla="*/ 5592395 w 6884912"/>
              <a:gd name="connsiteY85" fmla="*/ 265434 h 1161397"/>
              <a:gd name="connsiteX86" fmla="*/ 5613532 w 6884912"/>
              <a:gd name="connsiteY86" fmla="*/ 273379 h 1161397"/>
              <a:gd name="connsiteX87" fmla="*/ 5642173 w 6884912"/>
              <a:gd name="connsiteY87" fmla="*/ 266904 h 1161397"/>
              <a:gd name="connsiteX88" fmla="*/ 5756910 w 6884912"/>
              <a:gd name="connsiteY88" fmla="*/ 239211 h 1161397"/>
              <a:gd name="connsiteX89" fmla="*/ 5846667 w 6884912"/>
              <a:gd name="connsiteY89" fmla="*/ 201786 h 1161397"/>
              <a:gd name="connsiteX90" fmla="*/ 5960732 w 6884912"/>
              <a:gd name="connsiteY90" fmla="*/ 220708 h 1161397"/>
              <a:gd name="connsiteX91" fmla="*/ 6029542 w 6884912"/>
              <a:gd name="connsiteY91" fmla="*/ 210339 h 1161397"/>
              <a:gd name="connsiteX92" fmla="*/ 6141123 w 6884912"/>
              <a:gd name="connsiteY92" fmla="*/ 159923 h 1161397"/>
              <a:gd name="connsiteX93" fmla="*/ 6290640 w 6884912"/>
              <a:gd name="connsiteY93" fmla="*/ 167441 h 1161397"/>
              <a:gd name="connsiteX94" fmla="*/ 6322806 w 6884912"/>
              <a:gd name="connsiteY94" fmla="*/ 213293 h 1161397"/>
              <a:gd name="connsiteX95" fmla="*/ 6380420 w 6884912"/>
              <a:gd name="connsiteY95" fmla="*/ 173195 h 1161397"/>
              <a:gd name="connsiteX96" fmla="*/ 6507891 w 6884912"/>
              <a:gd name="connsiteY96" fmla="*/ 118474 h 1161397"/>
              <a:gd name="connsiteX97" fmla="*/ 6571807 w 6884912"/>
              <a:gd name="connsiteY97" fmla="*/ 98636 h 1161397"/>
              <a:gd name="connsiteX98" fmla="*/ 6671880 w 6884912"/>
              <a:gd name="connsiteY98" fmla="*/ 82931 h 1161397"/>
              <a:gd name="connsiteX99" fmla="*/ 6702266 w 6884912"/>
              <a:gd name="connsiteY99" fmla="*/ 75470 h 1161397"/>
              <a:gd name="connsiteX100" fmla="*/ 6845802 w 6884912"/>
              <a:gd name="connsiteY100" fmla="*/ 24496 h 1161397"/>
              <a:gd name="connsiteX101" fmla="*/ 6884912 w 6884912"/>
              <a:gd name="connsiteY10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78135 w 6884912"/>
              <a:gd name="connsiteY16" fmla="*/ 698631 h 1161397"/>
              <a:gd name="connsiteX17" fmla="*/ 1178301 w 6884912"/>
              <a:gd name="connsiteY17" fmla="*/ 698094 h 1161397"/>
              <a:gd name="connsiteX18" fmla="*/ 1242716 w 6884912"/>
              <a:gd name="connsiteY18" fmla="*/ 698052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40054 w 6884912"/>
              <a:gd name="connsiteY22" fmla="*/ 614022 h 1161397"/>
              <a:gd name="connsiteX23" fmla="*/ 1391606 w 6884912"/>
              <a:gd name="connsiteY23" fmla="*/ 615229 h 1161397"/>
              <a:gd name="connsiteX24" fmla="*/ 1397565 w 6884912"/>
              <a:gd name="connsiteY24" fmla="*/ 611490 h 1161397"/>
              <a:gd name="connsiteX25" fmla="*/ 1432302 w 6884912"/>
              <a:gd name="connsiteY25" fmla="*/ 617267 h 1161397"/>
              <a:gd name="connsiteX26" fmla="*/ 1449644 w 6884912"/>
              <a:gd name="connsiteY26" fmla="*/ 617591 h 1161397"/>
              <a:gd name="connsiteX27" fmla="*/ 1455793 w 6884912"/>
              <a:gd name="connsiteY27" fmla="*/ 623174 h 1161397"/>
              <a:gd name="connsiteX28" fmla="*/ 1480758 w 6884912"/>
              <a:gd name="connsiteY28" fmla="*/ 620863 h 1161397"/>
              <a:gd name="connsiteX29" fmla="*/ 1483154 w 6884912"/>
              <a:gd name="connsiteY29" fmla="*/ 618527 h 1161397"/>
              <a:gd name="connsiteX30" fmla="*/ 1505495 w 6884912"/>
              <a:gd name="connsiteY30" fmla="*/ 624325 h 1161397"/>
              <a:gd name="connsiteX31" fmla="*/ 1526340 w 6884912"/>
              <a:gd name="connsiteY31" fmla="*/ 638496 h 1161397"/>
              <a:gd name="connsiteX32" fmla="*/ 1731986 w 6884912"/>
              <a:gd name="connsiteY32" fmla="*/ 589682 h 1161397"/>
              <a:gd name="connsiteX33" fmla="*/ 1927935 w 6884912"/>
              <a:gd name="connsiteY33" fmla="*/ 628540 h 1161397"/>
              <a:gd name="connsiteX34" fmla="*/ 2039075 w 6884912"/>
              <a:gd name="connsiteY34" fmla="*/ 599964 h 1161397"/>
              <a:gd name="connsiteX35" fmla="*/ 2066980 w 6884912"/>
              <a:gd name="connsiteY35" fmla="*/ 550413 h 1161397"/>
              <a:gd name="connsiteX36" fmla="*/ 2352236 w 6884912"/>
              <a:gd name="connsiteY36" fmla="*/ 519602 h 1161397"/>
              <a:gd name="connsiteX37" fmla="*/ 2420791 w 6884912"/>
              <a:gd name="connsiteY37" fmla="*/ 492826 h 1161397"/>
              <a:gd name="connsiteX38" fmla="*/ 2489932 w 6884912"/>
              <a:gd name="connsiteY38" fmla="*/ 507864 h 1161397"/>
              <a:gd name="connsiteX39" fmla="*/ 2512917 w 6884912"/>
              <a:gd name="connsiteY39" fmla="*/ 489127 h 1161397"/>
              <a:gd name="connsiteX40" fmla="*/ 2516783 w 6884912"/>
              <a:gd name="connsiteY40" fmla="*/ 485473 h 1161397"/>
              <a:gd name="connsiteX41" fmla="*/ 2534360 w 6884912"/>
              <a:gd name="connsiteY41" fmla="*/ 480064 h 1161397"/>
              <a:gd name="connsiteX42" fmla="*/ 2536691 w 6884912"/>
              <a:gd name="connsiteY42" fmla="*/ 467018 h 1161397"/>
              <a:gd name="connsiteX43" fmla="*/ 2561265 w 6884912"/>
              <a:gd name="connsiteY43" fmla="*/ 450623 h 1161397"/>
              <a:gd name="connsiteX44" fmla="*/ 2594349 w 6884912"/>
              <a:gd name="connsiteY44" fmla="*/ 443884 h 1161397"/>
              <a:gd name="connsiteX45" fmla="*/ 2754324 w 6884912"/>
              <a:gd name="connsiteY45" fmla="*/ 424766 h 1161397"/>
              <a:gd name="connsiteX46" fmla="*/ 2848470 w 6884912"/>
              <a:gd name="connsiteY46" fmla="*/ 405966 h 1161397"/>
              <a:gd name="connsiteX47" fmla="*/ 2881772 w 6884912"/>
              <a:gd name="connsiteY47" fmla="*/ 387260 h 1161397"/>
              <a:gd name="connsiteX48" fmla="*/ 2929932 w 6884912"/>
              <a:gd name="connsiteY48" fmla="*/ 368912 h 1161397"/>
              <a:gd name="connsiteX49" fmla="*/ 3013020 w 6884912"/>
              <a:gd name="connsiteY49" fmla="*/ 327578 h 1161397"/>
              <a:gd name="connsiteX50" fmla="*/ 3222191 w 6884912"/>
              <a:gd name="connsiteY50" fmla="*/ 307887 h 1161397"/>
              <a:gd name="connsiteX51" fmla="*/ 3227953 w 6884912"/>
              <a:gd name="connsiteY51" fmla="*/ 297650 h 1161397"/>
              <a:gd name="connsiteX52" fmla="*/ 3510042 w 6884912"/>
              <a:gd name="connsiteY52" fmla="*/ 311820 h 1161397"/>
              <a:gd name="connsiteX53" fmla="*/ 3626773 w 6884912"/>
              <a:gd name="connsiteY53" fmla="*/ 290452 h 1161397"/>
              <a:gd name="connsiteX54" fmla="*/ 3666217 w 6884912"/>
              <a:gd name="connsiteY54" fmla="*/ 273255 h 1161397"/>
              <a:gd name="connsiteX55" fmla="*/ 3732427 w 6884912"/>
              <a:gd name="connsiteY55" fmla="*/ 245039 h 1161397"/>
              <a:gd name="connsiteX56" fmla="*/ 3777022 w 6884912"/>
              <a:gd name="connsiteY56" fmla="*/ 200276 h 1161397"/>
              <a:gd name="connsiteX57" fmla="*/ 3791246 w 6884912"/>
              <a:gd name="connsiteY57" fmla="*/ 189996 h 1161397"/>
              <a:gd name="connsiteX58" fmla="*/ 3819864 w 6884912"/>
              <a:gd name="connsiteY58" fmla="*/ 194605 h 1161397"/>
              <a:gd name="connsiteX59" fmla="*/ 3830398 w 6884912"/>
              <a:gd name="connsiteY59" fmla="*/ 188383 h 1161397"/>
              <a:gd name="connsiteX60" fmla="*/ 3834360 w 6884912"/>
              <a:gd name="connsiteY60" fmla="*/ 188992 h 1161397"/>
              <a:gd name="connsiteX61" fmla="*/ 3843715 w 6884912"/>
              <a:gd name="connsiteY61" fmla="*/ 188752 h 1161397"/>
              <a:gd name="connsiteX62" fmla="*/ 3842609 w 6884912"/>
              <a:gd name="connsiteY62" fmla="*/ 197386 h 1161397"/>
              <a:gd name="connsiteX63" fmla="*/ 3853961 w 6884912"/>
              <a:gd name="connsiteY63" fmla="*/ 213380 h 1161397"/>
              <a:gd name="connsiteX64" fmla="*/ 3907640 w 6884912"/>
              <a:gd name="connsiteY64" fmla="*/ 207568 h 1161397"/>
              <a:gd name="connsiteX65" fmla="*/ 3910449 w 6884912"/>
              <a:gd name="connsiteY65" fmla="*/ 197808 h 1161397"/>
              <a:gd name="connsiteX66" fmla="*/ 3917197 w 6884912"/>
              <a:gd name="connsiteY66" fmla="*/ 196121 h 1161397"/>
              <a:gd name="connsiteX67" fmla="*/ 3922400 w 6884912"/>
              <a:gd name="connsiteY67" fmla="*/ 205056 h 1161397"/>
              <a:gd name="connsiteX68" fmla="*/ 4013061 w 6884912"/>
              <a:gd name="connsiteY68" fmla="*/ 224874 h 1161397"/>
              <a:gd name="connsiteX69" fmla="*/ 4220717 w 6884912"/>
              <a:gd name="connsiteY69" fmla="*/ 192946 h 1161397"/>
              <a:gd name="connsiteX70" fmla="*/ 4228802 w 6884912"/>
              <a:gd name="connsiteY70" fmla="*/ 201468 h 1161397"/>
              <a:gd name="connsiteX71" fmla="*/ 4289361 w 6884912"/>
              <a:gd name="connsiteY71" fmla="*/ 196642 h 1161397"/>
              <a:gd name="connsiteX72" fmla="*/ 4498913 w 6884912"/>
              <a:gd name="connsiteY72" fmla="*/ 118915 h 1161397"/>
              <a:gd name="connsiteX73" fmla="*/ 4617330 w 6884912"/>
              <a:gd name="connsiteY73" fmla="*/ 111163 h 1161397"/>
              <a:gd name="connsiteX74" fmla="*/ 4659778 w 6884912"/>
              <a:gd name="connsiteY74" fmla="*/ 118219 h 1161397"/>
              <a:gd name="connsiteX75" fmla="*/ 4730870 w 6884912"/>
              <a:gd name="connsiteY75" fmla="*/ 129432 h 1161397"/>
              <a:gd name="connsiteX76" fmla="*/ 4844073 w 6884912"/>
              <a:gd name="connsiteY76" fmla="*/ 161768 h 1161397"/>
              <a:gd name="connsiteX77" fmla="*/ 4856454 w 6884912"/>
              <a:gd name="connsiteY77" fmla="*/ 130488 h 1161397"/>
              <a:gd name="connsiteX78" fmla="*/ 4920038 w 6884912"/>
              <a:gd name="connsiteY78" fmla="*/ 140418 h 1161397"/>
              <a:gd name="connsiteX79" fmla="*/ 5016639 w 6884912"/>
              <a:gd name="connsiteY79" fmla="*/ 158905 h 1161397"/>
              <a:gd name="connsiteX80" fmla="*/ 5072009 w 6884912"/>
              <a:gd name="connsiteY80" fmla="*/ 161502 h 1161397"/>
              <a:gd name="connsiteX81" fmla="*/ 5223626 w 6884912"/>
              <a:gd name="connsiteY81" fmla="*/ 177356 h 1161397"/>
              <a:gd name="connsiteX82" fmla="*/ 5375773 w 6884912"/>
              <a:gd name="connsiteY82" fmla="*/ 199913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5960732 w 6884912"/>
              <a:gd name="connsiteY89" fmla="*/ 220708 h 1161397"/>
              <a:gd name="connsiteX90" fmla="*/ 6029542 w 6884912"/>
              <a:gd name="connsiteY90" fmla="*/ 210339 h 1161397"/>
              <a:gd name="connsiteX91" fmla="*/ 6141123 w 6884912"/>
              <a:gd name="connsiteY91" fmla="*/ 159923 h 1161397"/>
              <a:gd name="connsiteX92" fmla="*/ 6290640 w 6884912"/>
              <a:gd name="connsiteY92" fmla="*/ 167441 h 1161397"/>
              <a:gd name="connsiteX93" fmla="*/ 6322806 w 6884912"/>
              <a:gd name="connsiteY93" fmla="*/ 213293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178301 w 6884912"/>
              <a:gd name="connsiteY16" fmla="*/ 698094 h 1161397"/>
              <a:gd name="connsiteX17" fmla="*/ 1242716 w 6884912"/>
              <a:gd name="connsiteY17" fmla="*/ 698052 h 1161397"/>
              <a:gd name="connsiteX18" fmla="*/ 1299977 w 6884912"/>
              <a:gd name="connsiteY18" fmla="*/ 639196 h 1161397"/>
              <a:gd name="connsiteX19" fmla="*/ 1326190 w 6884912"/>
              <a:gd name="connsiteY19" fmla="*/ 625955 h 1161397"/>
              <a:gd name="connsiteX20" fmla="*/ 1339600 w 6884912"/>
              <a:gd name="connsiteY20" fmla="*/ 616295 h 1161397"/>
              <a:gd name="connsiteX21" fmla="*/ 1340054 w 6884912"/>
              <a:gd name="connsiteY21" fmla="*/ 614022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26340 w 6884912"/>
              <a:gd name="connsiteY30" fmla="*/ 638496 h 1161397"/>
              <a:gd name="connsiteX31" fmla="*/ 1731986 w 6884912"/>
              <a:gd name="connsiteY31" fmla="*/ 589682 h 1161397"/>
              <a:gd name="connsiteX32" fmla="*/ 1927935 w 6884912"/>
              <a:gd name="connsiteY32" fmla="*/ 628540 h 1161397"/>
              <a:gd name="connsiteX33" fmla="*/ 2039075 w 6884912"/>
              <a:gd name="connsiteY33" fmla="*/ 599964 h 1161397"/>
              <a:gd name="connsiteX34" fmla="*/ 2066980 w 6884912"/>
              <a:gd name="connsiteY34" fmla="*/ 550413 h 1161397"/>
              <a:gd name="connsiteX35" fmla="*/ 2352236 w 6884912"/>
              <a:gd name="connsiteY35" fmla="*/ 519602 h 1161397"/>
              <a:gd name="connsiteX36" fmla="*/ 2420791 w 6884912"/>
              <a:gd name="connsiteY36" fmla="*/ 492826 h 1161397"/>
              <a:gd name="connsiteX37" fmla="*/ 2489932 w 6884912"/>
              <a:gd name="connsiteY37" fmla="*/ 507864 h 1161397"/>
              <a:gd name="connsiteX38" fmla="*/ 2512917 w 6884912"/>
              <a:gd name="connsiteY38" fmla="*/ 489127 h 1161397"/>
              <a:gd name="connsiteX39" fmla="*/ 2516783 w 6884912"/>
              <a:gd name="connsiteY39" fmla="*/ 485473 h 1161397"/>
              <a:gd name="connsiteX40" fmla="*/ 2534360 w 6884912"/>
              <a:gd name="connsiteY40" fmla="*/ 480064 h 1161397"/>
              <a:gd name="connsiteX41" fmla="*/ 2536691 w 6884912"/>
              <a:gd name="connsiteY41" fmla="*/ 467018 h 1161397"/>
              <a:gd name="connsiteX42" fmla="*/ 2561265 w 6884912"/>
              <a:gd name="connsiteY42" fmla="*/ 450623 h 1161397"/>
              <a:gd name="connsiteX43" fmla="*/ 2594349 w 6884912"/>
              <a:gd name="connsiteY43" fmla="*/ 443884 h 1161397"/>
              <a:gd name="connsiteX44" fmla="*/ 2754324 w 6884912"/>
              <a:gd name="connsiteY44" fmla="*/ 424766 h 1161397"/>
              <a:gd name="connsiteX45" fmla="*/ 2848470 w 6884912"/>
              <a:gd name="connsiteY45" fmla="*/ 405966 h 1161397"/>
              <a:gd name="connsiteX46" fmla="*/ 2881772 w 6884912"/>
              <a:gd name="connsiteY46" fmla="*/ 387260 h 1161397"/>
              <a:gd name="connsiteX47" fmla="*/ 2929932 w 6884912"/>
              <a:gd name="connsiteY47" fmla="*/ 368912 h 1161397"/>
              <a:gd name="connsiteX48" fmla="*/ 3013020 w 6884912"/>
              <a:gd name="connsiteY48" fmla="*/ 327578 h 1161397"/>
              <a:gd name="connsiteX49" fmla="*/ 3222191 w 6884912"/>
              <a:gd name="connsiteY49" fmla="*/ 307887 h 1161397"/>
              <a:gd name="connsiteX50" fmla="*/ 3227953 w 6884912"/>
              <a:gd name="connsiteY50" fmla="*/ 297650 h 1161397"/>
              <a:gd name="connsiteX51" fmla="*/ 3510042 w 6884912"/>
              <a:gd name="connsiteY51" fmla="*/ 311820 h 1161397"/>
              <a:gd name="connsiteX52" fmla="*/ 3626773 w 6884912"/>
              <a:gd name="connsiteY52" fmla="*/ 290452 h 1161397"/>
              <a:gd name="connsiteX53" fmla="*/ 3666217 w 6884912"/>
              <a:gd name="connsiteY53" fmla="*/ 273255 h 1161397"/>
              <a:gd name="connsiteX54" fmla="*/ 3732427 w 6884912"/>
              <a:gd name="connsiteY54" fmla="*/ 245039 h 1161397"/>
              <a:gd name="connsiteX55" fmla="*/ 3777022 w 6884912"/>
              <a:gd name="connsiteY55" fmla="*/ 200276 h 1161397"/>
              <a:gd name="connsiteX56" fmla="*/ 3791246 w 6884912"/>
              <a:gd name="connsiteY56" fmla="*/ 189996 h 1161397"/>
              <a:gd name="connsiteX57" fmla="*/ 3819864 w 6884912"/>
              <a:gd name="connsiteY57" fmla="*/ 194605 h 1161397"/>
              <a:gd name="connsiteX58" fmla="*/ 3830398 w 6884912"/>
              <a:gd name="connsiteY58" fmla="*/ 188383 h 1161397"/>
              <a:gd name="connsiteX59" fmla="*/ 3834360 w 6884912"/>
              <a:gd name="connsiteY59" fmla="*/ 188992 h 1161397"/>
              <a:gd name="connsiteX60" fmla="*/ 3843715 w 6884912"/>
              <a:gd name="connsiteY60" fmla="*/ 188752 h 1161397"/>
              <a:gd name="connsiteX61" fmla="*/ 3842609 w 6884912"/>
              <a:gd name="connsiteY61" fmla="*/ 197386 h 1161397"/>
              <a:gd name="connsiteX62" fmla="*/ 3853961 w 6884912"/>
              <a:gd name="connsiteY62" fmla="*/ 213380 h 1161397"/>
              <a:gd name="connsiteX63" fmla="*/ 3907640 w 6884912"/>
              <a:gd name="connsiteY63" fmla="*/ 207568 h 1161397"/>
              <a:gd name="connsiteX64" fmla="*/ 3910449 w 6884912"/>
              <a:gd name="connsiteY64" fmla="*/ 197808 h 1161397"/>
              <a:gd name="connsiteX65" fmla="*/ 3917197 w 6884912"/>
              <a:gd name="connsiteY65" fmla="*/ 196121 h 1161397"/>
              <a:gd name="connsiteX66" fmla="*/ 3922400 w 6884912"/>
              <a:gd name="connsiteY66" fmla="*/ 205056 h 1161397"/>
              <a:gd name="connsiteX67" fmla="*/ 4013061 w 6884912"/>
              <a:gd name="connsiteY67" fmla="*/ 224874 h 1161397"/>
              <a:gd name="connsiteX68" fmla="*/ 4220717 w 6884912"/>
              <a:gd name="connsiteY68" fmla="*/ 192946 h 1161397"/>
              <a:gd name="connsiteX69" fmla="*/ 4228802 w 6884912"/>
              <a:gd name="connsiteY69" fmla="*/ 201468 h 1161397"/>
              <a:gd name="connsiteX70" fmla="*/ 4289361 w 6884912"/>
              <a:gd name="connsiteY70" fmla="*/ 196642 h 1161397"/>
              <a:gd name="connsiteX71" fmla="*/ 4498913 w 6884912"/>
              <a:gd name="connsiteY71" fmla="*/ 118915 h 1161397"/>
              <a:gd name="connsiteX72" fmla="*/ 4617330 w 6884912"/>
              <a:gd name="connsiteY72" fmla="*/ 111163 h 1161397"/>
              <a:gd name="connsiteX73" fmla="*/ 4659778 w 6884912"/>
              <a:gd name="connsiteY73" fmla="*/ 118219 h 1161397"/>
              <a:gd name="connsiteX74" fmla="*/ 4730870 w 6884912"/>
              <a:gd name="connsiteY74" fmla="*/ 129432 h 1161397"/>
              <a:gd name="connsiteX75" fmla="*/ 4844073 w 6884912"/>
              <a:gd name="connsiteY75" fmla="*/ 161768 h 1161397"/>
              <a:gd name="connsiteX76" fmla="*/ 4856454 w 6884912"/>
              <a:gd name="connsiteY76" fmla="*/ 130488 h 1161397"/>
              <a:gd name="connsiteX77" fmla="*/ 4920038 w 6884912"/>
              <a:gd name="connsiteY77" fmla="*/ 140418 h 1161397"/>
              <a:gd name="connsiteX78" fmla="*/ 5016639 w 6884912"/>
              <a:gd name="connsiteY78" fmla="*/ 158905 h 1161397"/>
              <a:gd name="connsiteX79" fmla="*/ 5072009 w 6884912"/>
              <a:gd name="connsiteY79" fmla="*/ 161502 h 1161397"/>
              <a:gd name="connsiteX80" fmla="*/ 5223626 w 6884912"/>
              <a:gd name="connsiteY80" fmla="*/ 177356 h 1161397"/>
              <a:gd name="connsiteX81" fmla="*/ 5375773 w 6884912"/>
              <a:gd name="connsiteY81" fmla="*/ 199913 h 1161397"/>
              <a:gd name="connsiteX82" fmla="*/ 5467502 w 6884912"/>
              <a:gd name="connsiteY82" fmla="*/ 250963 h 1161397"/>
              <a:gd name="connsiteX83" fmla="*/ 5592395 w 6884912"/>
              <a:gd name="connsiteY83" fmla="*/ 265434 h 1161397"/>
              <a:gd name="connsiteX84" fmla="*/ 5613532 w 6884912"/>
              <a:gd name="connsiteY84" fmla="*/ 273379 h 1161397"/>
              <a:gd name="connsiteX85" fmla="*/ 5642173 w 6884912"/>
              <a:gd name="connsiteY85" fmla="*/ 266904 h 1161397"/>
              <a:gd name="connsiteX86" fmla="*/ 5756910 w 6884912"/>
              <a:gd name="connsiteY86" fmla="*/ 239211 h 1161397"/>
              <a:gd name="connsiteX87" fmla="*/ 5846667 w 6884912"/>
              <a:gd name="connsiteY87" fmla="*/ 201786 h 1161397"/>
              <a:gd name="connsiteX88" fmla="*/ 5960732 w 6884912"/>
              <a:gd name="connsiteY88" fmla="*/ 220708 h 1161397"/>
              <a:gd name="connsiteX89" fmla="*/ 6029542 w 6884912"/>
              <a:gd name="connsiteY89" fmla="*/ 210339 h 1161397"/>
              <a:gd name="connsiteX90" fmla="*/ 6141123 w 6884912"/>
              <a:gd name="connsiteY90" fmla="*/ 159923 h 1161397"/>
              <a:gd name="connsiteX91" fmla="*/ 6290640 w 6884912"/>
              <a:gd name="connsiteY91" fmla="*/ 167441 h 1161397"/>
              <a:gd name="connsiteX92" fmla="*/ 6322806 w 6884912"/>
              <a:gd name="connsiteY92" fmla="*/ 213293 h 1161397"/>
              <a:gd name="connsiteX93" fmla="*/ 6380420 w 6884912"/>
              <a:gd name="connsiteY93" fmla="*/ 173195 h 1161397"/>
              <a:gd name="connsiteX94" fmla="*/ 6507891 w 6884912"/>
              <a:gd name="connsiteY94" fmla="*/ 118474 h 1161397"/>
              <a:gd name="connsiteX95" fmla="*/ 6571807 w 6884912"/>
              <a:gd name="connsiteY95" fmla="*/ 98636 h 1161397"/>
              <a:gd name="connsiteX96" fmla="*/ 6671880 w 6884912"/>
              <a:gd name="connsiteY96" fmla="*/ 82931 h 1161397"/>
              <a:gd name="connsiteX97" fmla="*/ 6702266 w 6884912"/>
              <a:gd name="connsiteY97" fmla="*/ 75470 h 1161397"/>
              <a:gd name="connsiteX98" fmla="*/ 6845802 w 6884912"/>
              <a:gd name="connsiteY98" fmla="*/ 24496 h 1161397"/>
              <a:gd name="connsiteX99" fmla="*/ 6884912 w 6884912"/>
              <a:gd name="connsiteY9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7166 w 6884912"/>
              <a:gd name="connsiteY14" fmla="*/ 744338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884912" h="1161397">
                <a:moveTo>
                  <a:pt x="6884912" y="0"/>
                </a:moveTo>
                <a:lnTo>
                  <a:pt x="6884912" y="1161397"/>
                </a:lnTo>
                <a:lnTo>
                  <a:pt x="0" y="1161397"/>
                </a:lnTo>
                <a:lnTo>
                  <a:pt x="27135" y="1147460"/>
                </a:lnTo>
                <a:cubicBezTo>
                  <a:pt x="57431" y="1167048"/>
                  <a:pt x="61886" y="1088181"/>
                  <a:pt x="115388" y="1111320"/>
                </a:cubicBezTo>
                <a:cubicBezTo>
                  <a:pt x="146435" y="1096221"/>
                  <a:pt x="156823" y="1079485"/>
                  <a:pt x="213420" y="1056868"/>
                </a:cubicBezTo>
                <a:cubicBezTo>
                  <a:pt x="288217" y="1040787"/>
                  <a:pt x="383333" y="1044881"/>
                  <a:pt x="454970" y="1023343"/>
                </a:cubicBezTo>
                <a:cubicBezTo>
                  <a:pt x="440966" y="999969"/>
                  <a:pt x="571419" y="1006841"/>
                  <a:pt x="548162" y="984908"/>
                </a:cubicBezTo>
                <a:cubicBezTo>
                  <a:pt x="561321" y="956563"/>
                  <a:pt x="637415" y="1010272"/>
                  <a:pt x="651408" y="984938"/>
                </a:cubicBezTo>
                <a:cubicBezTo>
                  <a:pt x="671652" y="980952"/>
                  <a:pt x="698726" y="950833"/>
                  <a:pt x="723108" y="941904"/>
                </a:cubicBezTo>
                <a:cubicBezTo>
                  <a:pt x="760262" y="946949"/>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6251" y="768649"/>
                  <a:pt x="1137166" y="744338"/>
                </a:cubicBezTo>
                <a:lnTo>
                  <a:pt x="1207847" y="689087"/>
                </a:lnTo>
                <a:cubicBezTo>
                  <a:pt x="1226429" y="687736"/>
                  <a:pt x="1222409" y="707958"/>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cubicBezTo>
                  <a:pt x="1339751" y="615537"/>
                  <a:pt x="1339903" y="614780"/>
                  <a:pt x="1340054" y="614022"/>
                </a:cubicBez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61730" y="317407"/>
                  <a:pt x="3186369" y="312875"/>
                  <a:pt x="3222191" y="307887"/>
                </a:cubicBezTo>
                <a:cubicBezTo>
                  <a:pt x="3223593" y="304249"/>
                  <a:pt x="3179978" y="296995"/>
                  <a:pt x="3227953" y="297650"/>
                </a:cubicBezTo>
                <a:cubicBezTo>
                  <a:pt x="3275928" y="298306"/>
                  <a:pt x="3443572" y="313020"/>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62781" y="222856"/>
                  <a:pt x="4184760" y="196847"/>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61586" y="136690"/>
                  <a:pt x="4823142" y="161592"/>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7769" y="214252"/>
                  <a:pt x="6349573" y="188998"/>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69BDD38-67A1-0025-B992-DB54E96EFFF8}"/>
              </a:ext>
            </a:extLst>
          </p:cNvPr>
          <p:cNvPicPr>
            <a:picLocks noChangeAspect="1"/>
          </p:cNvPicPr>
          <p:nvPr/>
        </p:nvPicPr>
        <p:blipFill>
          <a:blip r:embed="rId3"/>
          <a:stretch>
            <a:fillRect/>
          </a:stretch>
        </p:blipFill>
        <p:spPr>
          <a:xfrm>
            <a:off x="10655152" y="75251"/>
            <a:ext cx="1390844" cy="1305107"/>
          </a:xfrm>
          <a:prstGeom prst="rect">
            <a:avLst/>
          </a:prstGeom>
        </p:spPr>
      </p:pic>
      <p:sp>
        <p:nvSpPr>
          <p:cNvPr id="8" name="Content Placeholder 26">
            <a:extLst>
              <a:ext uri="{FF2B5EF4-FFF2-40B4-BE49-F238E27FC236}">
                <a16:creationId xmlns:a16="http://schemas.microsoft.com/office/drawing/2014/main" id="{55A3CBD9-847F-E26E-B3F1-A65E9EE4D424}"/>
              </a:ext>
            </a:extLst>
          </p:cNvPr>
          <p:cNvSpPr txBox="1">
            <a:spLocks/>
          </p:cNvSpPr>
          <p:nvPr/>
        </p:nvSpPr>
        <p:spPr>
          <a:xfrm>
            <a:off x="554447" y="383989"/>
            <a:ext cx="9702799" cy="83954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900" b="1" dirty="0"/>
              <a:t>References</a:t>
            </a:r>
          </a:p>
        </p:txBody>
      </p:sp>
    </p:spTree>
    <p:extLst>
      <p:ext uri="{BB962C8B-B14F-4D97-AF65-F5344CB8AC3E}">
        <p14:creationId xmlns:p14="http://schemas.microsoft.com/office/powerpoint/2010/main" val="30976320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36">
            <a:extLst>
              <a:ext uri="{FF2B5EF4-FFF2-40B4-BE49-F238E27FC236}">
                <a16:creationId xmlns:a16="http://schemas.microsoft.com/office/drawing/2014/main" id="{13EFA6C3-82DC-4131-9929-2523E6FD0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38">
            <a:extLst>
              <a:ext uri="{FF2B5EF4-FFF2-40B4-BE49-F238E27FC236}">
                <a16:creationId xmlns:a16="http://schemas.microsoft.com/office/drawing/2014/main" id="{AEC9469E-14CA-4358-BABC-CBF836A61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69680" cy="767978"/>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Shape 40">
            <a:extLst>
              <a:ext uri="{FF2B5EF4-FFF2-40B4-BE49-F238E27FC236}">
                <a16:creationId xmlns:a16="http://schemas.microsoft.com/office/drawing/2014/main" id="{048EB4C9-ACAF-4CCA-BA6E-931443192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5753" y="6027658"/>
            <a:ext cx="7906247" cy="830343"/>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785037 w 6884912"/>
              <a:gd name="connsiteY84" fmla="*/ 161964 h 1161397"/>
              <a:gd name="connsiteX85" fmla="*/ 4844073 w 6884912"/>
              <a:gd name="connsiteY85" fmla="*/ 161768 h 1161397"/>
              <a:gd name="connsiteX86" fmla="*/ 4856454 w 6884912"/>
              <a:gd name="connsiteY86" fmla="*/ 130488 h 1161397"/>
              <a:gd name="connsiteX87" fmla="*/ 4920038 w 6884912"/>
              <a:gd name="connsiteY87" fmla="*/ 140418 h 1161397"/>
              <a:gd name="connsiteX88" fmla="*/ 5016639 w 6884912"/>
              <a:gd name="connsiteY88" fmla="*/ 158905 h 1161397"/>
              <a:gd name="connsiteX89" fmla="*/ 5072009 w 6884912"/>
              <a:gd name="connsiteY89" fmla="*/ 161502 h 1161397"/>
              <a:gd name="connsiteX90" fmla="*/ 5223626 w 6884912"/>
              <a:gd name="connsiteY90" fmla="*/ 177356 h 1161397"/>
              <a:gd name="connsiteX91" fmla="*/ 5375773 w 6884912"/>
              <a:gd name="connsiteY91" fmla="*/ 199913 h 1161397"/>
              <a:gd name="connsiteX92" fmla="*/ 5467502 w 6884912"/>
              <a:gd name="connsiteY92" fmla="*/ 250963 h 1161397"/>
              <a:gd name="connsiteX93" fmla="*/ 5592395 w 6884912"/>
              <a:gd name="connsiteY93" fmla="*/ 265434 h 1161397"/>
              <a:gd name="connsiteX94" fmla="*/ 5613532 w 6884912"/>
              <a:gd name="connsiteY94" fmla="*/ 273379 h 1161397"/>
              <a:gd name="connsiteX95" fmla="*/ 5642173 w 6884912"/>
              <a:gd name="connsiteY95" fmla="*/ 266904 h 1161397"/>
              <a:gd name="connsiteX96" fmla="*/ 5756910 w 6884912"/>
              <a:gd name="connsiteY96" fmla="*/ 239211 h 1161397"/>
              <a:gd name="connsiteX97" fmla="*/ 5846667 w 6884912"/>
              <a:gd name="connsiteY97" fmla="*/ 201786 h 1161397"/>
              <a:gd name="connsiteX98" fmla="*/ 5960732 w 6884912"/>
              <a:gd name="connsiteY98" fmla="*/ 220708 h 1161397"/>
              <a:gd name="connsiteX99" fmla="*/ 6029542 w 6884912"/>
              <a:gd name="connsiteY99" fmla="*/ 210339 h 1161397"/>
              <a:gd name="connsiteX100" fmla="*/ 6141123 w 6884912"/>
              <a:gd name="connsiteY100" fmla="*/ 159923 h 1161397"/>
              <a:gd name="connsiteX101" fmla="*/ 6290640 w 6884912"/>
              <a:gd name="connsiteY101" fmla="*/ 167441 h 1161397"/>
              <a:gd name="connsiteX102" fmla="*/ 6322806 w 6884912"/>
              <a:gd name="connsiteY102" fmla="*/ 213293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844073 w 6884912"/>
              <a:gd name="connsiteY84" fmla="*/ 161768 h 1161397"/>
              <a:gd name="connsiteX85" fmla="*/ 4856454 w 6884912"/>
              <a:gd name="connsiteY85" fmla="*/ 130488 h 1161397"/>
              <a:gd name="connsiteX86" fmla="*/ 4920038 w 6884912"/>
              <a:gd name="connsiteY86" fmla="*/ 140418 h 1161397"/>
              <a:gd name="connsiteX87" fmla="*/ 5016639 w 6884912"/>
              <a:gd name="connsiteY87" fmla="*/ 158905 h 1161397"/>
              <a:gd name="connsiteX88" fmla="*/ 5072009 w 6884912"/>
              <a:gd name="connsiteY88" fmla="*/ 161502 h 1161397"/>
              <a:gd name="connsiteX89" fmla="*/ 5223626 w 6884912"/>
              <a:gd name="connsiteY89" fmla="*/ 177356 h 1161397"/>
              <a:gd name="connsiteX90" fmla="*/ 5375773 w 6884912"/>
              <a:gd name="connsiteY90" fmla="*/ 199913 h 1161397"/>
              <a:gd name="connsiteX91" fmla="*/ 5467502 w 6884912"/>
              <a:gd name="connsiteY91" fmla="*/ 250963 h 1161397"/>
              <a:gd name="connsiteX92" fmla="*/ 5592395 w 6884912"/>
              <a:gd name="connsiteY92" fmla="*/ 265434 h 1161397"/>
              <a:gd name="connsiteX93" fmla="*/ 5613532 w 6884912"/>
              <a:gd name="connsiteY93" fmla="*/ 273379 h 1161397"/>
              <a:gd name="connsiteX94" fmla="*/ 5642173 w 6884912"/>
              <a:gd name="connsiteY94" fmla="*/ 266904 h 1161397"/>
              <a:gd name="connsiteX95" fmla="*/ 5756910 w 6884912"/>
              <a:gd name="connsiteY95" fmla="*/ 239211 h 1161397"/>
              <a:gd name="connsiteX96" fmla="*/ 5846667 w 6884912"/>
              <a:gd name="connsiteY96" fmla="*/ 201786 h 1161397"/>
              <a:gd name="connsiteX97" fmla="*/ 5960732 w 6884912"/>
              <a:gd name="connsiteY97" fmla="*/ 220708 h 1161397"/>
              <a:gd name="connsiteX98" fmla="*/ 6029542 w 6884912"/>
              <a:gd name="connsiteY98" fmla="*/ 210339 h 1161397"/>
              <a:gd name="connsiteX99" fmla="*/ 6141123 w 6884912"/>
              <a:gd name="connsiteY99" fmla="*/ 159923 h 1161397"/>
              <a:gd name="connsiteX100" fmla="*/ 6290640 w 6884912"/>
              <a:gd name="connsiteY100" fmla="*/ 167441 h 1161397"/>
              <a:gd name="connsiteX101" fmla="*/ 6322806 w 6884912"/>
              <a:gd name="connsiteY101" fmla="*/ 213293 h 1161397"/>
              <a:gd name="connsiteX102" fmla="*/ 6380420 w 6884912"/>
              <a:gd name="connsiteY102" fmla="*/ 173195 h 1161397"/>
              <a:gd name="connsiteX103" fmla="*/ 6507891 w 6884912"/>
              <a:gd name="connsiteY103" fmla="*/ 118474 h 1161397"/>
              <a:gd name="connsiteX104" fmla="*/ 6571807 w 6884912"/>
              <a:gd name="connsiteY104" fmla="*/ 98636 h 1161397"/>
              <a:gd name="connsiteX105" fmla="*/ 6671880 w 6884912"/>
              <a:gd name="connsiteY105" fmla="*/ 82931 h 1161397"/>
              <a:gd name="connsiteX106" fmla="*/ 6702266 w 6884912"/>
              <a:gd name="connsiteY106" fmla="*/ 75470 h 1161397"/>
              <a:gd name="connsiteX107" fmla="*/ 6845802 w 6884912"/>
              <a:gd name="connsiteY107" fmla="*/ 24496 h 1161397"/>
              <a:gd name="connsiteX108" fmla="*/ 6884912 w 6884912"/>
              <a:gd name="connsiteY10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12111 w 6884912"/>
              <a:gd name="connsiteY8" fmla="*/ 1085599 h 1161397"/>
              <a:gd name="connsiteX9" fmla="*/ 567875 w 6884912"/>
              <a:gd name="connsiteY9" fmla="*/ 1051976 h 1161397"/>
              <a:gd name="connsiteX10" fmla="*/ 601644 w 6884912"/>
              <a:gd name="connsiteY10" fmla="*/ 1003997 h 1161397"/>
              <a:gd name="connsiteX11" fmla="*/ 651408 w 6884912"/>
              <a:gd name="connsiteY11" fmla="*/ 984938 h 1161397"/>
              <a:gd name="connsiteX12" fmla="*/ 673197 w 6884912"/>
              <a:gd name="connsiteY12" fmla="*/ 1010060 h 1161397"/>
              <a:gd name="connsiteX13" fmla="*/ 723108 w 6884912"/>
              <a:gd name="connsiteY13" fmla="*/ 980081 h 1161397"/>
              <a:gd name="connsiteX14" fmla="*/ 797699 w 6884912"/>
              <a:gd name="connsiteY14" fmla="*/ 931362 h 1161397"/>
              <a:gd name="connsiteX15" fmla="*/ 843359 w 6884912"/>
              <a:gd name="connsiteY15" fmla="*/ 910894 h 1161397"/>
              <a:gd name="connsiteX16" fmla="*/ 965215 w 6884912"/>
              <a:gd name="connsiteY16" fmla="*/ 846701 h 1161397"/>
              <a:gd name="connsiteX17" fmla="*/ 1085080 w 6884912"/>
              <a:gd name="connsiteY17" fmla="*/ 776086 h 1161397"/>
              <a:gd name="connsiteX18" fmla="*/ 1131224 w 6884912"/>
              <a:gd name="connsiteY18" fmla="*/ 706160 h 1161397"/>
              <a:gd name="connsiteX19" fmla="*/ 1138051 w 6884912"/>
              <a:gd name="connsiteY19" fmla="*/ 70203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26340 w 6884912"/>
              <a:gd name="connsiteY38" fmla="*/ 638496 h 1161397"/>
              <a:gd name="connsiteX39" fmla="*/ 1731986 w 6884912"/>
              <a:gd name="connsiteY39" fmla="*/ 589682 h 1161397"/>
              <a:gd name="connsiteX40" fmla="*/ 1927935 w 6884912"/>
              <a:gd name="connsiteY40" fmla="*/ 628540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222191 w 6884912"/>
              <a:gd name="connsiteY57" fmla="*/ 307887 h 1161397"/>
              <a:gd name="connsiteX58" fmla="*/ 3227953 w 6884912"/>
              <a:gd name="connsiteY58" fmla="*/ 297650 h 1161397"/>
              <a:gd name="connsiteX59" fmla="*/ 3510042 w 6884912"/>
              <a:gd name="connsiteY59" fmla="*/ 311820 h 1161397"/>
              <a:gd name="connsiteX60" fmla="*/ 3626773 w 6884912"/>
              <a:gd name="connsiteY60" fmla="*/ 290452 h 1161397"/>
              <a:gd name="connsiteX61" fmla="*/ 3666217 w 6884912"/>
              <a:gd name="connsiteY61" fmla="*/ 273255 h 1161397"/>
              <a:gd name="connsiteX62" fmla="*/ 3732427 w 6884912"/>
              <a:gd name="connsiteY62" fmla="*/ 245039 h 1161397"/>
              <a:gd name="connsiteX63" fmla="*/ 3777022 w 6884912"/>
              <a:gd name="connsiteY63" fmla="*/ 200276 h 1161397"/>
              <a:gd name="connsiteX64" fmla="*/ 3791246 w 6884912"/>
              <a:gd name="connsiteY64" fmla="*/ 189996 h 1161397"/>
              <a:gd name="connsiteX65" fmla="*/ 3819864 w 6884912"/>
              <a:gd name="connsiteY65" fmla="*/ 194605 h 1161397"/>
              <a:gd name="connsiteX66" fmla="*/ 3830398 w 6884912"/>
              <a:gd name="connsiteY66" fmla="*/ 188383 h 1161397"/>
              <a:gd name="connsiteX67" fmla="*/ 3834360 w 6884912"/>
              <a:gd name="connsiteY67" fmla="*/ 188992 h 1161397"/>
              <a:gd name="connsiteX68" fmla="*/ 3843715 w 6884912"/>
              <a:gd name="connsiteY68" fmla="*/ 188752 h 1161397"/>
              <a:gd name="connsiteX69" fmla="*/ 3842609 w 6884912"/>
              <a:gd name="connsiteY69" fmla="*/ 197386 h 1161397"/>
              <a:gd name="connsiteX70" fmla="*/ 3853961 w 6884912"/>
              <a:gd name="connsiteY70" fmla="*/ 213380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3922400 w 6884912"/>
              <a:gd name="connsiteY74" fmla="*/ 205056 h 1161397"/>
              <a:gd name="connsiteX75" fmla="*/ 4013061 w 6884912"/>
              <a:gd name="connsiteY75" fmla="*/ 224874 h 1161397"/>
              <a:gd name="connsiteX76" fmla="*/ 4220717 w 6884912"/>
              <a:gd name="connsiteY76" fmla="*/ 192946 h 1161397"/>
              <a:gd name="connsiteX77" fmla="*/ 4228802 w 6884912"/>
              <a:gd name="connsiteY77" fmla="*/ 201468 h 1161397"/>
              <a:gd name="connsiteX78" fmla="*/ 4289361 w 6884912"/>
              <a:gd name="connsiteY78" fmla="*/ 196642 h 1161397"/>
              <a:gd name="connsiteX79" fmla="*/ 4498913 w 6884912"/>
              <a:gd name="connsiteY79" fmla="*/ 118915 h 1161397"/>
              <a:gd name="connsiteX80" fmla="*/ 4617330 w 6884912"/>
              <a:gd name="connsiteY80" fmla="*/ 111163 h 1161397"/>
              <a:gd name="connsiteX81" fmla="*/ 4659778 w 6884912"/>
              <a:gd name="connsiteY81" fmla="*/ 118219 h 1161397"/>
              <a:gd name="connsiteX82" fmla="*/ 4730870 w 6884912"/>
              <a:gd name="connsiteY82" fmla="*/ 129432 h 1161397"/>
              <a:gd name="connsiteX83" fmla="*/ 4844073 w 6884912"/>
              <a:gd name="connsiteY83" fmla="*/ 161768 h 1161397"/>
              <a:gd name="connsiteX84" fmla="*/ 4856454 w 6884912"/>
              <a:gd name="connsiteY84" fmla="*/ 130488 h 1161397"/>
              <a:gd name="connsiteX85" fmla="*/ 4920038 w 6884912"/>
              <a:gd name="connsiteY85" fmla="*/ 140418 h 1161397"/>
              <a:gd name="connsiteX86" fmla="*/ 5016639 w 6884912"/>
              <a:gd name="connsiteY86" fmla="*/ 158905 h 1161397"/>
              <a:gd name="connsiteX87" fmla="*/ 5072009 w 6884912"/>
              <a:gd name="connsiteY87" fmla="*/ 161502 h 1161397"/>
              <a:gd name="connsiteX88" fmla="*/ 5223626 w 6884912"/>
              <a:gd name="connsiteY88" fmla="*/ 177356 h 1161397"/>
              <a:gd name="connsiteX89" fmla="*/ 5375773 w 6884912"/>
              <a:gd name="connsiteY89" fmla="*/ 199913 h 1161397"/>
              <a:gd name="connsiteX90" fmla="*/ 5467502 w 6884912"/>
              <a:gd name="connsiteY90" fmla="*/ 250963 h 1161397"/>
              <a:gd name="connsiteX91" fmla="*/ 5592395 w 6884912"/>
              <a:gd name="connsiteY91" fmla="*/ 265434 h 1161397"/>
              <a:gd name="connsiteX92" fmla="*/ 5613532 w 6884912"/>
              <a:gd name="connsiteY92" fmla="*/ 273379 h 1161397"/>
              <a:gd name="connsiteX93" fmla="*/ 5642173 w 6884912"/>
              <a:gd name="connsiteY93" fmla="*/ 266904 h 1161397"/>
              <a:gd name="connsiteX94" fmla="*/ 5756910 w 6884912"/>
              <a:gd name="connsiteY94" fmla="*/ 239211 h 1161397"/>
              <a:gd name="connsiteX95" fmla="*/ 5846667 w 6884912"/>
              <a:gd name="connsiteY95" fmla="*/ 201786 h 1161397"/>
              <a:gd name="connsiteX96" fmla="*/ 5960732 w 6884912"/>
              <a:gd name="connsiteY96" fmla="*/ 220708 h 1161397"/>
              <a:gd name="connsiteX97" fmla="*/ 6029542 w 6884912"/>
              <a:gd name="connsiteY97" fmla="*/ 210339 h 1161397"/>
              <a:gd name="connsiteX98" fmla="*/ 6141123 w 6884912"/>
              <a:gd name="connsiteY98" fmla="*/ 159923 h 1161397"/>
              <a:gd name="connsiteX99" fmla="*/ 6290640 w 6884912"/>
              <a:gd name="connsiteY99" fmla="*/ 167441 h 1161397"/>
              <a:gd name="connsiteX100" fmla="*/ 6322806 w 6884912"/>
              <a:gd name="connsiteY100" fmla="*/ 213293 h 1161397"/>
              <a:gd name="connsiteX101" fmla="*/ 6380420 w 6884912"/>
              <a:gd name="connsiteY101" fmla="*/ 173195 h 1161397"/>
              <a:gd name="connsiteX102" fmla="*/ 6507891 w 6884912"/>
              <a:gd name="connsiteY102" fmla="*/ 118474 h 1161397"/>
              <a:gd name="connsiteX103" fmla="*/ 6571807 w 6884912"/>
              <a:gd name="connsiteY103" fmla="*/ 98636 h 1161397"/>
              <a:gd name="connsiteX104" fmla="*/ 6671880 w 6884912"/>
              <a:gd name="connsiteY104" fmla="*/ 82931 h 1161397"/>
              <a:gd name="connsiteX105" fmla="*/ 6702266 w 6884912"/>
              <a:gd name="connsiteY105" fmla="*/ 75470 h 1161397"/>
              <a:gd name="connsiteX106" fmla="*/ 6845802 w 6884912"/>
              <a:gd name="connsiteY106" fmla="*/ 24496 h 1161397"/>
              <a:gd name="connsiteX107" fmla="*/ 6884912 w 6884912"/>
              <a:gd name="connsiteY10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12111 w 6884912"/>
              <a:gd name="connsiteY7" fmla="*/ 1085599 h 1161397"/>
              <a:gd name="connsiteX8" fmla="*/ 567875 w 6884912"/>
              <a:gd name="connsiteY8" fmla="*/ 1051976 h 1161397"/>
              <a:gd name="connsiteX9" fmla="*/ 601644 w 6884912"/>
              <a:gd name="connsiteY9" fmla="*/ 1003997 h 1161397"/>
              <a:gd name="connsiteX10" fmla="*/ 651408 w 6884912"/>
              <a:gd name="connsiteY10" fmla="*/ 984938 h 1161397"/>
              <a:gd name="connsiteX11" fmla="*/ 673197 w 6884912"/>
              <a:gd name="connsiteY11" fmla="*/ 1010060 h 1161397"/>
              <a:gd name="connsiteX12" fmla="*/ 723108 w 6884912"/>
              <a:gd name="connsiteY12" fmla="*/ 980081 h 1161397"/>
              <a:gd name="connsiteX13" fmla="*/ 797699 w 6884912"/>
              <a:gd name="connsiteY13" fmla="*/ 931362 h 1161397"/>
              <a:gd name="connsiteX14" fmla="*/ 843359 w 6884912"/>
              <a:gd name="connsiteY14" fmla="*/ 910894 h 1161397"/>
              <a:gd name="connsiteX15" fmla="*/ 965215 w 6884912"/>
              <a:gd name="connsiteY15" fmla="*/ 846701 h 1161397"/>
              <a:gd name="connsiteX16" fmla="*/ 1085080 w 6884912"/>
              <a:gd name="connsiteY16" fmla="*/ 776086 h 1161397"/>
              <a:gd name="connsiteX17" fmla="*/ 1131224 w 6884912"/>
              <a:gd name="connsiteY17" fmla="*/ 706160 h 1161397"/>
              <a:gd name="connsiteX18" fmla="*/ 1138051 w 6884912"/>
              <a:gd name="connsiteY18" fmla="*/ 702034 h 1161397"/>
              <a:gd name="connsiteX19" fmla="*/ 1158800 w 6884912"/>
              <a:gd name="connsiteY19" fmla="*/ 700004 h 1161397"/>
              <a:gd name="connsiteX20" fmla="*/ 1166947 w 6884912"/>
              <a:gd name="connsiteY20" fmla="*/ 700762 h 1161397"/>
              <a:gd name="connsiteX21" fmla="*/ 1178135 w 6884912"/>
              <a:gd name="connsiteY21" fmla="*/ 698631 h 1161397"/>
              <a:gd name="connsiteX22" fmla="*/ 1178301 w 6884912"/>
              <a:gd name="connsiteY22" fmla="*/ 698094 h 1161397"/>
              <a:gd name="connsiteX23" fmla="*/ 1188995 w 6884912"/>
              <a:gd name="connsiteY23" fmla="*/ 697048 h 1161397"/>
              <a:gd name="connsiteX24" fmla="*/ 1242716 w 6884912"/>
              <a:gd name="connsiteY24" fmla="*/ 698052 h 1161397"/>
              <a:gd name="connsiteX25" fmla="*/ 1299977 w 6884912"/>
              <a:gd name="connsiteY25" fmla="*/ 639196 h 1161397"/>
              <a:gd name="connsiteX26" fmla="*/ 1326190 w 6884912"/>
              <a:gd name="connsiteY26" fmla="*/ 625955 h 1161397"/>
              <a:gd name="connsiteX27" fmla="*/ 1339600 w 6884912"/>
              <a:gd name="connsiteY27" fmla="*/ 616295 h 1161397"/>
              <a:gd name="connsiteX28" fmla="*/ 1340054 w 6884912"/>
              <a:gd name="connsiteY28" fmla="*/ 614022 h 1161397"/>
              <a:gd name="connsiteX29" fmla="*/ 1391606 w 6884912"/>
              <a:gd name="connsiteY29" fmla="*/ 615229 h 1161397"/>
              <a:gd name="connsiteX30" fmla="*/ 1397565 w 6884912"/>
              <a:gd name="connsiteY30" fmla="*/ 611490 h 1161397"/>
              <a:gd name="connsiteX31" fmla="*/ 1432302 w 6884912"/>
              <a:gd name="connsiteY31" fmla="*/ 617267 h 1161397"/>
              <a:gd name="connsiteX32" fmla="*/ 1449644 w 6884912"/>
              <a:gd name="connsiteY32" fmla="*/ 617591 h 1161397"/>
              <a:gd name="connsiteX33" fmla="*/ 1455793 w 6884912"/>
              <a:gd name="connsiteY33" fmla="*/ 623174 h 1161397"/>
              <a:gd name="connsiteX34" fmla="*/ 1480758 w 6884912"/>
              <a:gd name="connsiteY34" fmla="*/ 620863 h 1161397"/>
              <a:gd name="connsiteX35" fmla="*/ 1483154 w 6884912"/>
              <a:gd name="connsiteY35" fmla="*/ 618527 h 1161397"/>
              <a:gd name="connsiteX36" fmla="*/ 1505495 w 6884912"/>
              <a:gd name="connsiteY36" fmla="*/ 624325 h 1161397"/>
              <a:gd name="connsiteX37" fmla="*/ 1526340 w 6884912"/>
              <a:gd name="connsiteY37" fmla="*/ 638496 h 1161397"/>
              <a:gd name="connsiteX38" fmla="*/ 1731986 w 6884912"/>
              <a:gd name="connsiteY38" fmla="*/ 589682 h 1161397"/>
              <a:gd name="connsiteX39" fmla="*/ 1927935 w 6884912"/>
              <a:gd name="connsiteY39" fmla="*/ 628540 h 1161397"/>
              <a:gd name="connsiteX40" fmla="*/ 2039075 w 6884912"/>
              <a:gd name="connsiteY40" fmla="*/ 599964 h 1161397"/>
              <a:gd name="connsiteX41" fmla="*/ 2066980 w 6884912"/>
              <a:gd name="connsiteY41" fmla="*/ 550413 h 1161397"/>
              <a:gd name="connsiteX42" fmla="*/ 2352236 w 6884912"/>
              <a:gd name="connsiteY42" fmla="*/ 519602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222191 w 6884912"/>
              <a:gd name="connsiteY56" fmla="*/ 307887 h 1161397"/>
              <a:gd name="connsiteX57" fmla="*/ 3227953 w 6884912"/>
              <a:gd name="connsiteY57" fmla="*/ 297650 h 1161397"/>
              <a:gd name="connsiteX58" fmla="*/ 3510042 w 6884912"/>
              <a:gd name="connsiteY58" fmla="*/ 311820 h 1161397"/>
              <a:gd name="connsiteX59" fmla="*/ 3626773 w 6884912"/>
              <a:gd name="connsiteY59" fmla="*/ 290452 h 1161397"/>
              <a:gd name="connsiteX60" fmla="*/ 3666217 w 6884912"/>
              <a:gd name="connsiteY60" fmla="*/ 273255 h 1161397"/>
              <a:gd name="connsiteX61" fmla="*/ 3732427 w 6884912"/>
              <a:gd name="connsiteY61" fmla="*/ 245039 h 1161397"/>
              <a:gd name="connsiteX62" fmla="*/ 3777022 w 6884912"/>
              <a:gd name="connsiteY62" fmla="*/ 200276 h 1161397"/>
              <a:gd name="connsiteX63" fmla="*/ 3791246 w 6884912"/>
              <a:gd name="connsiteY63" fmla="*/ 189996 h 1161397"/>
              <a:gd name="connsiteX64" fmla="*/ 3819864 w 6884912"/>
              <a:gd name="connsiteY64" fmla="*/ 194605 h 1161397"/>
              <a:gd name="connsiteX65" fmla="*/ 3830398 w 6884912"/>
              <a:gd name="connsiteY65" fmla="*/ 188383 h 1161397"/>
              <a:gd name="connsiteX66" fmla="*/ 3834360 w 6884912"/>
              <a:gd name="connsiteY66" fmla="*/ 188992 h 1161397"/>
              <a:gd name="connsiteX67" fmla="*/ 3843715 w 6884912"/>
              <a:gd name="connsiteY67" fmla="*/ 188752 h 1161397"/>
              <a:gd name="connsiteX68" fmla="*/ 3842609 w 6884912"/>
              <a:gd name="connsiteY68" fmla="*/ 197386 h 1161397"/>
              <a:gd name="connsiteX69" fmla="*/ 3853961 w 6884912"/>
              <a:gd name="connsiteY69" fmla="*/ 213380 h 1161397"/>
              <a:gd name="connsiteX70" fmla="*/ 3907640 w 6884912"/>
              <a:gd name="connsiteY70" fmla="*/ 207568 h 1161397"/>
              <a:gd name="connsiteX71" fmla="*/ 3910449 w 6884912"/>
              <a:gd name="connsiteY71" fmla="*/ 197808 h 1161397"/>
              <a:gd name="connsiteX72" fmla="*/ 3917197 w 6884912"/>
              <a:gd name="connsiteY72" fmla="*/ 196121 h 1161397"/>
              <a:gd name="connsiteX73" fmla="*/ 3922400 w 6884912"/>
              <a:gd name="connsiteY73" fmla="*/ 205056 h 1161397"/>
              <a:gd name="connsiteX74" fmla="*/ 4013061 w 6884912"/>
              <a:gd name="connsiteY74" fmla="*/ 224874 h 1161397"/>
              <a:gd name="connsiteX75" fmla="*/ 4220717 w 6884912"/>
              <a:gd name="connsiteY75" fmla="*/ 192946 h 1161397"/>
              <a:gd name="connsiteX76" fmla="*/ 4228802 w 6884912"/>
              <a:gd name="connsiteY76" fmla="*/ 201468 h 1161397"/>
              <a:gd name="connsiteX77" fmla="*/ 4289361 w 6884912"/>
              <a:gd name="connsiteY77" fmla="*/ 196642 h 1161397"/>
              <a:gd name="connsiteX78" fmla="*/ 4498913 w 6884912"/>
              <a:gd name="connsiteY78" fmla="*/ 118915 h 1161397"/>
              <a:gd name="connsiteX79" fmla="*/ 4617330 w 6884912"/>
              <a:gd name="connsiteY79" fmla="*/ 111163 h 1161397"/>
              <a:gd name="connsiteX80" fmla="*/ 4659778 w 6884912"/>
              <a:gd name="connsiteY80" fmla="*/ 118219 h 1161397"/>
              <a:gd name="connsiteX81" fmla="*/ 4730870 w 6884912"/>
              <a:gd name="connsiteY81" fmla="*/ 129432 h 1161397"/>
              <a:gd name="connsiteX82" fmla="*/ 4844073 w 6884912"/>
              <a:gd name="connsiteY82" fmla="*/ 161768 h 1161397"/>
              <a:gd name="connsiteX83" fmla="*/ 4856454 w 6884912"/>
              <a:gd name="connsiteY83" fmla="*/ 130488 h 1161397"/>
              <a:gd name="connsiteX84" fmla="*/ 4920038 w 6884912"/>
              <a:gd name="connsiteY84" fmla="*/ 140418 h 1161397"/>
              <a:gd name="connsiteX85" fmla="*/ 5016639 w 6884912"/>
              <a:gd name="connsiteY85" fmla="*/ 158905 h 1161397"/>
              <a:gd name="connsiteX86" fmla="*/ 5072009 w 6884912"/>
              <a:gd name="connsiteY86" fmla="*/ 161502 h 1161397"/>
              <a:gd name="connsiteX87" fmla="*/ 5223626 w 6884912"/>
              <a:gd name="connsiteY87" fmla="*/ 177356 h 1161397"/>
              <a:gd name="connsiteX88" fmla="*/ 5375773 w 6884912"/>
              <a:gd name="connsiteY88" fmla="*/ 199913 h 1161397"/>
              <a:gd name="connsiteX89" fmla="*/ 5467502 w 6884912"/>
              <a:gd name="connsiteY89" fmla="*/ 250963 h 1161397"/>
              <a:gd name="connsiteX90" fmla="*/ 5592395 w 6884912"/>
              <a:gd name="connsiteY90" fmla="*/ 265434 h 1161397"/>
              <a:gd name="connsiteX91" fmla="*/ 5613532 w 6884912"/>
              <a:gd name="connsiteY91" fmla="*/ 273379 h 1161397"/>
              <a:gd name="connsiteX92" fmla="*/ 5642173 w 6884912"/>
              <a:gd name="connsiteY92" fmla="*/ 266904 h 1161397"/>
              <a:gd name="connsiteX93" fmla="*/ 5756910 w 6884912"/>
              <a:gd name="connsiteY93" fmla="*/ 239211 h 1161397"/>
              <a:gd name="connsiteX94" fmla="*/ 5846667 w 6884912"/>
              <a:gd name="connsiteY94" fmla="*/ 201786 h 1161397"/>
              <a:gd name="connsiteX95" fmla="*/ 5960732 w 6884912"/>
              <a:gd name="connsiteY95" fmla="*/ 220708 h 1161397"/>
              <a:gd name="connsiteX96" fmla="*/ 6029542 w 6884912"/>
              <a:gd name="connsiteY96" fmla="*/ 210339 h 1161397"/>
              <a:gd name="connsiteX97" fmla="*/ 6141123 w 6884912"/>
              <a:gd name="connsiteY97" fmla="*/ 159923 h 1161397"/>
              <a:gd name="connsiteX98" fmla="*/ 6290640 w 6884912"/>
              <a:gd name="connsiteY98" fmla="*/ 167441 h 1161397"/>
              <a:gd name="connsiteX99" fmla="*/ 6322806 w 6884912"/>
              <a:gd name="connsiteY99" fmla="*/ 213293 h 1161397"/>
              <a:gd name="connsiteX100" fmla="*/ 6380420 w 6884912"/>
              <a:gd name="connsiteY100" fmla="*/ 173195 h 1161397"/>
              <a:gd name="connsiteX101" fmla="*/ 6507891 w 6884912"/>
              <a:gd name="connsiteY101" fmla="*/ 118474 h 1161397"/>
              <a:gd name="connsiteX102" fmla="*/ 6571807 w 6884912"/>
              <a:gd name="connsiteY102" fmla="*/ 98636 h 1161397"/>
              <a:gd name="connsiteX103" fmla="*/ 6671880 w 6884912"/>
              <a:gd name="connsiteY103" fmla="*/ 82931 h 1161397"/>
              <a:gd name="connsiteX104" fmla="*/ 6702266 w 6884912"/>
              <a:gd name="connsiteY104" fmla="*/ 75470 h 1161397"/>
              <a:gd name="connsiteX105" fmla="*/ 6845802 w 6884912"/>
              <a:gd name="connsiteY105" fmla="*/ 24496 h 1161397"/>
              <a:gd name="connsiteX106" fmla="*/ 6884912 w 6884912"/>
              <a:gd name="connsiteY10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67875 w 6884912"/>
              <a:gd name="connsiteY7" fmla="*/ 1051976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213420 w 6884912"/>
              <a:gd name="connsiteY6" fmla="*/ 1056868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242716 w 6884912"/>
              <a:gd name="connsiteY20" fmla="*/ 698052 h 1161397"/>
              <a:gd name="connsiteX21" fmla="*/ 1299977 w 6884912"/>
              <a:gd name="connsiteY21" fmla="*/ 639196 h 1161397"/>
              <a:gd name="connsiteX22" fmla="*/ 1326190 w 6884912"/>
              <a:gd name="connsiteY22" fmla="*/ 625955 h 1161397"/>
              <a:gd name="connsiteX23" fmla="*/ 1339600 w 6884912"/>
              <a:gd name="connsiteY23" fmla="*/ 616295 h 1161397"/>
              <a:gd name="connsiteX24" fmla="*/ 1340054 w 6884912"/>
              <a:gd name="connsiteY24" fmla="*/ 614022 h 1161397"/>
              <a:gd name="connsiteX25" fmla="*/ 1391606 w 6884912"/>
              <a:gd name="connsiteY25" fmla="*/ 615229 h 1161397"/>
              <a:gd name="connsiteX26" fmla="*/ 1397565 w 6884912"/>
              <a:gd name="connsiteY26" fmla="*/ 611490 h 1161397"/>
              <a:gd name="connsiteX27" fmla="*/ 1432302 w 6884912"/>
              <a:gd name="connsiteY27" fmla="*/ 617267 h 1161397"/>
              <a:gd name="connsiteX28" fmla="*/ 1449644 w 6884912"/>
              <a:gd name="connsiteY28" fmla="*/ 617591 h 1161397"/>
              <a:gd name="connsiteX29" fmla="*/ 1455793 w 6884912"/>
              <a:gd name="connsiteY29" fmla="*/ 623174 h 1161397"/>
              <a:gd name="connsiteX30" fmla="*/ 1480758 w 6884912"/>
              <a:gd name="connsiteY30" fmla="*/ 620863 h 1161397"/>
              <a:gd name="connsiteX31" fmla="*/ 1483154 w 6884912"/>
              <a:gd name="connsiteY31" fmla="*/ 618527 h 1161397"/>
              <a:gd name="connsiteX32" fmla="*/ 1505495 w 6884912"/>
              <a:gd name="connsiteY32" fmla="*/ 624325 h 1161397"/>
              <a:gd name="connsiteX33" fmla="*/ 1526340 w 6884912"/>
              <a:gd name="connsiteY33" fmla="*/ 638496 h 1161397"/>
              <a:gd name="connsiteX34" fmla="*/ 1731986 w 6884912"/>
              <a:gd name="connsiteY34" fmla="*/ 589682 h 1161397"/>
              <a:gd name="connsiteX35" fmla="*/ 1927935 w 6884912"/>
              <a:gd name="connsiteY35" fmla="*/ 628540 h 1161397"/>
              <a:gd name="connsiteX36" fmla="*/ 2039075 w 6884912"/>
              <a:gd name="connsiteY36" fmla="*/ 599964 h 1161397"/>
              <a:gd name="connsiteX37" fmla="*/ 2066980 w 6884912"/>
              <a:gd name="connsiteY37" fmla="*/ 550413 h 1161397"/>
              <a:gd name="connsiteX38" fmla="*/ 2352236 w 6884912"/>
              <a:gd name="connsiteY38" fmla="*/ 519602 h 1161397"/>
              <a:gd name="connsiteX39" fmla="*/ 2420791 w 6884912"/>
              <a:gd name="connsiteY39" fmla="*/ 492826 h 1161397"/>
              <a:gd name="connsiteX40" fmla="*/ 2489932 w 6884912"/>
              <a:gd name="connsiteY40" fmla="*/ 507864 h 1161397"/>
              <a:gd name="connsiteX41" fmla="*/ 2512917 w 6884912"/>
              <a:gd name="connsiteY41" fmla="*/ 489127 h 1161397"/>
              <a:gd name="connsiteX42" fmla="*/ 2516783 w 6884912"/>
              <a:gd name="connsiteY42" fmla="*/ 485473 h 1161397"/>
              <a:gd name="connsiteX43" fmla="*/ 2534360 w 6884912"/>
              <a:gd name="connsiteY43" fmla="*/ 480064 h 1161397"/>
              <a:gd name="connsiteX44" fmla="*/ 2536691 w 6884912"/>
              <a:gd name="connsiteY44" fmla="*/ 467018 h 1161397"/>
              <a:gd name="connsiteX45" fmla="*/ 2561265 w 6884912"/>
              <a:gd name="connsiteY45" fmla="*/ 450623 h 1161397"/>
              <a:gd name="connsiteX46" fmla="*/ 2594349 w 6884912"/>
              <a:gd name="connsiteY46" fmla="*/ 443884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222191 w 6884912"/>
              <a:gd name="connsiteY52" fmla="*/ 307887 h 1161397"/>
              <a:gd name="connsiteX53" fmla="*/ 3227953 w 6884912"/>
              <a:gd name="connsiteY53" fmla="*/ 297650 h 1161397"/>
              <a:gd name="connsiteX54" fmla="*/ 3510042 w 6884912"/>
              <a:gd name="connsiteY54" fmla="*/ 311820 h 1161397"/>
              <a:gd name="connsiteX55" fmla="*/ 3626773 w 6884912"/>
              <a:gd name="connsiteY55" fmla="*/ 290452 h 1161397"/>
              <a:gd name="connsiteX56" fmla="*/ 3666217 w 6884912"/>
              <a:gd name="connsiteY56" fmla="*/ 273255 h 1161397"/>
              <a:gd name="connsiteX57" fmla="*/ 3732427 w 6884912"/>
              <a:gd name="connsiteY57" fmla="*/ 245039 h 1161397"/>
              <a:gd name="connsiteX58" fmla="*/ 3777022 w 6884912"/>
              <a:gd name="connsiteY58" fmla="*/ 200276 h 1161397"/>
              <a:gd name="connsiteX59" fmla="*/ 3791246 w 6884912"/>
              <a:gd name="connsiteY59" fmla="*/ 189996 h 1161397"/>
              <a:gd name="connsiteX60" fmla="*/ 3819864 w 6884912"/>
              <a:gd name="connsiteY60" fmla="*/ 194605 h 1161397"/>
              <a:gd name="connsiteX61" fmla="*/ 3830398 w 6884912"/>
              <a:gd name="connsiteY61" fmla="*/ 188383 h 1161397"/>
              <a:gd name="connsiteX62" fmla="*/ 3834360 w 6884912"/>
              <a:gd name="connsiteY62" fmla="*/ 188992 h 1161397"/>
              <a:gd name="connsiteX63" fmla="*/ 3843715 w 6884912"/>
              <a:gd name="connsiteY63" fmla="*/ 188752 h 1161397"/>
              <a:gd name="connsiteX64" fmla="*/ 3842609 w 6884912"/>
              <a:gd name="connsiteY64" fmla="*/ 197386 h 1161397"/>
              <a:gd name="connsiteX65" fmla="*/ 3853961 w 6884912"/>
              <a:gd name="connsiteY65" fmla="*/ 213380 h 1161397"/>
              <a:gd name="connsiteX66" fmla="*/ 3907640 w 6884912"/>
              <a:gd name="connsiteY66" fmla="*/ 207568 h 1161397"/>
              <a:gd name="connsiteX67" fmla="*/ 3910449 w 6884912"/>
              <a:gd name="connsiteY67" fmla="*/ 197808 h 1161397"/>
              <a:gd name="connsiteX68" fmla="*/ 3917197 w 6884912"/>
              <a:gd name="connsiteY68" fmla="*/ 196121 h 1161397"/>
              <a:gd name="connsiteX69" fmla="*/ 3922400 w 6884912"/>
              <a:gd name="connsiteY69" fmla="*/ 205056 h 1161397"/>
              <a:gd name="connsiteX70" fmla="*/ 4013061 w 6884912"/>
              <a:gd name="connsiteY70" fmla="*/ 224874 h 1161397"/>
              <a:gd name="connsiteX71" fmla="*/ 4220717 w 6884912"/>
              <a:gd name="connsiteY71" fmla="*/ 192946 h 1161397"/>
              <a:gd name="connsiteX72" fmla="*/ 4228802 w 6884912"/>
              <a:gd name="connsiteY72" fmla="*/ 201468 h 1161397"/>
              <a:gd name="connsiteX73" fmla="*/ 4289361 w 6884912"/>
              <a:gd name="connsiteY73" fmla="*/ 196642 h 1161397"/>
              <a:gd name="connsiteX74" fmla="*/ 4498913 w 6884912"/>
              <a:gd name="connsiteY74" fmla="*/ 118915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844073 w 6884912"/>
              <a:gd name="connsiteY78" fmla="*/ 161768 h 1161397"/>
              <a:gd name="connsiteX79" fmla="*/ 4856454 w 6884912"/>
              <a:gd name="connsiteY79" fmla="*/ 130488 h 1161397"/>
              <a:gd name="connsiteX80" fmla="*/ 4920038 w 6884912"/>
              <a:gd name="connsiteY80" fmla="*/ 140418 h 1161397"/>
              <a:gd name="connsiteX81" fmla="*/ 5016639 w 6884912"/>
              <a:gd name="connsiteY81" fmla="*/ 158905 h 1161397"/>
              <a:gd name="connsiteX82" fmla="*/ 5072009 w 6884912"/>
              <a:gd name="connsiteY82" fmla="*/ 161502 h 1161397"/>
              <a:gd name="connsiteX83" fmla="*/ 5223626 w 6884912"/>
              <a:gd name="connsiteY83" fmla="*/ 177356 h 1161397"/>
              <a:gd name="connsiteX84" fmla="*/ 5375773 w 6884912"/>
              <a:gd name="connsiteY84" fmla="*/ 199913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141123 w 6884912"/>
              <a:gd name="connsiteY93" fmla="*/ 159923 h 1161397"/>
              <a:gd name="connsiteX94" fmla="*/ 6290640 w 6884912"/>
              <a:gd name="connsiteY94" fmla="*/ 167441 h 1161397"/>
              <a:gd name="connsiteX95" fmla="*/ 6322806 w 6884912"/>
              <a:gd name="connsiteY95" fmla="*/ 213293 h 1161397"/>
              <a:gd name="connsiteX96" fmla="*/ 6380420 w 6884912"/>
              <a:gd name="connsiteY96" fmla="*/ 173195 h 1161397"/>
              <a:gd name="connsiteX97" fmla="*/ 6507891 w 6884912"/>
              <a:gd name="connsiteY97" fmla="*/ 118474 h 1161397"/>
              <a:gd name="connsiteX98" fmla="*/ 6571807 w 6884912"/>
              <a:gd name="connsiteY98" fmla="*/ 98636 h 1161397"/>
              <a:gd name="connsiteX99" fmla="*/ 6671880 w 6884912"/>
              <a:gd name="connsiteY99" fmla="*/ 82931 h 1161397"/>
              <a:gd name="connsiteX100" fmla="*/ 6702266 w 6884912"/>
              <a:gd name="connsiteY100" fmla="*/ 75470 h 1161397"/>
              <a:gd name="connsiteX101" fmla="*/ 6845802 w 6884912"/>
              <a:gd name="connsiteY101" fmla="*/ 24496 h 1161397"/>
              <a:gd name="connsiteX102" fmla="*/ 6884912 w 6884912"/>
              <a:gd name="connsiteY10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66947 w 6884912"/>
              <a:gd name="connsiteY16" fmla="*/ 700762 h 1161397"/>
              <a:gd name="connsiteX17" fmla="*/ 1178135 w 6884912"/>
              <a:gd name="connsiteY17" fmla="*/ 698631 h 1161397"/>
              <a:gd name="connsiteX18" fmla="*/ 1178301 w 6884912"/>
              <a:gd name="connsiteY18" fmla="*/ 698094 h 1161397"/>
              <a:gd name="connsiteX19" fmla="*/ 1242716 w 6884912"/>
              <a:gd name="connsiteY19" fmla="*/ 698052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40054 w 6884912"/>
              <a:gd name="connsiteY23" fmla="*/ 614022 h 1161397"/>
              <a:gd name="connsiteX24" fmla="*/ 1391606 w 6884912"/>
              <a:gd name="connsiteY24" fmla="*/ 615229 h 1161397"/>
              <a:gd name="connsiteX25" fmla="*/ 1397565 w 6884912"/>
              <a:gd name="connsiteY25" fmla="*/ 611490 h 1161397"/>
              <a:gd name="connsiteX26" fmla="*/ 1432302 w 6884912"/>
              <a:gd name="connsiteY26" fmla="*/ 617267 h 1161397"/>
              <a:gd name="connsiteX27" fmla="*/ 1449644 w 6884912"/>
              <a:gd name="connsiteY27" fmla="*/ 617591 h 1161397"/>
              <a:gd name="connsiteX28" fmla="*/ 1455793 w 6884912"/>
              <a:gd name="connsiteY28" fmla="*/ 623174 h 1161397"/>
              <a:gd name="connsiteX29" fmla="*/ 1480758 w 6884912"/>
              <a:gd name="connsiteY29" fmla="*/ 620863 h 1161397"/>
              <a:gd name="connsiteX30" fmla="*/ 1483154 w 6884912"/>
              <a:gd name="connsiteY30" fmla="*/ 618527 h 1161397"/>
              <a:gd name="connsiteX31" fmla="*/ 1505495 w 6884912"/>
              <a:gd name="connsiteY31" fmla="*/ 624325 h 1161397"/>
              <a:gd name="connsiteX32" fmla="*/ 1526340 w 6884912"/>
              <a:gd name="connsiteY32" fmla="*/ 638496 h 1161397"/>
              <a:gd name="connsiteX33" fmla="*/ 1731986 w 6884912"/>
              <a:gd name="connsiteY33" fmla="*/ 589682 h 1161397"/>
              <a:gd name="connsiteX34" fmla="*/ 1927935 w 6884912"/>
              <a:gd name="connsiteY34" fmla="*/ 628540 h 1161397"/>
              <a:gd name="connsiteX35" fmla="*/ 2039075 w 6884912"/>
              <a:gd name="connsiteY35" fmla="*/ 599964 h 1161397"/>
              <a:gd name="connsiteX36" fmla="*/ 2066980 w 6884912"/>
              <a:gd name="connsiteY36" fmla="*/ 550413 h 1161397"/>
              <a:gd name="connsiteX37" fmla="*/ 2352236 w 6884912"/>
              <a:gd name="connsiteY37" fmla="*/ 519602 h 1161397"/>
              <a:gd name="connsiteX38" fmla="*/ 2420791 w 6884912"/>
              <a:gd name="connsiteY38" fmla="*/ 492826 h 1161397"/>
              <a:gd name="connsiteX39" fmla="*/ 2489932 w 6884912"/>
              <a:gd name="connsiteY39" fmla="*/ 507864 h 1161397"/>
              <a:gd name="connsiteX40" fmla="*/ 2512917 w 6884912"/>
              <a:gd name="connsiteY40" fmla="*/ 489127 h 1161397"/>
              <a:gd name="connsiteX41" fmla="*/ 2516783 w 6884912"/>
              <a:gd name="connsiteY41" fmla="*/ 485473 h 1161397"/>
              <a:gd name="connsiteX42" fmla="*/ 2534360 w 6884912"/>
              <a:gd name="connsiteY42" fmla="*/ 480064 h 1161397"/>
              <a:gd name="connsiteX43" fmla="*/ 2536691 w 6884912"/>
              <a:gd name="connsiteY43" fmla="*/ 467018 h 1161397"/>
              <a:gd name="connsiteX44" fmla="*/ 2561265 w 6884912"/>
              <a:gd name="connsiteY44" fmla="*/ 450623 h 1161397"/>
              <a:gd name="connsiteX45" fmla="*/ 2594349 w 6884912"/>
              <a:gd name="connsiteY45" fmla="*/ 443884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222191 w 6884912"/>
              <a:gd name="connsiteY51" fmla="*/ 307887 h 1161397"/>
              <a:gd name="connsiteX52" fmla="*/ 3227953 w 6884912"/>
              <a:gd name="connsiteY52" fmla="*/ 297650 h 1161397"/>
              <a:gd name="connsiteX53" fmla="*/ 3510042 w 6884912"/>
              <a:gd name="connsiteY53" fmla="*/ 311820 h 1161397"/>
              <a:gd name="connsiteX54" fmla="*/ 3626773 w 6884912"/>
              <a:gd name="connsiteY54" fmla="*/ 290452 h 1161397"/>
              <a:gd name="connsiteX55" fmla="*/ 3666217 w 6884912"/>
              <a:gd name="connsiteY55" fmla="*/ 273255 h 1161397"/>
              <a:gd name="connsiteX56" fmla="*/ 3732427 w 6884912"/>
              <a:gd name="connsiteY56" fmla="*/ 245039 h 1161397"/>
              <a:gd name="connsiteX57" fmla="*/ 3777022 w 6884912"/>
              <a:gd name="connsiteY57" fmla="*/ 200276 h 1161397"/>
              <a:gd name="connsiteX58" fmla="*/ 3791246 w 6884912"/>
              <a:gd name="connsiteY58" fmla="*/ 189996 h 1161397"/>
              <a:gd name="connsiteX59" fmla="*/ 3819864 w 6884912"/>
              <a:gd name="connsiteY59" fmla="*/ 194605 h 1161397"/>
              <a:gd name="connsiteX60" fmla="*/ 3830398 w 6884912"/>
              <a:gd name="connsiteY60" fmla="*/ 188383 h 1161397"/>
              <a:gd name="connsiteX61" fmla="*/ 3834360 w 6884912"/>
              <a:gd name="connsiteY61" fmla="*/ 188992 h 1161397"/>
              <a:gd name="connsiteX62" fmla="*/ 3843715 w 6884912"/>
              <a:gd name="connsiteY62" fmla="*/ 188752 h 1161397"/>
              <a:gd name="connsiteX63" fmla="*/ 3842609 w 6884912"/>
              <a:gd name="connsiteY63" fmla="*/ 197386 h 1161397"/>
              <a:gd name="connsiteX64" fmla="*/ 3853961 w 6884912"/>
              <a:gd name="connsiteY64" fmla="*/ 213380 h 1161397"/>
              <a:gd name="connsiteX65" fmla="*/ 3907640 w 6884912"/>
              <a:gd name="connsiteY65" fmla="*/ 207568 h 1161397"/>
              <a:gd name="connsiteX66" fmla="*/ 3910449 w 6884912"/>
              <a:gd name="connsiteY66" fmla="*/ 197808 h 1161397"/>
              <a:gd name="connsiteX67" fmla="*/ 3917197 w 6884912"/>
              <a:gd name="connsiteY67" fmla="*/ 196121 h 1161397"/>
              <a:gd name="connsiteX68" fmla="*/ 3922400 w 6884912"/>
              <a:gd name="connsiteY68" fmla="*/ 205056 h 1161397"/>
              <a:gd name="connsiteX69" fmla="*/ 4013061 w 6884912"/>
              <a:gd name="connsiteY69" fmla="*/ 224874 h 1161397"/>
              <a:gd name="connsiteX70" fmla="*/ 4220717 w 6884912"/>
              <a:gd name="connsiteY70" fmla="*/ 192946 h 1161397"/>
              <a:gd name="connsiteX71" fmla="*/ 4228802 w 6884912"/>
              <a:gd name="connsiteY71" fmla="*/ 201468 h 1161397"/>
              <a:gd name="connsiteX72" fmla="*/ 4289361 w 6884912"/>
              <a:gd name="connsiteY72" fmla="*/ 196642 h 1161397"/>
              <a:gd name="connsiteX73" fmla="*/ 4498913 w 6884912"/>
              <a:gd name="connsiteY73" fmla="*/ 118915 h 1161397"/>
              <a:gd name="connsiteX74" fmla="*/ 4617330 w 6884912"/>
              <a:gd name="connsiteY74" fmla="*/ 111163 h 1161397"/>
              <a:gd name="connsiteX75" fmla="*/ 4659778 w 6884912"/>
              <a:gd name="connsiteY75" fmla="*/ 118219 h 1161397"/>
              <a:gd name="connsiteX76" fmla="*/ 4730870 w 6884912"/>
              <a:gd name="connsiteY76" fmla="*/ 129432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375773 w 6884912"/>
              <a:gd name="connsiteY83" fmla="*/ 199913 h 1161397"/>
              <a:gd name="connsiteX84" fmla="*/ 5467502 w 6884912"/>
              <a:gd name="connsiteY84" fmla="*/ 250963 h 1161397"/>
              <a:gd name="connsiteX85" fmla="*/ 5592395 w 6884912"/>
              <a:gd name="connsiteY85" fmla="*/ 265434 h 1161397"/>
              <a:gd name="connsiteX86" fmla="*/ 5613532 w 6884912"/>
              <a:gd name="connsiteY86" fmla="*/ 273379 h 1161397"/>
              <a:gd name="connsiteX87" fmla="*/ 5642173 w 6884912"/>
              <a:gd name="connsiteY87" fmla="*/ 266904 h 1161397"/>
              <a:gd name="connsiteX88" fmla="*/ 5756910 w 6884912"/>
              <a:gd name="connsiteY88" fmla="*/ 239211 h 1161397"/>
              <a:gd name="connsiteX89" fmla="*/ 5846667 w 6884912"/>
              <a:gd name="connsiteY89" fmla="*/ 201786 h 1161397"/>
              <a:gd name="connsiteX90" fmla="*/ 5960732 w 6884912"/>
              <a:gd name="connsiteY90" fmla="*/ 220708 h 1161397"/>
              <a:gd name="connsiteX91" fmla="*/ 6029542 w 6884912"/>
              <a:gd name="connsiteY91" fmla="*/ 210339 h 1161397"/>
              <a:gd name="connsiteX92" fmla="*/ 6141123 w 6884912"/>
              <a:gd name="connsiteY92" fmla="*/ 159923 h 1161397"/>
              <a:gd name="connsiteX93" fmla="*/ 6290640 w 6884912"/>
              <a:gd name="connsiteY93" fmla="*/ 167441 h 1161397"/>
              <a:gd name="connsiteX94" fmla="*/ 6322806 w 6884912"/>
              <a:gd name="connsiteY94" fmla="*/ 213293 h 1161397"/>
              <a:gd name="connsiteX95" fmla="*/ 6380420 w 6884912"/>
              <a:gd name="connsiteY95" fmla="*/ 173195 h 1161397"/>
              <a:gd name="connsiteX96" fmla="*/ 6507891 w 6884912"/>
              <a:gd name="connsiteY96" fmla="*/ 118474 h 1161397"/>
              <a:gd name="connsiteX97" fmla="*/ 6571807 w 6884912"/>
              <a:gd name="connsiteY97" fmla="*/ 98636 h 1161397"/>
              <a:gd name="connsiteX98" fmla="*/ 6671880 w 6884912"/>
              <a:gd name="connsiteY98" fmla="*/ 82931 h 1161397"/>
              <a:gd name="connsiteX99" fmla="*/ 6702266 w 6884912"/>
              <a:gd name="connsiteY99" fmla="*/ 75470 h 1161397"/>
              <a:gd name="connsiteX100" fmla="*/ 6845802 w 6884912"/>
              <a:gd name="connsiteY100" fmla="*/ 24496 h 1161397"/>
              <a:gd name="connsiteX101" fmla="*/ 6884912 w 6884912"/>
              <a:gd name="connsiteY10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78135 w 6884912"/>
              <a:gd name="connsiteY16" fmla="*/ 698631 h 1161397"/>
              <a:gd name="connsiteX17" fmla="*/ 1178301 w 6884912"/>
              <a:gd name="connsiteY17" fmla="*/ 698094 h 1161397"/>
              <a:gd name="connsiteX18" fmla="*/ 1242716 w 6884912"/>
              <a:gd name="connsiteY18" fmla="*/ 698052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40054 w 6884912"/>
              <a:gd name="connsiteY22" fmla="*/ 614022 h 1161397"/>
              <a:gd name="connsiteX23" fmla="*/ 1391606 w 6884912"/>
              <a:gd name="connsiteY23" fmla="*/ 615229 h 1161397"/>
              <a:gd name="connsiteX24" fmla="*/ 1397565 w 6884912"/>
              <a:gd name="connsiteY24" fmla="*/ 611490 h 1161397"/>
              <a:gd name="connsiteX25" fmla="*/ 1432302 w 6884912"/>
              <a:gd name="connsiteY25" fmla="*/ 617267 h 1161397"/>
              <a:gd name="connsiteX26" fmla="*/ 1449644 w 6884912"/>
              <a:gd name="connsiteY26" fmla="*/ 617591 h 1161397"/>
              <a:gd name="connsiteX27" fmla="*/ 1455793 w 6884912"/>
              <a:gd name="connsiteY27" fmla="*/ 623174 h 1161397"/>
              <a:gd name="connsiteX28" fmla="*/ 1480758 w 6884912"/>
              <a:gd name="connsiteY28" fmla="*/ 620863 h 1161397"/>
              <a:gd name="connsiteX29" fmla="*/ 1483154 w 6884912"/>
              <a:gd name="connsiteY29" fmla="*/ 618527 h 1161397"/>
              <a:gd name="connsiteX30" fmla="*/ 1505495 w 6884912"/>
              <a:gd name="connsiteY30" fmla="*/ 624325 h 1161397"/>
              <a:gd name="connsiteX31" fmla="*/ 1526340 w 6884912"/>
              <a:gd name="connsiteY31" fmla="*/ 638496 h 1161397"/>
              <a:gd name="connsiteX32" fmla="*/ 1731986 w 6884912"/>
              <a:gd name="connsiteY32" fmla="*/ 589682 h 1161397"/>
              <a:gd name="connsiteX33" fmla="*/ 1927935 w 6884912"/>
              <a:gd name="connsiteY33" fmla="*/ 628540 h 1161397"/>
              <a:gd name="connsiteX34" fmla="*/ 2039075 w 6884912"/>
              <a:gd name="connsiteY34" fmla="*/ 599964 h 1161397"/>
              <a:gd name="connsiteX35" fmla="*/ 2066980 w 6884912"/>
              <a:gd name="connsiteY35" fmla="*/ 550413 h 1161397"/>
              <a:gd name="connsiteX36" fmla="*/ 2352236 w 6884912"/>
              <a:gd name="connsiteY36" fmla="*/ 519602 h 1161397"/>
              <a:gd name="connsiteX37" fmla="*/ 2420791 w 6884912"/>
              <a:gd name="connsiteY37" fmla="*/ 492826 h 1161397"/>
              <a:gd name="connsiteX38" fmla="*/ 2489932 w 6884912"/>
              <a:gd name="connsiteY38" fmla="*/ 507864 h 1161397"/>
              <a:gd name="connsiteX39" fmla="*/ 2512917 w 6884912"/>
              <a:gd name="connsiteY39" fmla="*/ 489127 h 1161397"/>
              <a:gd name="connsiteX40" fmla="*/ 2516783 w 6884912"/>
              <a:gd name="connsiteY40" fmla="*/ 485473 h 1161397"/>
              <a:gd name="connsiteX41" fmla="*/ 2534360 w 6884912"/>
              <a:gd name="connsiteY41" fmla="*/ 480064 h 1161397"/>
              <a:gd name="connsiteX42" fmla="*/ 2536691 w 6884912"/>
              <a:gd name="connsiteY42" fmla="*/ 467018 h 1161397"/>
              <a:gd name="connsiteX43" fmla="*/ 2561265 w 6884912"/>
              <a:gd name="connsiteY43" fmla="*/ 450623 h 1161397"/>
              <a:gd name="connsiteX44" fmla="*/ 2594349 w 6884912"/>
              <a:gd name="connsiteY44" fmla="*/ 443884 h 1161397"/>
              <a:gd name="connsiteX45" fmla="*/ 2754324 w 6884912"/>
              <a:gd name="connsiteY45" fmla="*/ 424766 h 1161397"/>
              <a:gd name="connsiteX46" fmla="*/ 2848470 w 6884912"/>
              <a:gd name="connsiteY46" fmla="*/ 405966 h 1161397"/>
              <a:gd name="connsiteX47" fmla="*/ 2881772 w 6884912"/>
              <a:gd name="connsiteY47" fmla="*/ 387260 h 1161397"/>
              <a:gd name="connsiteX48" fmla="*/ 2929932 w 6884912"/>
              <a:gd name="connsiteY48" fmla="*/ 368912 h 1161397"/>
              <a:gd name="connsiteX49" fmla="*/ 3013020 w 6884912"/>
              <a:gd name="connsiteY49" fmla="*/ 327578 h 1161397"/>
              <a:gd name="connsiteX50" fmla="*/ 3222191 w 6884912"/>
              <a:gd name="connsiteY50" fmla="*/ 307887 h 1161397"/>
              <a:gd name="connsiteX51" fmla="*/ 3227953 w 6884912"/>
              <a:gd name="connsiteY51" fmla="*/ 297650 h 1161397"/>
              <a:gd name="connsiteX52" fmla="*/ 3510042 w 6884912"/>
              <a:gd name="connsiteY52" fmla="*/ 311820 h 1161397"/>
              <a:gd name="connsiteX53" fmla="*/ 3626773 w 6884912"/>
              <a:gd name="connsiteY53" fmla="*/ 290452 h 1161397"/>
              <a:gd name="connsiteX54" fmla="*/ 3666217 w 6884912"/>
              <a:gd name="connsiteY54" fmla="*/ 273255 h 1161397"/>
              <a:gd name="connsiteX55" fmla="*/ 3732427 w 6884912"/>
              <a:gd name="connsiteY55" fmla="*/ 245039 h 1161397"/>
              <a:gd name="connsiteX56" fmla="*/ 3777022 w 6884912"/>
              <a:gd name="connsiteY56" fmla="*/ 200276 h 1161397"/>
              <a:gd name="connsiteX57" fmla="*/ 3791246 w 6884912"/>
              <a:gd name="connsiteY57" fmla="*/ 189996 h 1161397"/>
              <a:gd name="connsiteX58" fmla="*/ 3819864 w 6884912"/>
              <a:gd name="connsiteY58" fmla="*/ 194605 h 1161397"/>
              <a:gd name="connsiteX59" fmla="*/ 3830398 w 6884912"/>
              <a:gd name="connsiteY59" fmla="*/ 188383 h 1161397"/>
              <a:gd name="connsiteX60" fmla="*/ 3834360 w 6884912"/>
              <a:gd name="connsiteY60" fmla="*/ 188992 h 1161397"/>
              <a:gd name="connsiteX61" fmla="*/ 3843715 w 6884912"/>
              <a:gd name="connsiteY61" fmla="*/ 188752 h 1161397"/>
              <a:gd name="connsiteX62" fmla="*/ 3842609 w 6884912"/>
              <a:gd name="connsiteY62" fmla="*/ 197386 h 1161397"/>
              <a:gd name="connsiteX63" fmla="*/ 3853961 w 6884912"/>
              <a:gd name="connsiteY63" fmla="*/ 213380 h 1161397"/>
              <a:gd name="connsiteX64" fmla="*/ 3907640 w 6884912"/>
              <a:gd name="connsiteY64" fmla="*/ 207568 h 1161397"/>
              <a:gd name="connsiteX65" fmla="*/ 3910449 w 6884912"/>
              <a:gd name="connsiteY65" fmla="*/ 197808 h 1161397"/>
              <a:gd name="connsiteX66" fmla="*/ 3917197 w 6884912"/>
              <a:gd name="connsiteY66" fmla="*/ 196121 h 1161397"/>
              <a:gd name="connsiteX67" fmla="*/ 3922400 w 6884912"/>
              <a:gd name="connsiteY67" fmla="*/ 205056 h 1161397"/>
              <a:gd name="connsiteX68" fmla="*/ 4013061 w 6884912"/>
              <a:gd name="connsiteY68" fmla="*/ 224874 h 1161397"/>
              <a:gd name="connsiteX69" fmla="*/ 4220717 w 6884912"/>
              <a:gd name="connsiteY69" fmla="*/ 192946 h 1161397"/>
              <a:gd name="connsiteX70" fmla="*/ 4228802 w 6884912"/>
              <a:gd name="connsiteY70" fmla="*/ 201468 h 1161397"/>
              <a:gd name="connsiteX71" fmla="*/ 4289361 w 6884912"/>
              <a:gd name="connsiteY71" fmla="*/ 196642 h 1161397"/>
              <a:gd name="connsiteX72" fmla="*/ 4498913 w 6884912"/>
              <a:gd name="connsiteY72" fmla="*/ 118915 h 1161397"/>
              <a:gd name="connsiteX73" fmla="*/ 4617330 w 6884912"/>
              <a:gd name="connsiteY73" fmla="*/ 111163 h 1161397"/>
              <a:gd name="connsiteX74" fmla="*/ 4659778 w 6884912"/>
              <a:gd name="connsiteY74" fmla="*/ 118219 h 1161397"/>
              <a:gd name="connsiteX75" fmla="*/ 4730870 w 6884912"/>
              <a:gd name="connsiteY75" fmla="*/ 129432 h 1161397"/>
              <a:gd name="connsiteX76" fmla="*/ 4844073 w 6884912"/>
              <a:gd name="connsiteY76" fmla="*/ 161768 h 1161397"/>
              <a:gd name="connsiteX77" fmla="*/ 4856454 w 6884912"/>
              <a:gd name="connsiteY77" fmla="*/ 130488 h 1161397"/>
              <a:gd name="connsiteX78" fmla="*/ 4920038 w 6884912"/>
              <a:gd name="connsiteY78" fmla="*/ 140418 h 1161397"/>
              <a:gd name="connsiteX79" fmla="*/ 5016639 w 6884912"/>
              <a:gd name="connsiteY79" fmla="*/ 158905 h 1161397"/>
              <a:gd name="connsiteX80" fmla="*/ 5072009 w 6884912"/>
              <a:gd name="connsiteY80" fmla="*/ 161502 h 1161397"/>
              <a:gd name="connsiteX81" fmla="*/ 5223626 w 6884912"/>
              <a:gd name="connsiteY81" fmla="*/ 177356 h 1161397"/>
              <a:gd name="connsiteX82" fmla="*/ 5375773 w 6884912"/>
              <a:gd name="connsiteY82" fmla="*/ 199913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5960732 w 6884912"/>
              <a:gd name="connsiteY89" fmla="*/ 220708 h 1161397"/>
              <a:gd name="connsiteX90" fmla="*/ 6029542 w 6884912"/>
              <a:gd name="connsiteY90" fmla="*/ 210339 h 1161397"/>
              <a:gd name="connsiteX91" fmla="*/ 6141123 w 6884912"/>
              <a:gd name="connsiteY91" fmla="*/ 159923 h 1161397"/>
              <a:gd name="connsiteX92" fmla="*/ 6290640 w 6884912"/>
              <a:gd name="connsiteY92" fmla="*/ 167441 h 1161397"/>
              <a:gd name="connsiteX93" fmla="*/ 6322806 w 6884912"/>
              <a:gd name="connsiteY93" fmla="*/ 213293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178301 w 6884912"/>
              <a:gd name="connsiteY16" fmla="*/ 698094 h 1161397"/>
              <a:gd name="connsiteX17" fmla="*/ 1242716 w 6884912"/>
              <a:gd name="connsiteY17" fmla="*/ 698052 h 1161397"/>
              <a:gd name="connsiteX18" fmla="*/ 1299977 w 6884912"/>
              <a:gd name="connsiteY18" fmla="*/ 639196 h 1161397"/>
              <a:gd name="connsiteX19" fmla="*/ 1326190 w 6884912"/>
              <a:gd name="connsiteY19" fmla="*/ 625955 h 1161397"/>
              <a:gd name="connsiteX20" fmla="*/ 1339600 w 6884912"/>
              <a:gd name="connsiteY20" fmla="*/ 616295 h 1161397"/>
              <a:gd name="connsiteX21" fmla="*/ 1340054 w 6884912"/>
              <a:gd name="connsiteY21" fmla="*/ 614022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26340 w 6884912"/>
              <a:gd name="connsiteY30" fmla="*/ 638496 h 1161397"/>
              <a:gd name="connsiteX31" fmla="*/ 1731986 w 6884912"/>
              <a:gd name="connsiteY31" fmla="*/ 589682 h 1161397"/>
              <a:gd name="connsiteX32" fmla="*/ 1927935 w 6884912"/>
              <a:gd name="connsiteY32" fmla="*/ 628540 h 1161397"/>
              <a:gd name="connsiteX33" fmla="*/ 2039075 w 6884912"/>
              <a:gd name="connsiteY33" fmla="*/ 599964 h 1161397"/>
              <a:gd name="connsiteX34" fmla="*/ 2066980 w 6884912"/>
              <a:gd name="connsiteY34" fmla="*/ 550413 h 1161397"/>
              <a:gd name="connsiteX35" fmla="*/ 2352236 w 6884912"/>
              <a:gd name="connsiteY35" fmla="*/ 519602 h 1161397"/>
              <a:gd name="connsiteX36" fmla="*/ 2420791 w 6884912"/>
              <a:gd name="connsiteY36" fmla="*/ 492826 h 1161397"/>
              <a:gd name="connsiteX37" fmla="*/ 2489932 w 6884912"/>
              <a:gd name="connsiteY37" fmla="*/ 507864 h 1161397"/>
              <a:gd name="connsiteX38" fmla="*/ 2512917 w 6884912"/>
              <a:gd name="connsiteY38" fmla="*/ 489127 h 1161397"/>
              <a:gd name="connsiteX39" fmla="*/ 2516783 w 6884912"/>
              <a:gd name="connsiteY39" fmla="*/ 485473 h 1161397"/>
              <a:gd name="connsiteX40" fmla="*/ 2534360 w 6884912"/>
              <a:gd name="connsiteY40" fmla="*/ 480064 h 1161397"/>
              <a:gd name="connsiteX41" fmla="*/ 2536691 w 6884912"/>
              <a:gd name="connsiteY41" fmla="*/ 467018 h 1161397"/>
              <a:gd name="connsiteX42" fmla="*/ 2561265 w 6884912"/>
              <a:gd name="connsiteY42" fmla="*/ 450623 h 1161397"/>
              <a:gd name="connsiteX43" fmla="*/ 2594349 w 6884912"/>
              <a:gd name="connsiteY43" fmla="*/ 443884 h 1161397"/>
              <a:gd name="connsiteX44" fmla="*/ 2754324 w 6884912"/>
              <a:gd name="connsiteY44" fmla="*/ 424766 h 1161397"/>
              <a:gd name="connsiteX45" fmla="*/ 2848470 w 6884912"/>
              <a:gd name="connsiteY45" fmla="*/ 405966 h 1161397"/>
              <a:gd name="connsiteX46" fmla="*/ 2881772 w 6884912"/>
              <a:gd name="connsiteY46" fmla="*/ 387260 h 1161397"/>
              <a:gd name="connsiteX47" fmla="*/ 2929932 w 6884912"/>
              <a:gd name="connsiteY47" fmla="*/ 368912 h 1161397"/>
              <a:gd name="connsiteX48" fmla="*/ 3013020 w 6884912"/>
              <a:gd name="connsiteY48" fmla="*/ 327578 h 1161397"/>
              <a:gd name="connsiteX49" fmla="*/ 3222191 w 6884912"/>
              <a:gd name="connsiteY49" fmla="*/ 307887 h 1161397"/>
              <a:gd name="connsiteX50" fmla="*/ 3227953 w 6884912"/>
              <a:gd name="connsiteY50" fmla="*/ 297650 h 1161397"/>
              <a:gd name="connsiteX51" fmla="*/ 3510042 w 6884912"/>
              <a:gd name="connsiteY51" fmla="*/ 311820 h 1161397"/>
              <a:gd name="connsiteX52" fmla="*/ 3626773 w 6884912"/>
              <a:gd name="connsiteY52" fmla="*/ 290452 h 1161397"/>
              <a:gd name="connsiteX53" fmla="*/ 3666217 w 6884912"/>
              <a:gd name="connsiteY53" fmla="*/ 273255 h 1161397"/>
              <a:gd name="connsiteX54" fmla="*/ 3732427 w 6884912"/>
              <a:gd name="connsiteY54" fmla="*/ 245039 h 1161397"/>
              <a:gd name="connsiteX55" fmla="*/ 3777022 w 6884912"/>
              <a:gd name="connsiteY55" fmla="*/ 200276 h 1161397"/>
              <a:gd name="connsiteX56" fmla="*/ 3791246 w 6884912"/>
              <a:gd name="connsiteY56" fmla="*/ 189996 h 1161397"/>
              <a:gd name="connsiteX57" fmla="*/ 3819864 w 6884912"/>
              <a:gd name="connsiteY57" fmla="*/ 194605 h 1161397"/>
              <a:gd name="connsiteX58" fmla="*/ 3830398 w 6884912"/>
              <a:gd name="connsiteY58" fmla="*/ 188383 h 1161397"/>
              <a:gd name="connsiteX59" fmla="*/ 3834360 w 6884912"/>
              <a:gd name="connsiteY59" fmla="*/ 188992 h 1161397"/>
              <a:gd name="connsiteX60" fmla="*/ 3843715 w 6884912"/>
              <a:gd name="connsiteY60" fmla="*/ 188752 h 1161397"/>
              <a:gd name="connsiteX61" fmla="*/ 3842609 w 6884912"/>
              <a:gd name="connsiteY61" fmla="*/ 197386 h 1161397"/>
              <a:gd name="connsiteX62" fmla="*/ 3853961 w 6884912"/>
              <a:gd name="connsiteY62" fmla="*/ 213380 h 1161397"/>
              <a:gd name="connsiteX63" fmla="*/ 3907640 w 6884912"/>
              <a:gd name="connsiteY63" fmla="*/ 207568 h 1161397"/>
              <a:gd name="connsiteX64" fmla="*/ 3910449 w 6884912"/>
              <a:gd name="connsiteY64" fmla="*/ 197808 h 1161397"/>
              <a:gd name="connsiteX65" fmla="*/ 3917197 w 6884912"/>
              <a:gd name="connsiteY65" fmla="*/ 196121 h 1161397"/>
              <a:gd name="connsiteX66" fmla="*/ 3922400 w 6884912"/>
              <a:gd name="connsiteY66" fmla="*/ 205056 h 1161397"/>
              <a:gd name="connsiteX67" fmla="*/ 4013061 w 6884912"/>
              <a:gd name="connsiteY67" fmla="*/ 224874 h 1161397"/>
              <a:gd name="connsiteX68" fmla="*/ 4220717 w 6884912"/>
              <a:gd name="connsiteY68" fmla="*/ 192946 h 1161397"/>
              <a:gd name="connsiteX69" fmla="*/ 4228802 w 6884912"/>
              <a:gd name="connsiteY69" fmla="*/ 201468 h 1161397"/>
              <a:gd name="connsiteX70" fmla="*/ 4289361 w 6884912"/>
              <a:gd name="connsiteY70" fmla="*/ 196642 h 1161397"/>
              <a:gd name="connsiteX71" fmla="*/ 4498913 w 6884912"/>
              <a:gd name="connsiteY71" fmla="*/ 118915 h 1161397"/>
              <a:gd name="connsiteX72" fmla="*/ 4617330 w 6884912"/>
              <a:gd name="connsiteY72" fmla="*/ 111163 h 1161397"/>
              <a:gd name="connsiteX73" fmla="*/ 4659778 w 6884912"/>
              <a:gd name="connsiteY73" fmla="*/ 118219 h 1161397"/>
              <a:gd name="connsiteX74" fmla="*/ 4730870 w 6884912"/>
              <a:gd name="connsiteY74" fmla="*/ 129432 h 1161397"/>
              <a:gd name="connsiteX75" fmla="*/ 4844073 w 6884912"/>
              <a:gd name="connsiteY75" fmla="*/ 161768 h 1161397"/>
              <a:gd name="connsiteX76" fmla="*/ 4856454 w 6884912"/>
              <a:gd name="connsiteY76" fmla="*/ 130488 h 1161397"/>
              <a:gd name="connsiteX77" fmla="*/ 4920038 w 6884912"/>
              <a:gd name="connsiteY77" fmla="*/ 140418 h 1161397"/>
              <a:gd name="connsiteX78" fmla="*/ 5016639 w 6884912"/>
              <a:gd name="connsiteY78" fmla="*/ 158905 h 1161397"/>
              <a:gd name="connsiteX79" fmla="*/ 5072009 w 6884912"/>
              <a:gd name="connsiteY79" fmla="*/ 161502 h 1161397"/>
              <a:gd name="connsiteX80" fmla="*/ 5223626 w 6884912"/>
              <a:gd name="connsiteY80" fmla="*/ 177356 h 1161397"/>
              <a:gd name="connsiteX81" fmla="*/ 5375773 w 6884912"/>
              <a:gd name="connsiteY81" fmla="*/ 199913 h 1161397"/>
              <a:gd name="connsiteX82" fmla="*/ 5467502 w 6884912"/>
              <a:gd name="connsiteY82" fmla="*/ 250963 h 1161397"/>
              <a:gd name="connsiteX83" fmla="*/ 5592395 w 6884912"/>
              <a:gd name="connsiteY83" fmla="*/ 265434 h 1161397"/>
              <a:gd name="connsiteX84" fmla="*/ 5613532 w 6884912"/>
              <a:gd name="connsiteY84" fmla="*/ 273379 h 1161397"/>
              <a:gd name="connsiteX85" fmla="*/ 5642173 w 6884912"/>
              <a:gd name="connsiteY85" fmla="*/ 266904 h 1161397"/>
              <a:gd name="connsiteX86" fmla="*/ 5756910 w 6884912"/>
              <a:gd name="connsiteY86" fmla="*/ 239211 h 1161397"/>
              <a:gd name="connsiteX87" fmla="*/ 5846667 w 6884912"/>
              <a:gd name="connsiteY87" fmla="*/ 201786 h 1161397"/>
              <a:gd name="connsiteX88" fmla="*/ 5960732 w 6884912"/>
              <a:gd name="connsiteY88" fmla="*/ 220708 h 1161397"/>
              <a:gd name="connsiteX89" fmla="*/ 6029542 w 6884912"/>
              <a:gd name="connsiteY89" fmla="*/ 210339 h 1161397"/>
              <a:gd name="connsiteX90" fmla="*/ 6141123 w 6884912"/>
              <a:gd name="connsiteY90" fmla="*/ 159923 h 1161397"/>
              <a:gd name="connsiteX91" fmla="*/ 6290640 w 6884912"/>
              <a:gd name="connsiteY91" fmla="*/ 167441 h 1161397"/>
              <a:gd name="connsiteX92" fmla="*/ 6322806 w 6884912"/>
              <a:gd name="connsiteY92" fmla="*/ 213293 h 1161397"/>
              <a:gd name="connsiteX93" fmla="*/ 6380420 w 6884912"/>
              <a:gd name="connsiteY93" fmla="*/ 173195 h 1161397"/>
              <a:gd name="connsiteX94" fmla="*/ 6507891 w 6884912"/>
              <a:gd name="connsiteY94" fmla="*/ 118474 h 1161397"/>
              <a:gd name="connsiteX95" fmla="*/ 6571807 w 6884912"/>
              <a:gd name="connsiteY95" fmla="*/ 98636 h 1161397"/>
              <a:gd name="connsiteX96" fmla="*/ 6671880 w 6884912"/>
              <a:gd name="connsiteY96" fmla="*/ 82931 h 1161397"/>
              <a:gd name="connsiteX97" fmla="*/ 6702266 w 6884912"/>
              <a:gd name="connsiteY97" fmla="*/ 75470 h 1161397"/>
              <a:gd name="connsiteX98" fmla="*/ 6845802 w 6884912"/>
              <a:gd name="connsiteY98" fmla="*/ 24496 h 1161397"/>
              <a:gd name="connsiteX99" fmla="*/ 6884912 w 6884912"/>
              <a:gd name="connsiteY9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7166 w 6884912"/>
              <a:gd name="connsiteY14" fmla="*/ 744338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884912" h="1161397">
                <a:moveTo>
                  <a:pt x="6884912" y="0"/>
                </a:moveTo>
                <a:lnTo>
                  <a:pt x="6884912" y="1161397"/>
                </a:lnTo>
                <a:lnTo>
                  <a:pt x="0" y="1161397"/>
                </a:lnTo>
                <a:lnTo>
                  <a:pt x="27135" y="1147460"/>
                </a:lnTo>
                <a:cubicBezTo>
                  <a:pt x="57431" y="1167048"/>
                  <a:pt x="61886" y="1088181"/>
                  <a:pt x="115388" y="1111320"/>
                </a:cubicBezTo>
                <a:cubicBezTo>
                  <a:pt x="146435" y="1096221"/>
                  <a:pt x="156823" y="1079485"/>
                  <a:pt x="213420" y="1056868"/>
                </a:cubicBezTo>
                <a:cubicBezTo>
                  <a:pt x="288217" y="1040787"/>
                  <a:pt x="383333" y="1044881"/>
                  <a:pt x="454970" y="1023343"/>
                </a:cubicBezTo>
                <a:cubicBezTo>
                  <a:pt x="440966" y="999969"/>
                  <a:pt x="571419" y="1006841"/>
                  <a:pt x="548162" y="984908"/>
                </a:cubicBezTo>
                <a:cubicBezTo>
                  <a:pt x="561321" y="956563"/>
                  <a:pt x="637415" y="1010272"/>
                  <a:pt x="651408" y="984938"/>
                </a:cubicBezTo>
                <a:cubicBezTo>
                  <a:pt x="671652" y="980952"/>
                  <a:pt x="698726" y="950833"/>
                  <a:pt x="723108" y="941904"/>
                </a:cubicBezTo>
                <a:cubicBezTo>
                  <a:pt x="760262" y="946949"/>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6251" y="768649"/>
                  <a:pt x="1137166" y="744338"/>
                </a:cubicBezTo>
                <a:lnTo>
                  <a:pt x="1207847" y="689087"/>
                </a:lnTo>
                <a:cubicBezTo>
                  <a:pt x="1226429" y="687736"/>
                  <a:pt x="1222409" y="707958"/>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cubicBezTo>
                  <a:pt x="1339751" y="615537"/>
                  <a:pt x="1339903" y="614780"/>
                  <a:pt x="1340054" y="614022"/>
                </a:cubicBez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61730" y="317407"/>
                  <a:pt x="3186369" y="312875"/>
                  <a:pt x="3222191" y="307887"/>
                </a:cubicBezTo>
                <a:cubicBezTo>
                  <a:pt x="3223593" y="304249"/>
                  <a:pt x="3179978" y="296995"/>
                  <a:pt x="3227953" y="297650"/>
                </a:cubicBezTo>
                <a:cubicBezTo>
                  <a:pt x="3275928" y="298306"/>
                  <a:pt x="3443572" y="313020"/>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62781" y="222856"/>
                  <a:pt x="4184760" y="196847"/>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61586" y="136690"/>
                  <a:pt x="4823142" y="161592"/>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7769" y="214252"/>
                  <a:pt x="6349573" y="188998"/>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logo with text on it&#10;&#10;Description automatically generated">
            <a:extLst>
              <a:ext uri="{FF2B5EF4-FFF2-40B4-BE49-F238E27FC236}">
                <a16:creationId xmlns:a16="http://schemas.microsoft.com/office/drawing/2014/main" id="{169BDD38-67A1-0025-B992-DB54E96EFFF8}"/>
              </a:ext>
            </a:extLst>
          </p:cNvPr>
          <p:cNvPicPr>
            <a:picLocks noChangeAspect="1"/>
          </p:cNvPicPr>
          <p:nvPr/>
        </p:nvPicPr>
        <p:blipFill>
          <a:blip r:embed="rId5"/>
          <a:stretch>
            <a:fillRect/>
          </a:stretch>
        </p:blipFill>
        <p:spPr>
          <a:xfrm>
            <a:off x="10655152" y="75251"/>
            <a:ext cx="1390844" cy="1305107"/>
          </a:xfrm>
          <a:prstGeom prst="rect">
            <a:avLst/>
          </a:prstGeom>
        </p:spPr>
      </p:pic>
      <p:sp>
        <p:nvSpPr>
          <p:cNvPr id="8" name="Content Placeholder 26">
            <a:extLst>
              <a:ext uri="{FF2B5EF4-FFF2-40B4-BE49-F238E27FC236}">
                <a16:creationId xmlns:a16="http://schemas.microsoft.com/office/drawing/2014/main" id="{55A3CBD9-847F-E26E-B3F1-A65E9EE4D424}"/>
              </a:ext>
            </a:extLst>
          </p:cNvPr>
          <p:cNvSpPr txBox="1">
            <a:spLocks/>
          </p:cNvSpPr>
          <p:nvPr/>
        </p:nvSpPr>
        <p:spPr>
          <a:xfrm>
            <a:off x="554447" y="383989"/>
            <a:ext cx="9702799" cy="83954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900" b="1"/>
              <a:t>Results (3/19)</a:t>
            </a:r>
            <a:endParaRPr lang="en-US" b="1" dirty="0"/>
          </a:p>
        </p:txBody>
      </p:sp>
      <p:sp>
        <p:nvSpPr>
          <p:cNvPr id="10" name="Content Placeholder 9">
            <a:extLst>
              <a:ext uri="{FF2B5EF4-FFF2-40B4-BE49-F238E27FC236}">
                <a16:creationId xmlns:a16="http://schemas.microsoft.com/office/drawing/2014/main" id="{B676CA1F-1918-3B68-741B-1FCDAAEB1912}"/>
              </a:ext>
            </a:extLst>
          </p:cNvPr>
          <p:cNvSpPr>
            <a:spLocks noGrp="1"/>
          </p:cNvSpPr>
          <p:nvPr>
            <p:ph idx="1"/>
          </p:nvPr>
        </p:nvSpPr>
        <p:spPr>
          <a:xfrm>
            <a:off x="167000" y="1056983"/>
            <a:ext cx="9810604" cy="830997"/>
          </a:xfrm>
        </p:spPr>
        <p:txBody>
          <a:bodyPr>
            <a:noAutofit/>
          </a:bodyPr>
          <a:lstStyle/>
          <a:p>
            <a:pPr marL="0" indent="0" algn="just">
              <a:buNone/>
            </a:pPr>
            <a:r>
              <a:rPr lang="en-US" sz="2400"/>
              <a:t>	 HS Leading Edge (LE) Rib – Blank forming (with thinning)</a:t>
            </a:r>
            <a:endParaRPr lang="en-US" sz="2400" dirty="0"/>
          </a:p>
        </p:txBody>
      </p:sp>
      <p:pic>
        <p:nvPicPr>
          <p:cNvPr id="4" name="LERib2" descr="A blue and red object with lines and lines&#10;&#10;Description automatically generated with medium confidence">
            <a:hlinkClick r:id="" action="ppaction://media"/>
            <a:extLst>
              <a:ext uri="{FF2B5EF4-FFF2-40B4-BE49-F238E27FC236}">
                <a16:creationId xmlns:a16="http://schemas.microsoft.com/office/drawing/2014/main" id="{3CE91394-C6BA-024D-4A98-BB2ACA7A695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398589" y="1491870"/>
            <a:ext cx="7491412" cy="4575555"/>
          </a:xfrm>
          <a:prstGeom prst="rect">
            <a:avLst/>
          </a:prstGeom>
        </p:spPr>
      </p:pic>
      <p:pic>
        <p:nvPicPr>
          <p:cNvPr id="5" name="Picture 4" descr="Thinning Percentage00_Legend.png">
            <a:extLst>
              <a:ext uri="{FF2B5EF4-FFF2-40B4-BE49-F238E27FC236}">
                <a16:creationId xmlns:a16="http://schemas.microsoft.com/office/drawing/2014/main" id="{197D374D-8709-C4A8-CE44-CC21B954B3BA}"/>
              </a:ext>
            </a:extLst>
          </p:cNvPr>
          <p:cNvPicPr>
            <a:picLocks noChangeAspect="1"/>
          </p:cNvPicPr>
          <p:nvPr/>
        </p:nvPicPr>
        <p:blipFill>
          <a:blip r:embed="rId7"/>
          <a:stretch>
            <a:fillRect/>
          </a:stretch>
        </p:blipFill>
        <p:spPr>
          <a:xfrm>
            <a:off x="9045204" y="1474470"/>
            <a:ext cx="1851396" cy="2617492"/>
          </a:xfrm>
          <a:prstGeom prst="rect">
            <a:avLst/>
          </a:prstGeom>
        </p:spPr>
      </p:pic>
    </p:spTree>
    <p:extLst>
      <p:ext uri="{BB962C8B-B14F-4D97-AF65-F5344CB8AC3E}">
        <p14:creationId xmlns:p14="http://schemas.microsoft.com/office/powerpoint/2010/main" val="58237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36">
            <a:extLst>
              <a:ext uri="{FF2B5EF4-FFF2-40B4-BE49-F238E27FC236}">
                <a16:creationId xmlns:a16="http://schemas.microsoft.com/office/drawing/2014/main" id="{13EFA6C3-82DC-4131-9929-2523E6FD0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38">
            <a:extLst>
              <a:ext uri="{FF2B5EF4-FFF2-40B4-BE49-F238E27FC236}">
                <a16:creationId xmlns:a16="http://schemas.microsoft.com/office/drawing/2014/main" id="{AEC9469E-14CA-4358-BABC-CBF836A61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69680" cy="767978"/>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Shape 40">
            <a:extLst>
              <a:ext uri="{FF2B5EF4-FFF2-40B4-BE49-F238E27FC236}">
                <a16:creationId xmlns:a16="http://schemas.microsoft.com/office/drawing/2014/main" id="{048EB4C9-ACAF-4CCA-BA6E-931443192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5753" y="6027658"/>
            <a:ext cx="7906247" cy="830343"/>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785037 w 6884912"/>
              <a:gd name="connsiteY84" fmla="*/ 161964 h 1161397"/>
              <a:gd name="connsiteX85" fmla="*/ 4844073 w 6884912"/>
              <a:gd name="connsiteY85" fmla="*/ 161768 h 1161397"/>
              <a:gd name="connsiteX86" fmla="*/ 4856454 w 6884912"/>
              <a:gd name="connsiteY86" fmla="*/ 130488 h 1161397"/>
              <a:gd name="connsiteX87" fmla="*/ 4920038 w 6884912"/>
              <a:gd name="connsiteY87" fmla="*/ 140418 h 1161397"/>
              <a:gd name="connsiteX88" fmla="*/ 5016639 w 6884912"/>
              <a:gd name="connsiteY88" fmla="*/ 158905 h 1161397"/>
              <a:gd name="connsiteX89" fmla="*/ 5072009 w 6884912"/>
              <a:gd name="connsiteY89" fmla="*/ 161502 h 1161397"/>
              <a:gd name="connsiteX90" fmla="*/ 5223626 w 6884912"/>
              <a:gd name="connsiteY90" fmla="*/ 177356 h 1161397"/>
              <a:gd name="connsiteX91" fmla="*/ 5375773 w 6884912"/>
              <a:gd name="connsiteY91" fmla="*/ 199913 h 1161397"/>
              <a:gd name="connsiteX92" fmla="*/ 5467502 w 6884912"/>
              <a:gd name="connsiteY92" fmla="*/ 250963 h 1161397"/>
              <a:gd name="connsiteX93" fmla="*/ 5592395 w 6884912"/>
              <a:gd name="connsiteY93" fmla="*/ 265434 h 1161397"/>
              <a:gd name="connsiteX94" fmla="*/ 5613532 w 6884912"/>
              <a:gd name="connsiteY94" fmla="*/ 273379 h 1161397"/>
              <a:gd name="connsiteX95" fmla="*/ 5642173 w 6884912"/>
              <a:gd name="connsiteY95" fmla="*/ 266904 h 1161397"/>
              <a:gd name="connsiteX96" fmla="*/ 5756910 w 6884912"/>
              <a:gd name="connsiteY96" fmla="*/ 239211 h 1161397"/>
              <a:gd name="connsiteX97" fmla="*/ 5846667 w 6884912"/>
              <a:gd name="connsiteY97" fmla="*/ 201786 h 1161397"/>
              <a:gd name="connsiteX98" fmla="*/ 5960732 w 6884912"/>
              <a:gd name="connsiteY98" fmla="*/ 220708 h 1161397"/>
              <a:gd name="connsiteX99" fmla="*/ 6029542 w 6884912"/>
              <a:gd name="connsiteY99" fmla="*/ 210339 h 1161397"/>
              <a:gd name="connsiteX100" fmla="*/ 6141123 w 6884912"/>
              <a:gd name="connsiteY100" fmla="*/ 159923 h 1161397"/>
              <a:gd name="connsiteX101" fmla="*/ 6290640 w 6884912"/>
              <a:gd name="connsiteY101" fmla="*/ 167441 h 1161397"/>
              <a:gd name="connsiteX102" fmla="*/ 6322806 w 6884912"/>
              <a:gd name="connsiteY102" fmla="*/ 213293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844073 w 6884912"/>
              <a:gd name="connsiteY84" fmla="*/ 161768 h 1161397"/>
              <a:gd name="connsiteX85" fmla="*/ 4856454 w 6884912"/>
              <a:gd name="connsiteY85" fmla="*/ 130488 h 1161397"/>
              <a:gd name="connsiteX86" fmla="*/ 4920038 w 6884912"/>
              <a:gd name="connsiteY86" fmla="*/ 140418 h 1161397"/>
              <a:gd name="connsiteX87" fmla="*/ 5016639 w 6884912"/>
              <a:gd name="connsiteY87" fmla="*/ 158905 h 1161397"/>
              <a:gd name="connsiteX88" fmla="*/ 5072009 w 6884912"/>
              <a:gd name="connsiteY88" fmla="*/ 161502 h 1161397"/>
              <a:gd name="connsiteX89" fmla="*/ 5223626 w 6884912"/>
              <a:gd name="connsiteY89" fmla="*/ 177356 h 1161397"/>
              <a:gd name="connsiteX90" fmla="*/ 5375773 w 6884912"/>
              <a:gd name="connsiteY90" fmla="*/ 199913 h 1161397"/>
              <a:gd name="connsiteX91" fmla="*/ 5467502 w 6884912"/>
              <a:gd name="connsiteY91" fmla="*/ 250963 h 1161397"/>
              <a:gd name="connsiteX92" fmla="*/ 5592395 w 6884912"/>
              <a:gd name="connsiteY92" fmla="*/ 265434 h 1161397"/>
              <a:gd name="connsiteX93" fmla="*/ 5613532 w 6884912"/>
              <a:gd name="connsiteY93" fmla="*/ 273379 h 1161397"/>
              <a:gd name="connsiteX94" fmla="*/ 5642173 w 6884912"/>
              <a:gd name="connsiteY94" fmla="*/ 266904 h 1161397"/>
              <a:gd name="connsiteX95" fmla="*/ 5756910 w 6884912"/>
              <a:gd name="connsiteY95" fmla="*/ 239211 h 1161397"/>
              <a:gd name="connsiteX96" fmla="*/ 5846667 w 6884912"/>
              <a:gd name="connsiteY96" fmla="*/ 201786 h 1161397"/>
              <a:gd name="connsiteX97" fmla="*/ 5960732 w 6884912"/>
              <a:gd name="connsiteY97" fmla="*/ 220708 h 1161397"/>
              <a:gd name="connsiteX98" fmla="*/ 6029542 w 6884912"/>
              <a:gd name="connsiteY98" fmla="*/ 210339 h 1161397"/>
              <a:gd name="connsiteX99" fmla="*/ 6141123 w 6884912"/>
              <a:gd name="connsiteY99" fmla="*/ 159923 h 1161397"/>
              <a:gd name="connsiteX100" fmla="*/ 6290640 w 6884912"/>
              <a:gd name="connsiteY100" fmla="*/ 167441 h 1161397"/>
              <a:gd name="connsiteX101" fmla="*/ 6322806 w 6884912"/>
              <a:gd name="connsiteY101" fmla="*/ 213293 h 1161397"/>
              <a:gd name="connsiteX102" fmla="*/ 6380420 w 6884912"/>
              <a:gd name="connsiteY102" fmla="*/ 173195 h 1161397"/>
              <a:gd name="connsiteX103" fmla="*/ 6507891 w 6884912"/>
              <a:gd name="connsiteY103" fmla="*/ 118474 h 1161397"/>
              <a:gd name="connsiteX104" fmla="*/ 6571807 w 6884912"/>
              <a:gd name="connsiteY104" fmla="*/ 98636 h 1161397"/>
              <a:gd name="connsiteX105" fmla="*/ 6671880 w 6884912"/>
              <a:gd name="connsiteY105" fmla="*/ 82931 h 1161397"/>
              <a:gd name="connsiteX106" fmla="*/ 6702266 w 6884912"/>
              <a:gd name="connsiteY106" fmla="*/ 75470 h 1161397"/>
              <a:gd name="connsiteX107" fmla="*/ 6845802 w 6884912"/>
              <a:gd name="connsiteY107" fmla="*/ 24496 h 1161397"/>
              <a:gd name="connsiteX108" fmla="*/ 6884912 w 6884912"/>
              <a:gd name="connsiteY10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12111 w 6884912"/>
              <a:gd name="connsiteY8" fmla="*/ 1085599 h 1161397"/>
              <a:gd name="connsiteX9" fmla="*/ 567875 w 6884912"/>
              <a:gd name="connsiteY9" fmla="*/ 1051976 h 1161397"/>
              <a:gd name="connsiteX10" fmla="*/ 601644 w 6884912"/>
              <a:gd name="connsiteY10" fmla="*/ 1003997 h 1161397"/>
              <a:gd name="connsiteX11" fmla="*/ 651408 w 6884912"/>
              <a:gd name="connsiteY11" fmla="*/ 984938 h 1161397"/>
              <a:gd name="connsiteX12" fmla="*/ 673197 w 6884912"/>
              <a:gd name="connsiteY12" fmla="*/ 1010060 h 1161397"/>
              <a:gd name="connsiteX13" fmla="*/ 723108 w 6884912"/>
              <a:gd name="connsiteY13" fmla="*/ 980081 h 1161397"/>
              <a:gd name="connsiteX14" fmla="*/ 797699 w 6884912"/>
              <a:gd name="connsiteY14" fmla="*/ 931362 h 1161397"/>
              <a:gd name="connsiteX15" fmla="*/ 843359 w 6884912"/>
              <a:gd name="connsiteY15" fmla="*/ 910894 h 1161397"/>
              <a:gd name="connsiteX16" fmla="*/ 965215 w 6884912"/>
              <a:gd name="connsiteY16" fmla="*/ 846701 h 1161397"/>
              <a:gd name="connsiteX17" fmla="*/ 1085080 w 6884912"/>
              <a:gd name="connsiteY17" fmla="*/ 776086 h 1161397"/>
              <a:gd name="connsiteX18" fmla="*/ 1131224 w 6884912"/>
              <a:gd name="connsiteY18" fmla="*/ 706160 h 1161397"/>
              <a:gd name="connsiteX19" fmla="*/ 1138051 w 6884912"/>
              <a:gd name="connsiteY19" fmla="*/ 70203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26340 w 6884912"/>
              <a:gd name="connsiteY38" fmla="*/ 638496 h 1161397"/>
              <a:gd name="connsiteX39" fmla="*/ 1731986 w 6884912"/>
              <a:gd name="connsiteY39" fmla="*/ 589682 h 1161397"/>
              <a:gd name="connsiteX40" fmla="*/ 1927935 w 6884912"/>
              <a:gd name="connsiteY40" fmla="*/ 628540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222191 w 6884912"/>
              <a:gd name="connsiteY57" fmla="*/ 307887 h 1161397"/>
              <a:gd name="connsiteX58" fmla="*/ 3227953 w 6884912"/>
              <a:gd name="connsiteY58" fmla="*/ 297650 h 1161397"/>
              <a:gd name="connsiteX59" fmla="*/ 3510042 w 6884912"/>
              <a:gd name="connsiteY59" fmla="*/ 311820 h 1161397"/>
              <a:gd name="connsiteX60" fmla="*/ 3626773 w 6884912"/>
              <a:gd name="connsiteY60" fmla="*/ 290452 h 1161397"/>
              <a:gd name="connsiteX61" fmla="*/ 3666217 w 6884912"/>
              <a:gd name="connsiteY61" fmla="*/ 273255 h 1161397"/>
              <a:gd name="connsiteX62" fmla="*/ 3732427 w 6884912"/>
              <a:gd name="connsiteY62" fmla="*/ 245039 h 1161397"/>
              <a:gd name="connsiteX63" fmla="*/ 3777022 w 6884912"/>
              <a:gd name="connsiteY63" fmla="*/ 200276 h 1161397"/>
              <a:gd name="connsiteX64" fmla="*/ 3791246 w 6884912"/>
              <a:gd name="connsiteY64" fmla="*/ 189996 h 1161397"/>
              <a:gd name="connsiteX65" fmla="*/ 3819864 w 6884912"/>
              <a:gd name="connsiteY65" fmla="*/ 194605 h 1161397"/>
              <a:gd name="connsiteX66" fmla="*/ 3830398 w 6884912"/>
              <a:gd name="connsiteY66" fmla="*/ 188383 h 1161397"/>
              <a:gd name="connsiteX67" fmla="*/ 3834360 w 6884912"/>
              <a:gd name="connsiteY67" fmla="*/ 188992 h 1161397"/>
              <a:gd name="connsiteX68" fmla="*/ 3843715 w 6884912"/>
              <a:gd name="connsiteY68" fmla="*/ 188752 h 1161397"/>
              <a:gd name="connsiteX69" fmla="*/ 3842609 w 6884912"/>
              <a:gd name="connsiteY69" fmla="*/ 197386 h 1161397"/>
              <a:gd name="connsiteX70" fmla="*/ 3853961 w 6884912"/>
              <a:gd name="connsiteY70" fmla="*/ 213380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3922400 w 6884912"/>
              <a:gd name="connsiteY74" fmla="*/ 205056 h 1161397"/>
              <a:gd name="connsiteX75" fmla="*/ 4013061 w 6884912"/>
              <a:gd name="connsiteY75" fmla="*/ 224874 h 1161397"/>
              <a:gd name="connsiteX76" fmla="*/ 4220717 w 6884912"/>
              <a:gd name="connsiteY76" fmla="*/ 192946 h 1161397"/>
              <a:gd name="connsiteX77" fmla="*/ 4228802 w 6884912"/>
              <a:gd name="connsiteY77" fmla="*/ 201468 h 1161397"/>
              <a:gd name="connsiteX78" fmla="*/ 4289361 w 6884912"/>
              <a:gd name="connsiteY78" fmla="*/ 196642 h 1161397"/>
              <a:gd name="connsiteX79" fmla="*/ 4498913 w 6884912"/>
              <a:gd name="connsiteY79" fmla="*/ 118915 h 1161397"/>
              <a:gd name="connsiteX80" fmla="*/ 4617330 w 6884912"/>
              <a:gd name="connsiteY80" fmla="*/ 111163 h 1161397"/>
              <a:gd name="connsiteX81" fmla="*/ 4659778 w 6884912"/>
              <a:gd name="connsiteY81" fmla="*/ 118219 h 1161397"/>
              <a:gd name="connsiteX82" fmla="*/ 4730870 w 6884912"/>
              <a:gd name="connsiteY82" fmla="*/ 129432 h 1161397"/>
              <a:gd name="connsiteX83" fmla="*/ 4844073 w 6884912"/>
              <a:gd name="connsiteY83" fmla="*/ 161768 h 1161397"/>
              <a:gd name="connsiteX84" fmla="*/ 4856454 w 6884912"/>
              <a:gd name="connsiteY84" fmla="*/ 130488 h 1161397"/>
              <a:gd name="connsiteX85" fmla="*/ 4920038 w 6884912"/>
              <a:gd name="connsiteY85" fmla="*/ 140418 h 1161397"/>
              <a:gd name="connsiteX86" fmla="*/ 5016639 w 6884912"/>
              <a:gd name="connsiteY86" fmla="*/ 158905 h 1161397"/>
              <a:gd name="connsiteX87" fmla="*/ 5072009 w 6884912"/>
              <a:gd name="connsiteY87" fmla="*/ 161502 h 1161397"/>
              <a:gd name="connsiteX88" fmla="*/ 5223626 w 6884912"/>
              <a:gd name="connsiteY88" fmla="*/ 177356 h 1161397"/>
              <a:gd name="connsiteX89" fmla="*/ 5375773 w 6884912"/>
              <a:gd name="connsiteY89" fmla="*/ 199913 h 1161397"/>
              <a:gd name="connsiteX90" fmla="*/ 5467502 w 6884912"/>
              <a:gd name="connsiteY90" fmla="*/ 250963 h 1161397"/>
              <a:gd name="connsiteX91" fmla="*/ 5592395 w 6884912"/>
              <a:gd name="connsiteY91" fmla="*/ 265434 h 1161397"/>
              <a:gd name="connsiteX92" fmla="*/ 5613532 w 6884912"/>
              <a:gd name="connsiteY92" fmla="*/ 273379 h 1161397"/>
              <a:gd name="connsiteX93" fmla="*/ 5642173 w 6884912"/>
              <a:gd name="connsiteY93" fmla="*/ 266904 h 1161397"/>
              <a:gd name="connsiteX94" fmla="*/ 5756910 w 6884912"/>
              <a:gd name="connsiteY94" fmla="*/ 239211 h 1161397"/>
              <a:gd name="connsiteX95" fmla="*/ 5846667 w 6884912"/>
              <a:gd name="connsiteY95" fmla="*/ 201786 h 1161397"/>
              <a:gd name="connsiteX96" fmla="*/ 5960732 w 6884912"/>
              <a:gd name="connsiteY96" fmla="*/ 220708 h 1161397"/>
              <a:gd name="connsiteX97" fmla="*/ 6029542 w 6884912"/>
              <a:gd name="connsiteY97" fmla="*/ 210339 h 1161397"/>
              <a:gd name="connsiteX98" fmla="*/ 6141123 w 6884912"/>
              <a:gd name="connsiteY98" fmla="*/ 159923 h 1161397"/>
              <a:gd name="connsiteX99" fmla="*/ 6290640 w 6884912"/>
              <a:gd name="connsiteY99" fmla="*/ 167441 h 1161397"/>
              <a:gd name="connsiteX100" fmla="*/ 6322806 w 6884912"/>
              <a:gd name="connsiteY100" fmla="*/ 213293 h 1161397"/>
              <a:gd name="connsiteX101" fmla="*/ 6380420 w 6884912"/>
              <a:gd name="connsiteY101" fmla="*/ 173195 h 1161397"/>
              <a:gd name="connsiteX102" fmla="*/ 6507891 w 6884912"/>
              <a:gd name="connsiteY102" fmla="*/ 118474 h 1161397"/>
              <a:gd name="connsiteX103" fmla="*/ 6571807 w 6884912"/>
              <a:gd name="connsiteY103" fmla="*/ 98636 h 1161397"/>
              <a:gd name="connsiteX104" fmla="*/ 6671880 w 6884912"/>
              <a:gd name="connsiteY104" fmla="*/ 82931 h 1161397"/>
              <a:gd name="connsiteX105" fmla="*/ 6702266 w 6884912"/>
              <a:gd name="connsiteY105" fmla="*/ 75470 h 1161397"/>
              <a:gd name="connsiteX106" fmla="*/ 6845802 w 6884912"/>
              <a:gd name="connsiteY106" fmla="*/ 24496 h 1161397"/>
              <a:gd name="connsiteX107" fmla="*/ 6884912 w 6884912"/>
              <a:gd name="connsiteY10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12111 w 6884912"/>
              <a:gd name="connsiteY7" fmla="*/ 1085599 h 1161397"/>
              <a:gd name="connsiteX8" fmla="*/ 567875 w 6884912"/>
              <a:gd name="connsiteY8" fmla="*/ 1051976 h 1161397"/>
              <a:gd name="connsiteX9" fmla="*/ 601644 w 6884912"/>
              <a:gd name="connsiteY9" fmla="*/ 1003997 h 1161397"/>
              <a:gd name="connsiteX10" fmla="*/ 651408 w 6884912"/>
              <a:gd name="connsiteY10" fmla="*/ 984938 h 1161397"/>
              <a:gd name="connsiteX11" fmla="*/ 673197 w 6884912"/>
              <a:gd name="connsiteY11" fmla="*/ 1010060 h 1161397"/>
              <a:gd name="connsiteX12" fmla="*/ 723108 w 6884912"/>
              <a:gd name="connsiteY12" fmla="*/ 980081 h 1161397"/>
              <a:gd name="connsiteX13" fmla="*/ 797699 w 6884912"/>
              <a:gd name="connsiteY13" fmla="*/ 931362 h 1161397"/>
              <a:gd name="connsiteX14" fmla="*/ 843359 w 6884912"/>
              <a:gd name="connsiteY14" fmla="*/ 910894 h 1161397"/>
              <a:gd name="connsiteX15" fmla="*/ 965215 w 6884912"/>
              <a:gd name="connsiteY15" fmla="*/ 846701 h 1161397"/>
              <a:gd name="connsiteX16" fmla="*/ 1085080 w 6884912"/>
              <a:gd name="connsiteY16" fmla="*/ 776086 h 1161397"/>
              <a:gd name="connsiteX17" fmla="*/ 1131224 w 6884912"/>
              <a:gd name="connsiteY17" fmla="*/ 706160 h 1161397"/>
              <a:gd name="connsiteX18" fmla="*/ 1138051 w 6884912"/>
              <a:gd name="connsiteY18" fmla="*/ 702034 h 1161397"/>
              <a:gd name="connsiteX19" fmla="*/ 1158800 w 6884912"/>
              <a:gd name="connsiteY19" fmla="*/ 700004 h 1161397"/>
              <a:gd name="connsiteX20" fmla="*/ 1166947 w 6884912"/>
              <a:gd name="connsiteY20" fmla="*/ 700762 h 1161397"/>
              <a:gd name="connsiteX21" fmla="*/ 1178135 w 6884912"/>
              <a:gd name="connsiteY21" fmla="*/ 698631 h 1161397"/>
              <a:gd name="connsiteX22" fmla="*/ 1178301 w 6884912"/>
              <a:gd name="connsiteY22" fmla="*/ 698094 h 1161397"/>
              <a:gd name="connsiteX23" fmla="*/ 1188995 w 6884912"/>
              <a:gd name="connsiteY23" fmla="*/ 697048 h 1161397"/>
              <a:gd name="connsiteX24" fmla="*/ 1242716 w 6884912"/>
              <a:gd name="connsiteY24" fmla="*/ 698052 h 1161397"/>
              <a:gd name="connsiteX25" fmla="*/ 1299977 w 6884912"/>
              <a:gd name="connsiteY25" fmla="*/ 639196 h 1161397"/>
              <a:gd name="connsiteX26" fmla="*/ 1326190 w 6884912"/>
              <a:gd name="connsiteY26" fmla="*/ 625955 h 1161397"/>
              <a:gd name="connsiteX27" fmla="*/ 1339600 w 6884912"/>
              <a:gd name="connsiteY27" fmla="*/ 616295 h 1161397"/>
              <a:gd name="connsiteX28" fmla="*/ 1340054 w 6884912"/>
              <a:gd name="connsiteY28" fmla="*/ 614022 h 1161397"/>
              <a:gd name="connsiteX29" fmla="*/ 1391606 w 6884912"/>
              <a:gd name="connsiteY29" fmla="*/ 615229 h 1161397"/>
              <a:gd name="connsiteX30" fmla="*/ 1397565 w 6884912"/>
              <a:gd name="connsiteY30" fmla="*/ 611490 h 1161397"/>
              <a:gd name="connsiteX31" fmla="*/ 1432302 w 6884912"/>
              <a:gd name="connsiteY31" fmla="*/ 617267 h 1161397"/>
              <a:gd name="connsiteX32" fmla="*/ 1449644 w 6884912"/>
              <a:gd name="connsiteY32" fmla="*/ 617591 h 1161397"/>
              <a:gd name="connsiteX33" fmla="*/ 1455793 w 6884912"/>
              <a:gd name="connsiteY33" fmla="*/ 623174 h 1161397"/>
              <a:gd name="connsiteX34" fmla="*/ 1480758 w 6884912"/>
              <a:gd name="connsiteY34" fmla="*/ 620863 h 1161397"/>
              <a:gd name="connsiteX35" fmla="*/ 1483154 w 6884912"/>
              <a:gd name="connsiteY35" fmla="*/ 618527 h 1161397"/>
              <a:gd name="connsiteX36" fmla="*/ 1505495 w 6884912"/>
              <a:gd name="connsiteY36" fmla="*/ 624325 h 1161397"/>
              <a:gd name="connsiteX37" fmla="*/ 1526340 w 6884912"/>
              <a:gd name="connsiteY37" fmla="*/ 638496 h 1161397"/>
              <a:gd name="connsiteX38" fmla="*/ 1731986 w 6884912"/>
              <a:gd name="connsiteY38" fmla="*/ 589682 h 1161397"/>
              <a:gd name="connsiteX39" fmla="*/ 1927935 w 6884912"/>
              <a:gd name="connsiteY39" fmla="*/ 628540 h 1161397"/>
              <a:gd name="connsiteX40" fmla="*/ 2039075 w 6884912"/>
              <a:gd name="connsiteY40" fmla="*/ 599964 h 1161397"/>
              <a:gd name="connsiteX41" fmla="*/ 2066980 w 6884912"/>
              <a:gd name="connsiteY41" fmla="*/ 550413 h 1161397"/>
              <a:gd name="connsiteX42" fmla="*/ 2352236 w 6884912"/>
              <a:gd name="connsiteY42" fmla="*/ 519602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222191 w 6884912"/>
              <a:gd name="connsiteY56" fmla="*/ 307887 h 1161397"/>
              <a:gd name="connsiteX57" fmla="*/ 3227953 w 6884912"/>
              <a:gd name="connsiteY57" fmla="*/ 297650 h 1161397"/>
              <a:gd name="connsiteX58" fmla="*/ 3510042 w 6884912"/>
              <a:gd name="connsiteY58" fmla="*/ 311820 h 1161397"/>
              <a:gd name="connsiteX59" fmla="*/ 3626773 w 6884912"/>
              <a:gd name="connsiteY59" fmla="*/ 290452 h 1161397"/>
              <a:gd name="connsiteX60" fmla="*/ 3666217 w 6884912"/>
              <a:gd name="connsiteY60" fmla="*/ 273255 h 1161397"/>
              <a:gd name="connsiteX61" fmla="*/ 3732427 w 6884912"/>
              <a:gd name="connsiteY61" fmla="*/ 245039 h 1161397"/>
              <a:gd name="connsiteX62" fmla="*/ 3777022 w 6884912"/>
              <a:gd name="connsiteY62" fmla="*/ 200276 h 1161397"/>
              <a:gd name="connsiteX63" fmla="*/ 3791246 w 6884912"/>
              <a:gd name="connsiteY63" fmla="*/ 189996 h 1161397"/>
              <a:gd name="connsiteX64" fmla="*/ 3819864 w 6884912"/>
              <a:gd name="connsiteY64" fmla="*/ 194605 h 1161397"/>
              <a:gd name="connsiteX65" fmla="*/ 3830398 w 6884912"/>
              <a:gd name="connsiteY65" fmla="*/ 188383 h 1161397"/>
              <a:gd name="connsiteX66" fmla="*/ 3834360 w 6884912"/>
              <a:gd name="connsiteY66" fmla="*/ 188992 h 1161397"/>
              <a:gd name="connsiteX67" fmla="*/ 3843715 w 6884912"/>
              <a:gd name="connsiteY67" fmla="*/ 188752 h 1161397"/>
              <a:gd name="connsiteX68" fmla="*/ 3842609 w 6884912"/>
              <a:gd name="connsiteY68" fmla="*/ 197386 h 1161397"/>
              <a:gd name="connsiteX69" fmla="*/ 3853961 w 6884912"/>
              <a:gd name="connsiteY69" fmla="*/ 213380 h 1161397"/>
              <a:gd name="connsiteX70" fmla="*/ 3907640 w 6884912"/>
              <a:gd name="connsiteY70" fmla="*/ 207568 h 1161397"/>
              <a:gd name="connsiteX71" fmla="*/ 3910449 w 6884912"/>
              <a:gd name="connsiteY71" fmla="*/ 197808 h 1161397"/>
              <a:gd name="connsiteX72" fmla="*/ 3917197 w 6884912"/>
              <a:gd name="connsiteY72" fmla="*/ 196121 h 1161397"/>
              <a:gd name="connsiteX73" fmla="*/ 3922400 w 6884912"/>
              <a:gd name="connsiteY73" fmla="*/ 205056 h 1161397"/>
              <a:gd name="connsiteX74" fmla="*/ 4013061 w 6884912"/>
              <a:gd name="connsiteY74" fmla="*/ 224874 h 1161397"/>
              <a:gd name="connsiteX75" fmla="*/ 4220717 w 6884912"/>
              <a:gd name="connsiteY75" fmla="*/ 192946 h 1161397"/>
              <a:gd name="connsiteX76" fmla="*/ 4228802 w 6884912"/>
              <a:gd name="connsiteY76" fmla="*/ 201468 h 1161397"/>
              <a:gd name="connsiteX77" fmla="*/ 4289361 w 6884912"/>
              <a:gd name="connsiteY77" fmla="*/ 196642 h 1161397"/>
              <a:gd name="connsiteX78" fmla="*/ 4498913 w 6884912"/>
              <a:gd name="connsiteY78" fmla="*/ 118915 h 1161397"/>
              <a:gd name="connsiteX79" fmla="*/ 4617330 w 6884912"/>
              <a:gd name="connsiteY79" fmla="*/ 111163 h 1161397"/>
              <a:gd name="connsiteX80" fmla="*/ 4659778 w 6884912"/>
              <a:gd name="connsiteY80" fmla="*/ 118219 h 1161397"/>
              <a:gd name="connsiteX81" fmla="*/ 4730870 w 6884912"/>
              <a:gd name="connsiteY81" fmla="*/ 129432 h 1161397"/>
              <a:gd name="connsiteX82" fmla="*/ 4844073 w 6884912"/>
              <a:gd name="connsiteY82" fmla="*/ 161768 h 1161397"/>
              <a:gd name="connsiteX83" fmla="*/ 4856454 w 6884912"/>
              <a:gd name="connsiteY83" fmla="*/ 130488 h 1161397"/>
              <a:gd name="connsiteX84" fmla="*/ 4920038 w 6884912"/>
              <a:gd name="connsiteY84" fmla="*/ 140418 h 1161397"/>
              <a:gd name="connsiteX85" fmla="*/ 5016639 w 6884912"/>
              <a:gd name="connsiteY85" fmla="*/ 158905 h 1161397"/>
              <a:gd name="connsiteX86" fmla="*/ 5072009 w 6884912"/>
              <a:gd name="connsiteY86" fmla="*/ 161502 h 1161397"/>
              <a:gd name="connsiteX87" fmla="*/ 5223626 w 6884912"/>
              <a:gd name="connsiteY87" fmla="*/ 177356 h 1161397"/>
              <a:gd name="connsiteX88" fmla="*/ 5375773 w 6884912"/>
              <a:gd name="connsiteY88" fmla="*/ 199913 h 1161397"/>
              <a:gd name="connsiteX89" fmla="*/ 5467502 w 6884912"/>
              <a:gd name="connsiteY89" fmla="*/ 250963 h 1161397"/>
              <a:gd name="connsiteX90" fmla="*/ 5592395 w 6884912"/>
              <a:gd name="connsiteY90" fmla="*/ 265434 h 1161397"/>
              <a:gd name="connsiteX91" fmla="*/ 5613532 w 6884912"/>
              <a:gd name="connsiteY91" fmla="*/ 273379 h 1161397"/>
              <a:gd name="connsiteX92" fmla="*/ 5642173 w 6884912"/>
              <a:gd name="connsiteY92" fmla="*/ 266904 h 1161397"/>
              <a:gd name="connsiteX93" fmla="*/ 5756910 w 6884912"/>
              <a:gd name="connsiteY93" fmla="*/ 239211 h 1161397"/>
              <a:gd name="connsiteX94" fmla="*/ 5846667 w 6884912"/>
              <a:gd name="connsiteY94" fmla="*/ 201786 h 1161397"/>
              <a:gd name="connsiteX95" fmla="*/ 5960732 w 6884912"/>
              <a:gd name="connsiteY95" fmla="*/ 220708 h 1161397"/>
              <a:gd name="connsiteX96" fmla="*/ 6029542 w 6884912"/>
              <a:gd name="connsiteY96" fmla="*/ 210339 h 1161397"/>
              <a:gd name="connsiteX97" fmla="*/ 6141123 w 6884912"/>
              <a:gd name="connsiteY97" fmla="*/ 159923 h 1161397"/>
              <a:gd name="connsiteX98" fmla="*/ 6290640 w 6884912"/>
              <a:gd name="connsiteY98" fmla="*/ 167441 h 1161397"/>
              <a:gd name="connsiteX99" fmla="*/ 6322806 w 6884912"/>
              <a:gd name="connsiteY99" fmla="*/ 213293 h 1161397"/>
              <a:gd name="connsiteX100" fmla="*/ 6380420 w 6884912"/>
              <a:gd name="connsiteY100" fmla="*/ 173195 h 1161397"/>
              <a:gd name="connsiteX101" fmla="*/ 6507891 w 6884912"/>
              <a:gd name="connsiteY101" fmla="*/ 118474 h 1161397"/>
              <a:gd name="connsiteX102" fmla="*/ 6571807 w 6884912"/>
              <a:gd name="connsiteY102" fmla="*/ 98636 h 1161397"/>
              <a:gd name="connsiteX103" fmla="*/ 6671880 w 6884912"/>
              <a:gd name="connsiteY103" fmla="*/ 82931 h 1161397"/>
              <a:gd name="connsiteX104" fmla="*/ 6702266 w 6884912"/>
              <a:gd name="connsiteY104" fmla="*/ 75470 h 1161397"/>
              <a:gd name="connsiteX105" fmla="*/ 6845802 w 6884912"/>
              <a:gd name="connsiteY105" fmla="*/ 24496 h 1161397"/>
              <a:gd name="connsiteX106" fmla="*/ 6884912 w 6884912"/>
              <a:gd name="connsiteY10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67875 w 6884912"/>
              <a:gd name="connsiteY7" fmla="*/ 1051976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213420 w 6884912"/>
              <a:gd name="connsiteY6" fmla="*/ 1056868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242716 w 6884912"/>
              <a:gd name="connsiteY20" fmla="*/ 698052 h 1161397"/>
              <a:gd name="connsiteX21" fmla="*/ 1299977 w 6884912"/>
              <a:gd name="connsiteY21" fmla="*/ 639196 h 1161397"/>
              <a:gd name="connsiteX22" fmla="*/ 1326190 w 6884912"/>
              <a:gd name="connsiteY22" fmla="*/ 625955 h 1161397"/>
              <a:gd name="connsiteX23" fmla="*/ 1339600 w 6884912"/>
              <a:gd name="connsiteY23" fmla="*/ 616295 h 1161397"/>
              <a:gd name="connsiteX24" fmla="*/ 1340054 w 6884912"/>
              <a:gd name="connsiteY24" fmla="*/ 614022 h 1161397"/>
              <a:gd name="connsiteX25" fmla="*/ 1391606 w 6884912"/>
              <a:gd name="connsiteY25" fmla="*/ 615229 h 1161397"/>
              <a:gd name="connsiteX26" fmla="*/ 1397565 w 6884912"/>
              <a:gd name="connsiteY26" fmla="*/ 611490 h 1161397"/>
              <a:gd name="connsiteX27" fmla="*/ 1432302 w 6884912"/>
              <a:gd name="connsiteY27" fmla="*/ 617267 h 1161397"/>
              <a:gd name="connsiteX28" fmla="*/ 1449644 w 6884912"/>
              <a:gd name="connsiteY28" fmla="*/ 617591 h 1161397"/>
              <a:gd name="connsiteX29" fmla="*/ 1455793 w 6884912"/>
              <a:gd name="connsiteY29" fmla="*/ 623174 h 1161397"/>
              <a:gd name="connsiteX30" fmla="*/ 1480758 w 6884912"/>
              <a:gd name="connsiteY30" fmla="*/ 620863 h 1161397"/>
              <a:gd name="connsiteX31" fmla="*/ 1483154 w 6884912"/>
              <a:gd name="connsiteY31" fmla="*/ 618527 h 1161397"/>
              <a:gd name="connsiteX32" fmla="*/ 1505495 w 6884912"/>
              <a:gd name="connsiteY32" fmla="*/ 624325 h 1161397"/>
              <a:gd name="connsiteX33" fmla="*/ 1526340 w 6884912"/>
              <a:gd name="connsiteY33" fmla="*/ 638496 h 1161397"/>
              <a:gd name="connsiteX34" fmla="*/ 1731986 w 6884912"/>
              <a:gd name="connsiteY34" fmla="*/ 589682 h 1161397"/>
              <a:gd name="connsiteX35" fmla="*/ 1927935 w 6884912"/>
              <a:gd name="connsiteY35" fmla="*/ 628540 h 1161397"/>
              <a:gd name="connsiteX36" fmla="*/ 2039075 w 6884912"/>
              <a:gd name="connsiteY36" fmla="*/ 599964 h 1161397"/>
              <a:gd name="connsiteX37" fmla="*/ 2066980 w 6884912"/>
              <a:gd name="connsiteY37" fmla="*/ 550413 h 1161397"/>
              <a:gd name="connsiteX38" fmla="*/ 2352236 w 6884912"/>
              <a:gd name="connsiteY38" fmla="*/ 519602 h 1161397"/>
              <a:gd name="connsiteX39" fmla="*/ 2420791 w 6884912"/>
              <a:gd name="connsiteY39" fmla="*/ 492826 h 1161397"/>
              <a:gd name="connsiteX40" fmla="*/ 2489932 w 6884912"/>
              <a:gd name="connsiteY40" fmla="*/ 507864 h 1161397"/>
              <a:gd name="connsiteX41" fmla="*/ 2512917 w 6884912"/>
              <a:gd name="connsiteY41" fmla="*/ 489127 h 1161397"/>
              <a:gd name="connsiteX42" fmla="*/ 2516783 w 6884912"/>
              <a:gd name="connsiteY42" fmla="*/ 485473 h 1161397"/>
              <a:gd name="connsiteX43" fmla="*/ 2534360 w 6884912"/>
              <a:gd name="connsiteY43" fmla="*/ 480064 h 1161397"/>
              <a:gd name="connsiteX44" fmla="*/ 2536691 w 6884912"/>
              <a:gd name="connsiteY44" fmla="*/ 467018 h 1161397"/>
              <a:gd name="connsiteX45" fmla="*/ 2561265 w 6884912"/>
              <a:gd name="connsiteY45" fmla="*/ 450623 h 1161397"/>
              <a:gd name="connsiteX46" fmla="*/ 2594349 w 6884912"/>
              <a:gd name="connsiteY46" fmla="*/ 443884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222191 w 6884912"/>
              <a:gd name="connsiteY52" fmla="*/ 307887 h 1161397"/>
              <a:gd name="connsiteX53" fmla="*/ 3227953 w 6884912"/>
              <a:gd name="connsiteY53" fmla="*/ 297650 h 1161397"/>
              <a:gd name="connsiteX54" fmla="*/ 3510042 w 6884912"/>
              <a:gd name="connsiteY54" fmla="*/ 311820 h 1161397"/>
              <a:gd name="connsiteX55" fmla="*/ 3626773 w 6884912"/>
              <a:gd name="connsiteY55" fmla="*/ 290452 h 1161397"/>
              <a:gd name="connsiteX56" fmla="*/ 3666217 w 6884912"/>
              <a:gd name="connsiteY56" fmla="*/ 273255 h 1161397"/>
              <a:gd name="connsiteX57" fmla="*/ 3732427 w 6884912"/>
              <a:gd name="connsiteY57" fmla="*/ 245039 h 1161397"/>
              <a:gd name="connsiteX58" fmla="*/ 3777022 w 6884912"/>
              <a:gd name="connsiteY58" fmla="*/ 200276 h 1161397"/>
              <a:gd name="connsiteX59" fmla="*/ 3791246 w 6884912"/>
              <a:gd name="connsiteY59" fmla="*/ 189996 h 1161397"/>
              <a:gd name="connsiteX60" fmla="*/ 3819864 w 6884912"/>
              <a:gd name="connsiteY60" fmla="*/ 194605 h 1161397"/>
              <a:gd name="connsiteX61" fmla="*/ 3830398 w 6884912"/>
              <a:gd name="connsiteY61" fmla="*/ 188383 h 1161397"/>
              <a:gd name="connsiteX62" fmla="*/ 3834360 w 6884912"/>
              <a:gd name="connsiteY62" fmla="*/ 188992 h 1161397"/>
              <a:gd name="connsiteX63" fmla="*/ 3843715 w 6884912"/>
              <a:gd name="connsiteY63" fmla="*/ 188752 h 1161397"/>
              <a:gd name="connsiteX64" fmla="*/ 3842609 w 6884912"/>
              <a:gd name="connsiteY64" fmla="*/ 197386 h 1161397"/>
              <a:gd name="connsiteX65" fmla="*/ 3853961 w 6884912"/>
              <a:gd name="connsiteY65" fmla="*/ 213380 h 1161397"/>
              <a:gd name="connsiteX66" fmla="*/ 3907640 w 6884912"/>
              <a:gd name="connsiteY66" fmla="*/ 207568 h 1161397"/>
              <a:gd name="connsiteX67" fmla="*/ 3910449 w 6884912"/>
              <a:gd name="connsiteY67" fmla="*/ 197808 h 1161397"/>
              <a:gd name="connsiteX68" fmla="*/ 3917197 w 6884912"/>
              <a:gd name="connsiteY68" fmla="*/ 196121 h 1161397"/>
              <a:gd name="connsiteX69" fmla="*/ 3922400 w 6884912"/>
              <a:gd name="connsiteY69" fmla="*/ 205056 h 1161397"/>
              <a:gd name="connsiteX70" fmla="*/ 4013061 w 6884912"/>
              <a:gd name="connsiteY70" fmla="*/ 224874 h 1161397"/>
              <a:gd name="connsiteX71" fmla="*/ 4220717 w 6884912"/>
              <a:gd name="connsiteY71" fmla="*/ 192946 h 1161397"/>
              <a:gd name="connsiteX72" fmla="*/ 4228802 w 6884912"/>
              <a:gd name="connsiteY72" fmla="*/ 201468 h 1161397"/>
              <a:gd name="connsiteX73" fmla="*/ 4289361 w 6884912"/>
              <a:gd name="connsiteY73" fmla="*/ 196642 h 1161397"/>
              <a:gd name="connsiteX74" fmla="*/ 4498913 w 6884912"/>
              <a:gd name="connsiteY74" fmla="*/ 118915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844073 w 6884912"/>
              <a:gd name="connsiteY78" fmla="*/ 161768 h 1161397"/>
              <a:gd name="connsiteX79" fmla="*/ 4856454 w 6884912"/>
              <a:gd name="connsiteY79" fmla="*/ 130488 h 1161397"/>
              <a:gd name="connsiteX80" fmla="*/ 4920038 w 6884912"/>
              <a:gd name="connsiteY80" fmla="*/ 140418 h 1161397"/>
              <a:gd name="connsiteX81" fmla="*/ 5016639 w 6884912"/>
              <a:gd name="connsiteY81" fmla="*/ 158905 h 1161397"/>
              <a:gd name="connsiteX82" fmla="*/ 5072009 w 6884912"/>
              <a:gd name="connsiteY82" fmla="*/ 161502 h 1161397"/>
              <a:gd name="connsiteX83" fmla="*/ 5223626 w 6884912"/>
              <a:gd name="connsiteY83" fmla="*/ 177356 h 1161397"/>
              <a:gd name="connsiteX84" fmla="*/ 5375773 w 6884912"/>
              <a:gd name="connsiteY84" fmla="*/ 199913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141123 w 6884912"/>
              <a:gd name="connsiteY93" fmla="*/ 159923 h 1161397"/>
              <a:gd name="connsiteX94" fmla="*/ 6290640 w 6884912"/>
              <a:gd name="connsiteY94" fmla="*/ 167441 h 1161397"/>
              <a:gd name="connsiteX95" fmla="*/ 6322806 w 6884912"/>
              <a:gd name="connsiteY95" fmla="*/ 213293 h 1161397"/>
              <a:gd name="connsiteX96" fmla="*/ 6380420 w 6884912"/>
              <a:gd name="connsiteY96" fmla="*/ 173195 h 1161397"/>
              <a:gd name="connsiteX97" fmla="*/ 6507891 w 6884912"/>
              <a:gd name="connsiteY97" fmla="*/ 118474 h 1161397"/>
              <a:gd name="connsiteX98" fmla="*/ 6571807 w 6884912"/>
              <a:gd name="connsiteY98" fmla="*/ 98636 h 1161397"/>
              <a:gd name="connsiteX99" fmla="*/ 6671880 w 6884912"/>
              <a:gd name="connsiteY99" fmla="*/ 82931 h 1161397"/>
              <a:gd name="connsiteX100" fmla="*/ 6702266 w 6884912"/>
              <a:gd name="connsiteY100" fmla="*/ 75470 h 1161397"/>
              <a:gd name="connsiteX101" fmla="*/ 6845802 w 6884912"/>
              <a:gd name="connsiteY101" fmla="*/ 24496 h 1161397"/>
              <a:gd name="connsiteX102" fmla="*/ 6884912 w 6884912"/>
              <a:gd name="connsiteY10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66947 w 6884912"/>
              <a:gd name="connsiteY16" fmla="*/ 700762 h 1161397"/>
              <a:gd name="connsiteX17" fmla="*/ 1178135 w 6884912"/>
              <a:gd name="connsiteY17" fmla="*/ 698631 h 1161397"/>
              <a:gd name="connsiteX18" fmla="*/ 1178301 w 6884912"/>
              <a:gd name="connsiteY18" fmla="*/ 698094 h 1161397"/>
              <a:gd name="connsiteX19" fmla="*/ 1242716 w 6884912"/>
              <a:gd name="connsiteY19" fmla="*/ 698052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40054 w 6884912"/>
              <a:gd name="connsiteY23" fmla="*/ 614022 h 1161397"/>
              <a:gd name="connsiteX24" fmla="*/ 1391606 w 6884912"/>
              <a:gd name="connsiteY24" fmla="*/ 615229 h 1161397"/>
              <a:gd name="connsiteX25" fmla="*/ 1397565 w 6884912"/>
              <a:gd name="connsiteY25" fmla="*/ 611490 h 1161397"/>
              <a:gd name="connsiteX26" fmla="*/ 1432302 w 6884912"/>
              <a:gd name="connsiteY26" fmla="*/ 617267 h 1161397"/>
              <a:gd name="connsiteX27" fmla="*/ 1449644 w 6884912"/>
              <a:gd name="connsiteY27" fmla="*/ 617591 h 1161397"/>
              <a:gd name="connsiteX28" fmla="*/ 1455793 w 6884912"/>
              <a:gd name="connsiteY28" fmla="*/ 623174 h 1161397"/>
              <a:gd name="connsiteX29" fmla="*/ 1480758 w 6884912"/>
              <a:gd name="connsiteY29" fmla="*/ 620863 h 1161397"/>
              <a:gd name="connsiteX30" fmla="*/ 1483154 w 6884912"/>
              <a:gd name="connsiteY30" fmla="*/ 618527 h 1161397"/>
              <a:gd name="connsiteX31" fmla="*/ 1505495 w 6884912"/>
              <a:gd name="connsiteY31" fmla="*/ 624325 h 1161397"/>
              <a:gd name="connsiteX32" fmla="*/ 1526340 w 6884912"/>
              <a:gd name="connsiteY32" fmla="*/ 638496 h 1161397"/>
              <a:gd name="connsiteX33" fmla="*/ 1731986 w 6884912"/>
              <a:gd name="connsiteY33" fmla="*/ 589682 h 1161397"/>
              <a:gd name="connsiteX34" fmla="*/ 1927935 w 6884912"/>
              <a:gd name="connsiteY34" fmla="*/ 628540 h 1161397"/>
              <a:gd name="connsiteX35" fmla="*/ 2039075 w 6884912"/>
              <a:gd name="connsiteY35" fmla="*/ 599964 h 1161397"/>
              <a:gd name="connsiteX36" fmla="*/ 2066980 w 6884912"/>
              <a:gd name="connsiteY36" fmla="*/ 550413 h 1161397"/>
              <a:gd name="connsiteX37" fmla="*/ 2352236 w 6884912"/>
              <a:gd name="connsiteY37" fmla="*/ 519602 h 1161397"/>
              <a:gd name="connsiteX38" fmla="*/ 2420791 w 6884912"/>
              <a:gd name="connsiteY38" fmla="*/ 492826 h 1161397"/>
              <a:gd name="connsiteX39" fmla="*/ 2489932 w 6884912"/>
              <a:gd name="connsiteY39" fmla="*/ 507864 h 1161397"/>
              <a:gd name="connsiteX40" fmla="*/ 2512917 w 6884912"/>
              <a:gd name="connsiteY40" fmla="*/ 489127 h 1161397"/>
              <a:gd name="connsiteX41" fmla="*/ 2516783 w 6884912"/>
              <a:gd name="connsiteY41" fmla="*/ 485473 h 1161397"/>
              <a:gd name="connsiteX42" fmla="*/ 2534360 w 6884912"/>
              <a:gd name="connsiteY42" fmla="*/ 480064 h 1161397"/>
              <a:gd name="connsiteX43" fmla="*/ 2536691 w 6884912"/>
              <a:gd name="connsiteY43" fmla="*/ 467018 h 1161397"/>
              <a:gd name="connsiteX44" fmla="*/ 2561265 w 6884912"/>
              <a:gd name="connsiteY44" fmla="*/ 450623 h 1161397"/>
              <a:gd name="connsiteX45" fmla="*/ 2594349 w 6884912"/>
              <a:gd name="connsiteY45" fmla="*/ 443884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222191 w 6884912"/>
              <a:gd name="connsiteY51" fmla="*/ 307887 h 1161397"/>
              <a:gd name="connsiteX52" fmla="*/ 3227953 w 6884912"/>
              <a:gd name="connsiteY52" fmla="*/ 297650 h 1161397"/>
              <a:gd name="connsiteX53" fmla="*/ 3510042 w 6884912"/>
              <a:gd name="connsiteY53" fmla="*/ 311820 h 1161397"/>
              <a:gd name="connsiteX54" fmla="*/ 3626773 w 6884912"/>
              <a:gd name="connsiteY54" fmla="*/ 290452 h 1161397"/>
              <a:gd name="connsiteX55" fmla="*/ 3666217 w 6884912"/>
              <a:gd name="connsiteY55" fmla="*/ 273255 h 1161397"/>
              <a:gd name="connsiteX56" fmla="*/ 3732427 w 6884912"/>
              <a:gd name="connsiteY56" fmla="*/ 245039 h 1161397"/>
              <a:gd name="connsiteX57" fmla="*/ 3777022 w 6884912"/>
              <a:gd name="connsiteY57" fmla="*/ 200276 h 1161397"/>
              <a:gd name="connsiteX58" fmla="*/ 3791246 w 6884912"/>
              <a:gd name="connsiteY58" fmla="*/ 189996 h 1161397"/>
              <a:gd name="connsiteX59" fmla="*/ 3819864 w 6884912"/>
              <a:gd name="connsiteY59" fmla="*/ 194605 h 1161397"/>
              <a:gd name="connsiteX60" fmla="*/ 3830398 w 6884912"/>
              <a:gd name="connsiteY60" fmla="*/ 188383 h 1161397"/>
              <a:gd name="connsiteX61" fmla="*/ 3834360 w 6884912"/>
              <a:gd name="connsiteY61" fmla="*/ 188992 h 1161397"/>
              <a:gd name="connsiteX62" fmla="*/ 3843715 w 6884912"/>
              <a:gd name="connsiteY62" fmla="*/ 188752 h 1161397"/>
              <a:gd name="connsiteX63" fmla="*/ 3842609 w 6884912"/>
              <a:gd name="connsiteY63" fmla="*/ 197386 h 1161397"/>
              <a:gd name="connsiteX64" fmla="*/ 3853961 w 6884912"/>
              <a:gd name="connsiteY64" fmla="*/ 213380 h 1161397"/>
              <a:gd name="connsiteX65" fmla="*/ 3907640 w 6884912"/>
              <a:gd name="connsiteY65" fmla="*/ 207568 h 1161397"/>
              <a:gd name="connsiteX66" fmla="*/ 3910449 w 6884912"/>
              <a:gd name="connsiteY66" fmla="*/ 197808 h 1161397"/>
              <a:gd name="connsiteX67" fmla="*/ 3917197 w 6884912"/>
              <a:gd name="connsiteY67" fmla="*/ 196121 h 1161397"/>
              <a:gd name="connsiteX68" fmla="*/ 3922400 w 6884912"/>
              <a:gd name="connsiteY68" fmla="*/ 205056 h 1161397"/>
              <a:gd name="connsiteX69" fmla="*/ 4013061 w 6884912"/>
              <a:gd name="connsiteY69" fmla="*/ 224874 h 1161397"/>
              <a:gd name="connsiteX70" fmla="*/ 4220717 w 6884912"/>
              <a:gd name="connsiteY70" fmla="*/ 192946 h 1161397"/>
              <a:gd name="connsiteX71" fmla="*/ 4228802 w 6884912"/>
              <a:gd name="connsiteY71" fmla="*/ 201468 h 1161397"/>
              <a:gd name="connsiteX72" fmla="*/ 4289361 w 6884912"/>
              <a:gd name="connsiteY72" fmla="*/ 196642 h 1161397"/>
              <a:gd name="connsiteX73" fmla="*/ 4498913 w 6884912"/>
              <a:gd name="connsiteY73" fmla="*/ 118915 h 1161397"/>
              <a:gd name="connsiteX74" fmla="*/ 4617330 w 6884912"/>
              <a:gd name="connsiteY74" fmla="*/ 111163 h 1161397"/>
              <a:gd name="connsiteX75" fmla="*/ 4659778 w 6884912"/>
              <a:gd name="connsiteY75" fmla="*/ 118219 h 1161397"/>
              <a:gd name="connsiteX76" fmla="*/ 4730870 w 6884912"/>
              <a:gd name="connsiteY76" fmla="*/ 129432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375773 w 6884912"/>
              <a:gd name="connsiteY83" fmla="*/ 199913 h 1161397"/>
              <a:gd name="connsiteX84" fmla="*/ 5467502 w 6884912"/>
              <a:gd name="connsiteY84" fmla="*/ 250963 h 1161397"/>
              <a:gd name="connsiteX85" fmla="*/ 5592395 w 6884912"/>
              <a:gd name="connsiteY85" fmla="*/ 265434 h 1161397"/>
              <a:gd name="connsiteX86" fmla="*/ 5613532 w 6884912"/>
              <a:gd name="connsiteY86" fmla="*/ 273379 h 1161397"/>
              <a:gd name="connsiteX87" fmla="*/ 5642173 w 6884912"/>
              <a:gd name="connsiteY87" fmla="*/ 266904 h 1161397"/>
              <a:gd name="connsiteX88" fmla="*/ 5756910 w 6884912"/>
              <a:gd name="connsiteY88" fmla="*/ 239211 h 1161397"/>
              <a:gd name="connsiteX89" fmla="*/ 5846667 w 6884912"/>
              <a:gd name="connsiteY89" fmla="*/ 201786 h 1161397"/>
              <a:gd name="connsiteX90" fmla="*/ 5960732 w 6884912"/>
              <a:gd name="connsiteY90" fmla="*/ 220708 h 1161397"/>
              <a:gd name="connsiteX91" fmla="*/ 6029542 w 6884912"/>
              <a:gd name="connsiteY91" fmla="*/ 210339 h 1161397"/>
              <a:gd name="connsiteX92" fmla="*/ 6141123 w 6884912"/>
              <a:gd name="connsiteY92" fmla="*/ 159923 h 1161397"/>
              <a:gd name="connsiteX93" fmla="*/ 6290640 w 6884912"/>
              <a:gd name="connsiteY93" fmla="*/ 167441 h 1161397"/>
              <a:gd name="connsiteX94" fmla="*/ 6322806 w 6884912"/>
              <a:gd name="connsiteY94" fmla="*/ 213293 h 1161397"/>
              <a:gd name="connsiteX95" fmla="*/ 6380420 w 6884912"/>
              <a:gd name="connsiteY95" fmla="*/ 173195 h 1161397"/>
              <a:gd name="connsiteX96" fmla="*/ 6507891 w 6884912"/>
              <a:gd name="connsiteY96" fmla="*/ 118474 h 1161397"/>
              <a:gd name="connsiteX97" fmla="*/ 6571807 w 6884912"/>
              <a:gd name="connsiteY97" fmla="*/ 98636 h 1161397"/>
              <a:gd name="connsiteX98" fmla="*/ 6671880 w 6884912"/>
              <a:gd name="connsiteY98" fmla="*/ 82931 h 1161397"/>
              <a:gd name="connsiteX99" fmla="*/ 6702266 w 6884912"/>
              <a:gd name="connsiteY99" fmla="*/ 75470 h 1161397"/>
              <a:gd name="connsiteX100" fmla="*/ 6845802 w 6884912"/>
              <a:gd name="connsiteY100" fmla="*/ 24496 h 1161397"/>
              <a:gd name="connsiteX101" fmla="*/ 6884912 w 6884912"/>
              <a:gd name="connsiteY10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78135 w 6884912"/>
              <a:gd name="connsiteY16" fmla="*/ 698631 h 1161397"/>
              <a:gd name="connsiteX17" fmla="*/ 1178301 w 6884912"/>
              <a:gd name="connsiteY17" fmla="*/ 698094 h 1161397"/>
              <a:gd name="connsiteX18" fmla="*/ 1242716 w 6884912"/>
              <a:gd name="connsiteY18" fmla="*/ 698052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40054 w 6884912"/>
              <a:gd name="connsiteY22" fmla="*/ 614022 h 1161397"/>
              <a:gd name="connsiteX23" fmla="*/ 1391606 w 6884912"/>
              <a:gd name="connsiteY23" fmla="*/ 615229 h 1161397"/>
              <a:gd name="connsiteX24" fmla="*/ 1397565 w 6884912"/>
              <a:gd name="connsiteY24" fmla="*/ 611490 h 1161397"/>
              <a:gd name="connsiteX25" fmla="*/ 1432302 w 6884912"/>
              <a:gd name="connsiteY25" fmla="*/ 617267 h 1161397"/>
              <a:gd name="connsiteX26" fmla="*/ 1449644 w 6884912"/>
              <a:gd name="connsiteY26" fmla="*/ 617591 h 1161397"/>
              <a:gd name="connsiteX27" fmla="*/ 1455793 w 6884912"/>
              <a:gd name="connsiteY27" fmla="*/ 623174 h 1161397"/>
              <a:gd name="connsiteX28" fmla="*/ 1480758 w 6884912"/>
              <a:gd name="connsiteY28" fmla="*/ 620863 h 1161397"/>
              <a:gd name="connsiteX29" fmla="*/ 1483154 w 6884912"/>
              <a:gd name="connsiteY29" fmla="*/ 618527 h 1161397"/>
              <a:gd name="connsiteX30" fmla="*/ 1505495 w 6884912"/>
              <a:gd name="connsiteY30" fmla="*/ 624325 h 1161397"/>
              <a:gd name="connsiteX31" fmla="*/ 1526340 w 6884912"/>
              <a:gd name="connsiteY31" fmla="*/ 638496 h 1161397"/>
              <a:gd name="connsiteX32" fmla="*/ 1731986 w 6884912"/>
              <a:gd name="connsiteY32" fmla="*/ 589682 h 1161397"/>
              <a:gd name="connsiteX33" fmla="*/ 1927935 w 6884912"/>
              <a:gd name="connsiteY33" fmla="*/ 628540 h 1161397"/>
              <a:gd name="connsiteX34" fmla="*/ 2039075 w 6884912"/>
              <a:gd name="connsiteY34" fmla="*/ 599964 h 1161397"/>
              <a:gd name="connsiteX35" fmla="*/ 2066980 w 6884912"/>
              <a:gd name="connsiteY35" fmla="*/ 550413 h 1161397"/>
              <a:gd name="connsiteX36" fmla="*/ 2352236 w 6884912"/>
              <a:gd name="connsiteY36" fmla="*/ 519602 h 1161397"/>
              <a:gd name="connsiteX37" fmla="*/ 2420791 w 6884912"/>
              <a:gd name="connsiteY37" fmla="*/ 492826 h 1161397"/>
              <a:gd name="connsiteX38" fmla="*/ 2489932 w 6884912"/>
              <a:gd name="connsiteY38" fmla="*/ 507864 h 1161397"/>
              <a:gd name="connsiteX39" fmla="*/ 2512917 w 6884912"/>
              <a:gd name="connsiteY39" fmla="*/ 489127 h 1161397"/>
              <a:gd name="connsiteX40" fmla="*/ 2516783 w 6884912"/>
              <a:gd name="connsiteY40" fmla="*/ 485473 h 1161397"/>
              <a:gd name="connsiteX41" fmla="*/ 2534360 w 6884912"/>
              <a:gd name="connsiteY41" fmla="*/ 480064 h 1161397"/>
              <a:gd name="connsiteX42" fmla="*/ 2536691 w 6884912"/>
              <a:gd name="connsiteY42" fmla="*/ 467018 h 1161397"/>
              <a:gd name="connsiteX43" fmla="*/ 2561265 w 6884912"/>
              <a:gd name="connsiteY43" fmla="*/ 450623 h 1161397"/>
              <a:gd name="connsiteX44" fmla="*/ 2594349 w 6884912"/>
              <a:gd name="connsiteY44" fmla="*/ 443884 h 1161397"/>
              <a:gd name="connsiteX45" fmla="*/ 2754324 w 6884912"/>
              <a:gd name="connsiteY45" fmla="*/ 424766 h 1161397"/>
              <a:gd name="connsiteX46" fmla="*/ 2848470 w 6884912"/>
              <a:gd name="connsiteY46" fmla="*/ 405966 h 1161397"/>
              <a:gd name="connsiteX47" fmla="*/ 2881772 w 6884912"/>
              <a:gd name="connsiteY47" fmla="*/ 387260 h 1161397"/>
              <a:gd name="connsiteX48" fmla="*/ 2929932 w 6884912"/>
              <a:gd name="connsiteY48" fmla="*/ 368912 h 1161397"/>
              <a:gd name="connsiteX49" fmla="*/ 3013020 w 6884912"/>
              <a:gd name="connsiteY49" fmla="*/ 327578 h 1161397"/>
              <a:gd name="connsiteX50" fmla="*/ 3222191 w 6884912"/>
              <a:gd name="connsiteY50" fmla="*/ 307887 h 1161397"/>
              <a:gd name="connsiteX51" fmla="*/ 3227953 w 6884912"/>
              <a:gd name="connsiteY51" fmla="*/ 297650 h 1161397"/>
              <a:gd name="connsiteX52" fmla="*/ 3510042 w 6884912"/>
              <a:gd name="connsiteY52" fmla="*/ 311820 h 1161397"/>
              <a:gd name="connsiteX53" fmla="*/ 3626773 w 6884912"/>
              <a:gd name="connsiteY53" fmla="*/ 290452 h 1161397"/>
              <a:gd name="connsiteX54" fmla="*/ 3666217 w 6884912"/>
              <a:gd name="connsiteY54" fmla="*/ 273255 h 1161397"/>
              <a:gd name="connsiteX55" fmla="*/ 3732427 w 6884912"/>
              <a:gd name="connsiteY55" fmla="*/ 245039 h 1161397"/>
              <a:gd name="connsiteX56" fmla="*/ 3777022 w 6884912"/>
              <a:gd name="connsiteY56" fmla="*/ 200276 h 1161397"/>
              <a:gd name="connsiteX57" fmla="*/ 3791246 w 6884912"/>
              <a:gd name="connsiteY57" fmla="*/ 189996 h 1161397"/>
              <a:gd name="connsiteX58" fmla="*/ 3819864 w 6884912"/>
              <a:gd name="connsiteY58" fmla="*/ 194605 h 1161397"/>
              <a:gd name="connsiteX59" fmla="*/ 3830398 w 6884912"/>
              <a:gd name="connsiteY59" fmla="*/ 188383 h 1161397"/>
              <a:gd name="connsiteX60" fmla="*/ 3834360 w 6884912"/>
              <a:gd name="connsiteY60" fmla="*/ 188992 h 1161397"/>
              <a:gd name="connsiteX61" fmla="*/ 3843715 w 6884912"/>
              <a:gd name="connsiteY61" fmla="*/ 188752 h 1161397"/>
              <a:gd name="connsiteX62" fmla="*/ 3842609 w 6884912"/>
              <a:gd name="connsiteY62" fmla="*/ 197386 h 1161397"/>
              <a:gd name="connsiteX63" fmla="*/ 3853961 w 6884912"/>
              <a:gd name="connsiteY63" fmla="*/ 213380 h 1161397"/>
              <a:gd name="connsiteX64" fmla="*/ 3907640 w 6884912"/>
              <a:gd name="connsiteY64" fmla="*/ 207568 h 1161397"/>
              <a:gd name="connsiteX65" fmla="*/ 3910449 w 6884912"/>
              <a:gd name="connsiteY65" fmla="*/ 197808 h 1161397"/>
              <a:gd name="connsiteX66" fmla="*/ 3917197 w 6884912"/>
              <a:gd name="connsiteY66" fmla="*/ 196121 h 1161397"/>
              <a:gd name="connsiteX67" fmla="*/ 3922400 w 6884912"/>
              <a:gd name="connsiteY67" fmla="*/ 205056 h 1161397"/>
              <a:gd name="connsiteX68" fmla="*/ 4013061 w 6884912"/>
              <a:gd name="connsiteY68" fmla="*/ 224874 h 1161397"/>
              <a:gd name="connsiteX69" fmla="*/ 4220717 w 6884912"/>
              <a:gd name="connsiteY69" fmla="*/ 192946 h 1161397"/>
              <a:gd name="connsiteX70" fmla="*/ 4228802 w 6884912"/>
              <a:gd name="connsiteY70" fmla="*/ 201468 h 1161397"/>
              <a:gd name="connsiteX71" fmla="*/ 4289361 w 6884912"/>
              <a:gd name="connsiteY71" fmla="*/ 196642 h 1161397"/>
              <a:gd name="connsiteX72" fmla="*/ 4498913 w 6884912"/>
              <a:gd name="connsiteY72" fmla="*/ 118915 h 1161397"/>
              <a:gd name="connsiteX73" fmla="*/ 4617330 w 6884912"/>
              <a:gd name="connsiteY73" fmla="*/ 111163 h 1161397"/>
              <a:gd name="connsiteX74" fmla="*/ 4659778 w 6884912"/>
              <a:gd name="connsiteY74" fmla="*/ 118219 h 1161397"/>
              <a:gd name="connsiteX75" fmla="*/ 4730870 w 6884912"/>
              <a:gd name="connsiteY75" fmla="*/ 129432 h 1161397"/>
              <a:gd name="connsiteX76" fmla="*/ 4844073 w 6884912"/>
              <a:gd name="connsiteY76" fmla="*/ 161768 h 1161397"/>
              <a:gd name="connsiteX77" fmla="*/ 4856454 w 6884912"/>
              <a:gd name="connsiteY77" fmla="*/ 130488 h 1161397"/>
              <a:gd name="connsiteX78" fmla="*/ 4920038 w 6884912"/>
              <a:gd name="connsiteY78" fmla="*/ 140418 h 1161397"/>
              <a:gd name="connsiteX79" fmla="*/ 5016639 w 6884912"/>
              <a:gd name="connsiteY79" fmla="*/ 158905 h 1161397"/>
              <a:gd name="connsiteX80" fmla="*/ 5072009 w 6884912"/>
              <a:gd name="connsiteY80" fmla="*/ 161502 h 1161397"/>
              <a:gd name="connsiteX81" fmla="*/ 5223626 w 6884912"/>
              <a:gd name="connsiteY81" fmla="*/ 177356 h 1161397"/>
              <a:gd name="connsiteX82" fmla="*/ 5375773 w 6884912"/>
              <a:gd name="connsiteY82" fmla="*/ 199913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5960732 w 6884912"/>
              <a:gd name="connsiteY89" fmla="*/ 220708 h 1161397"/>
              <a:gd name="connsiteX90" fmla="*/ 6029542 w 6884912"/>
              <a:gd name="connsiteY90" fmla="*/ 210339 h 1161397"/>
              <a:gd name="connsiteX91" fmla="*/ 6141123 w 6884912"/>
              <a:gd name="connsiteY91" fmla="*/ 159923 h 1161397"/>
              <a:gd name="connsiteX92" fmla="*/ 6290640 w 6884912"/>
              <a:gd name="connsiteY92" fmla="*/ 167441 h 1161397"/>
              <a:gd name="connsiteX93" fmla="*/ 6322806 w 6884912"/>
              <a:gd name="connsiteY93" fmla="*/ 213293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178301 w 6884912"/>
              <a:gd name="connsiteY16" fmla="*/ 698094 h 1161397"/>
              <a:gd name="connsiteX17" fmla="*/ 1242716 w 6884912"/>
              <a:gd name="connsiteY17" fmla="*/ 698052 h 1161397"/>
              <a:gd name="connsiteX18" fmla="*/ 1299977 w 6884912"/>
              <a:gd name="connsiteY18" fmla="*/ 639196 h 1161397"/>
              <a:gd name="connsiteX19" fmla="*/ 1326190 w 6884912"/>
              <a:gd name="connsiteY19" fmla="*/ 625955 h 1161397"/>
              <a:gd name="connsiteX20" fmla="*/ 1339600 w 6884912"/>
              <a:gd name="connsiteY20" fmla="*/ 616295 h 1161397"/>
              <a:gd name="connsiteX21" fmla="*/ 1340054 w 6884912"/>
              <a:gd name="connsiteY21" fmla="*/ 614022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26340 w 6884912"/>
              <a:gd name="connsiteY30" fmla="*/ 638496 h 1161397"/>
              <a:gd name="connsiteX31" fmla="*/ 1731986 w 6884912"/>
              <a:gd name="connsiteY31" fmla="*/ 589682 h 1161397"/>
              <a:gd name="connsiteX32" fmla="*/ 1927935 w 6884912"/>
              <a:gd name="connsiteY32" fmla="*/ 628540 h 1161397"/>
              <a:gd name="connsiteX33" fmla="*/ 2039075 w 6884912"/>
              <a:gd name="connsiteY33" fmla="*/ 599964 h 1161397"/>
              <a:gd name="connsiteX34" fmla="*/ 2066980 w 6884912"/>
              <a:gd name="connsiteY34" fmla="*/ 550413 h 1161397"/>
              <a:gd name="connsiteX35" fmla="*/ 2352236 w 6884912"/>
              <a:gd name="connsiteY35" fmla="*/ 519602 h 1161397"/>
              <a:gd name="connsiteX36" fmla="*/ 2420791 w 6884912"/>
              <a:gd name="connsiteY36" fmla="*/ 492826 h 1161397"/>
              <a:gd name="connsiteX37" fmla="*/ 2489932 w 6884912"/>
              <a:gd name="connsiteY37" fmla="*/ 507864 h 1161397"/>
              <a:gd name="connsiteX38" fmla="*/ 2512917 w 6884912"/>
              <a:gd name="connsiteY38" fmla="*/ 489127 h 1161397"/>
              <a:gd name="connsiteX39" fmla="*/ 2516783 w 6884912"/>
              <a:gd name="connsiteY39" fmla="*/ 485473 h 1161397"/>
              <a:gd name="connsiteX40" fmla="*/ 2534360 w 6884912"/>
              <a:gd name="connsiteY40" fmla="*/ 480064 h 1161397"/>
              <a:gd name="connsiteX41" fmla="*/ 2536691 w 6884912"/>
              <a:gd name="connsiteY41" fmla="*/ 467018 h 1161397"/>
              <a:gd name="connsiteX42" fmla="*/ 2561265 w 6884912"/>
              <a:gd name="connsiteY42" fmla="*/ 450623 h 1161397"/>
              <a:gd name="connsiteX43" fmla="*/ 2594349 w 6884912"/>
              <a:gd name="connsiteY43" fmla="*/ 443884 h 1161397"/>
              <a:gd name="connsiteX44" fmla="*/ 2754324 w 6884912"/>
              <a:gd name="connsiteY44" fmla="*/ 424766 h 1161397"/>
              <a:gd name="connsiteX45" fmla="*/ 2848470 w 6884912"/>
              <a:gd name="connsiteY45" fmla="*/ 405966 h 1161397"/>
              <a:gd name="connsiteX46" fmla="*/ 2881772 w 6884912"/>
              <a:gd name="connsiteY46" fmla="*/ 387260 h 1161397"/>
              <a:gd name="connsiteX47" fmla="*/ 2929932 w 6884912"/>
              <a:gd name="connsiteY47" fmla="*/ 368912 h 1161397"/>
              <a:gd name="connsiteX48" fmla="*/ 3013020 w 6884912"/>
              <a:gd name="connsiteY48" fmla="*/ 327578 h 1161397"/>
              <a:gd name="connsiteX49" fmla="*/ 3222191 w 6884912"/>
              <a:gd name="connsiteY49" fmla="*/ 307887 h 1161397"/>
              <a:gd name="connsiteX50" fmla="*/ 3227953 w 6884912"/>
              <a:gd name="connsiteY50" fmla="*/ 297650 h 1161397"/>
              <a:gd name="connsiteX51" fmla="*/ 3510042 w 6884912"/>
              <a:gd name="connsiteY51" fmla="*/ 311820 h 1161397"/>
              <a:gd name="connsiteX52" fmla="*/ 3626773 w 6884912"/>
              <a:gd name="connsiteY52" fmla="*/ 290452 h 1161397"/>
              <a:gd name="connsiteX53" fmla="*/ 3666217 w 6884912"/>
              <a:gd name="connsiteY53" fmla="*/ 273255 h 1161397"/>
              <a:gd name="connsiteX54" fmla="*/ 3732427 w 6884912"/>
              <a:gd name="connsiteY54" fmla="*/ 245039 h 1161397"/>
              <a:gd name="connsiteX55" fmla="*/ 3777022 w 6884912"/>
              <a:gd name="connsiteY55" fmla="*/ 200276 h 1161397"/>
              <a:gd name="connsiteX56" fmla="*/ 3791246 w 6884912"/>
              <a:gd name="connsiteY56" fmla="*/ 189996 h 1161397"/>
              <a:gd name="connsiteX57" fmla="*/ 3819864 w 6884912"/>
              <a:gd name="connsiteY57" fmla="*/ 194605 h 1161397"/>
              <a:gd name="connsiteX58" fmla="*/ 3830398 w 6884912"/>
              <a:gd name="connsiteY58" fmla="*/ 188383 h 1161397"/>
              <a:gd name="connsiteX59" fmla="*/ 3834360 w 6884912"/>
              <a:gd name="connsiteY59" fmla="*/ 188992 h 1161397"/>
              <a:gd name="connsiteX60" fmla="*/ 3843715 w 6884912"/>
              <a:gd name="connsiteY60" fmla="*/ 188752 h 1161397"/>
              <a:gd name="connsiteX61" fmla="*/ 3842609 w 6884912"/>
              <a:gd name="connsiteY61" fmla="*/ 197386 h 1161397"/>
              <a:gd name="connsiteX62" fmla="*/ 3853961 w 6884912"/>
              <a:gd name="connsiteY62" fmla="*/ 213380 h 1161397"/>
              <a:gd name="connsiteX63" fmla="*/ 3907640 w 6884912"/>
              <a:gd name="connsiteY63" fmla="*/ 207568 h 1161397"/>
              <a:gd name="connsiteX64" fmla="*/ 3910449 w 6884912"/>
              <a:gd name="connsiteY64" fmla="*/ 197808 h 1161397"/>
              <a:gd name="connsiteX65" fmla="*/ 3917197 w 6884912"/>
              <a:gd name="connsiteY65" fmla="*/ 196121 h 1161397"/>
              <a:gd name="connsiteX66" fmla="*/ 3922400 w 6884912"/>
              <a:gd name="connsiteY66" fmla="*/ 205056 h 1161397"/>
              <a:gd name="connsiteX67" fmla="*/ 4013061 w 6884912"/>
              <a:gd name="connsiteY67" fmla="*/ 224874 h 1161397"/>
              <a:gd name="connsiteX68" fmla="*/ 4220717 w 6884912"/>
              <a:gd name="connsiteY68" fmla="*/ 192946 h 1161397"/>
              <a:gd name="connsiteX69" fmla="*/ 4228802 w 6884912"/>
              <a:gd name="connsiteY69" fmla="*/ 201468 h 1161397"/>
              <a:gd name="connsiteX70" fmla="*/ 4289361 w 6884912"/>
              <a:gd name="connsiteY70" fmla="*/ 196642 h 1161397"/>
              <a:gd name="connsiteX71" fmla="*/ 4498913 w 6884912"/>
              <a:gd name="connsiteY71" fmla="*/ 118915 h 1161397"/>
              <a:gd name="connsiteX72" fmla="*/ 4617330 w 6884912"/>
              <a:gd name="connsiteY72" fmla="*/ 111163 h 1161397"/>
              <a:gd name="connsiteX73" fmla="*/ 4659778 w 6884912"/>
              <a:gd name="connsiteY73" fmla="*/ 118219 h 1161397"/>
              <a:gd name="connsiteX74" fmla="*/ 4730870 w 6884912"/>
              <a:gd name="connsiteY74" fmla="*/ 129432 h 1161397"/>
              <a:gd name="connsiteX75" fmla="*/ 4844073 w 6884912"/>
              <a:gd name="connsiteY75" fmla="*/ 161768 h 1161397"/>
              <a:gd name="connsiteX76" fmla="*/ 4856454 w 6884912"/>
              <a:gd name="connsiteY76" fmla="*/ 130488 h 1161397"/>
              <a:gd name="connsiteX77" fmla="*/ 4920038 w 6884912"/>
              <a:gd name="connsiteY77" fmla="*/ 140418 h 1161397"/>
              <a:gd name="connsiteX78" fmla="*/ 5016639 w 6884912"/>
              <a:gd name="connsiteY78" fmla="*/ 158905 h 1161397"/>
              <a:gd name="connsiteX79" fmla="*/ 5072009 w 6884912"/>
              <a:gd name="connsiteY79" fmla="*/ 161502 h 1161397"/>
              <a:gd name="connsiteX80" fmla="*/ 5223626 w 6884912"/>
              <a:gd name="connsiteY80" fmla="*/ 177356 h 1161397"/>
              <a:gd name="connsiteX81" fmla="*/ 5375773 w 6884912"/>
              <a:gd name="connsiteY81" fmla="*/ 199913 h 1161397"/>
              <a:gd name="connsiteX82" fmla="*/ 5467502 w 6884912"/>
              <a:gd name="connsiteY82" fmla="*/ 250963 h 1161397"/>
              <a:gd name="connsiteX83" fmla="*/ 5592395 w 6884912"/>
              <a:gd name="connsiteY83" fmla="*/ 265434 h 1161397"/>
              <a:gd name="connsiteX84" fmla="*/ 5613532 w 6884912"/>
              <a:gd name="connsiteY84" fmla="*/ 273379 h 1161397"/>
              <a:gd name="connsiteX85" fmla="*/ 5642173 w 6884912"/>
              <a:gd name="connsiteY85" fmla="*/ 266904 h 1161397"/>
              <a:gd name="connsiteX86" fmla="*/ 5756910 w 6884912"/>
              <a:gd name="connsiteY86" fmla="*/ 239211 h 1161397"/>
              <a:gd name="connsiteX87" fmla="*/ 5846667 w 6884912"/>
              <a:gd name="connsiteY87" fmla="*/ 201786 h 1161397"/>
              <a:gd name="connsiteX88" fmla="*/ 5960732 w 6884912"/>
              <a:gd name="connsiteY88" fmla="*/ 220708 h 1161397"/>
              <a:gd name="connsiteX89" fmla="*/ 6029542 w 6884912"/>
              <a:gd name="connsiteY89" fmla="*/ 210339 h 1161397"/>
              <a:gd name="connsiteX90" fmla="*/ 6141123 w 6884912"/>
              <a:gd name="connsiteY90" fmla="*/ 159923 h 1161397"/>
              <a:gd name="connsiteX91" fmla="*/ 6290640 w 6884912"/>
              <a:gd name="connsiteY91" fmla="*/ 167441 h 1161397"/>
              <a:gd name="connsiteX92" fmla="*/ 6322806 w 6884912"/>
              <a:gd name="connsiteY92" fmla="*/ 213293 h 1161397"/>
              <a:gd name="connsiteX93" fmla="*/ 6380420 w 6884912"/>
              <a:gd name="connsiteY93" fmla="*/ 173195 h 1161397"/>
              <a:gd name="connsiteX94" fmla="*/ 6507891 w 6884912"/>
              <a:gd name="connsiteY94" fmla="*/ 118474 h 1161397"/>
              <a:gd name="connsiteX95" fmla="*/ 6571807 w 6884912"/>
              <a:gd name="connsiteY95" fmla="*/ 98636 h 1161397"/>
              <a:gd name="connsiteX96" fmla="*/ 6671880 w 6884912"/>
              <a:gd name="connsiteY96" fmla="*/ 82931 h 1161397"/>
              <a:gd name="connsiteX97" fmla="*/ 6702266 w 6884912"/>
              <a:gd name="connsiteY97" fmla="*/ 75470 h 1161397"/>
              <a:gd name="connsiteX98" fmla="*/ 6845802 w 6884912"/>
              <a:gd name="connsiteY98" fmla="*/ 24496 h 1161397"/>
              <a:gd name="connsiteX99" fmla="*/ 6884912 w 6884912"/>
              <a:gd name="connsiteY9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7166 w 6884912"/>
              <a:gd name="connsiteY14" fmla="*/ 744338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884912" h="1161397">
                <a:moveTo>
                  <a:pt x="6884912" y="0"/>
                </a:moveTo>
                <a:lnTo>
                  <a:pt x="6884912" y="1161397"/>
                </a:lnTo>
                <a:lnTo>
                  <a:pt x="0" y="1161397"/>
                </a:lnTo>
                <a:lnTo>
                  <a:pt x="27135" y="1147460"/>
                </a:lnTo>
                <a:cubicBezTo>
                  <a:pt x="57431" y="1167048"/>
                  <a:pt x="61886" y="1088181"/>
                  <a:pt x="115388" y="1111320"/>
                </a:cubicBezTo>
                <a:cubicBezTo>
                  <a:pt x="146435" y="1096221"/>
                  <a:pt x="156823" y="1079485"/>
                  <a:pt x="213420" y="1056868"/>
                </a:cubicBezTo>
                <a:cubicBezTo>
                  <a:pt x="288217" y="1040787"/>
                  <a:pt x="383333" y="1044881"/>
                  <a:pt x="454970" y="1023343"/>
                </a:cubicBezTo>
                <a:cubicBezTo>
                  <a:pt x="440966" y="999969"/>
                  <a:pt x="571419" y="1006841"/>
                  <a:pt x="548162" y="984908"/>
                </a:cubicBezTo>
                <a:cubicBezTo>
                  <a:pt x="561321" y="956563"/>
                  <a:pt x="637415" y="1010272"/>
                  <a:pt x="651408" y="984938"/>
                </a:cubicBezTo>
                <a:cubicBezTo>
                  <a:pt x="671652" y="980952"/>
                  <a:pt x="698726" y="950833"/>
                  <a:pt x="723108" y="941904"/>
                </a:cubicBezTo>
                <a:cubicBezTo>
                  <a:pt x="760262" y="946949"/>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6251" y="768649"/>
                  <a:pt x="1137166" y="744338"/>
                </a:cubicBezTo>
                <a:lnTo>
                  <a:pt x="1207847" y="689087"/>
                </a:lnTo>
                <a:cubicBezTo>
                  <a:pt x="1226429" y="687736"/>
                  <a:pt x="1222409" y="707958"/>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cubicBezTo>
                  <a:pt x="1339751" y="615537"/>
                  <a:pt x="1339903" y="614780"/>
                  <a:pt x="1340054" y="614022"/>
                </a:cubicBez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61730" y="317407"/>
                  <a:pt x="3186369" y="312875"/>
                  <a:pt x="3222191" y="307887"/>
                </a:cubicBezTo>
                <a:cubicBezTo>
                  <a:pt x="3223593" y="304249"/>
                  <a:pt x="3179978" y="296995"/>
                  <a:pt x="3227953" y="297650"/>
                </a:cubicBezTo>
                <a:cubicBezTo>
                  <a:pt x="3275928" y="298306"/>
                  <a:pt x="3443572" y="313020"/>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62781" y="222856"/>
                  <a:pt x="4184760" y="196847"/>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61586" y="136690"/>
                  <a:pt x="4823142" y="161592"/>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7769" y="214252"/>
                  <a:pt x="6349573" y="188998"/>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logo with text on it&#10;&#10;Description automatically generated">
            <a:extLst>
              <a:ext uri="{FF2B5EF4-FFF2-40B4-BE49-F238E27FC236}">
                <a16:creationId xmlns:a16="http://schemas.microsoft.com/office/drawing/2014/main" id="{169BDD38-67A1-0025-B992-DB54E96EFFF8}"/>
              </a:ext>
            </a:extLst>
          </p:cNvPr>
          <p:cNvPicPr>
            <a:picLocks noChangeAspect="1"/>
          </p:cNvPicPr>
          <p:nvPr/>
        </p:nvPicPr>
        <p:blipFill>
          <a:blip r:embed="rId3"/>
          <a:stretch>
            <a:fillRect/>
          </a:stretch>
        </p:blipFill>
        <p:spPr>
          <a:xfrm>
            <a:off x="10655152" y="75251"/>
            <a:ext cx="1390844" cy="1305107"/>
          </a:xfrm>
          <a:prstGeom prst="rect">
            <a:avLst/>
          </a:prstGeom>
        </p:spPr>
      </p:pic>
      <p:sp>
        <p:nvSpPr>
          <p:cNvPr id="8" name="Content Placeholder 26">
            <a:extLst>
              <a:ext uri="{FF2B5EF4-FFF2-40B4-BE49-F238E27FC236}">
                <a16:creationId xmlns:a16="http://schemas.microsoft.com/office/drawing/2014/main" id="{55A3CBD9-847F-E26E-B3F1-A65E9EE4D424}"/>
              </a:ext>
            </a:extLst>
          </p:cNvPr>
          <p:cNvSpPr txBox="1">
            <a:spLocks/>
          </p:cNvSpPr>
          <p:nvPr/>
        </p:nvSpPr>
        <p:spPr>
          <a:xfrm>
            <a:off x="554447" y="383989"/>
            <a:ext cx="9702799" cy="83954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900" b="1" dirty="0"/>
              <a:t>Results (4/19)</a:t>
            </a:r>
            <a:endParaRPr lang="en-US" b="1" dirty="0"/>
          </a:p>
        </p:txBody>
      </p:sp>
      <p:sp>
        <p:nvSpPr>
          <p:cNvPr id="10" name="Content Placeholder 9">
            <a:extLst>
              <a:ext uri="{FF2B5EF4-FFF2-40B4-BE49-F238E27FC236}">
                <a16:creationId xmlns:a16="http://schemas.microsoft.com/office/drawing/2014/main" id="{B676CA1F-1918-3B68-741B-1FCDAAEB1912}"/>
              </a:ext>
            </a:extLst>
          </p:cNvPr>
          <p:cNvSpPr>
            <a:spLocks noGrp="1"/>
          </p:cNvSpPr>
          <p:nvPr>
            <p:ph idx="1"/>
          </p:nvPr>
        </p:nvSpPr>
        <p:spPr>
          <a:xfrm>
            <a:off x="167000" y="1056983"/>
            <a:ext cx="9810604" cy="830997"/>
          </a:xfrm>
        </p:spPr>
        <p:txBody>
          <a:bodyPr>
            <a:noAutofit/>
          </a:bodyPr>
          <a:lstStyle/>
          <a:p>
            <a:pPr marL="0" indent="0" algn="just">
              <a:buNone/>
            </a:pPr>
            <a:r>
              <a:rPr lang="en-US" sz="2400" dirty="0"/>
              <a:t>	  HS Leading Edge (LE) Rib – Blank forming (with thinning)</a:t>
            </a:r>
          </a:p>
          <a:p>
            <a:pPr marL="0" indent="0" algn="just">
              <a:buNone/>
            </a:pPr>
            <a:endParaRPr lang="en-US" sz="2400" dirty="0"/>
          </a:p>
        </p:txBody>
      </p:sp>
      <p:pic>
        <p:nvPicPr>
          <p:cNvPr id="7" name="Picture 6">
            <a:extLst>
              <a:ext uri="{FF2B5EF4-FFF2-40B4-BE49-F238E27FC236}">
                <a16:creationId xmlns:a16="http://schemas.microsoft.com/office/drawing/2014/main" id="{B26F202C-3D31-5708-B2AB-6C39D111931A}"/>
              </a:ext>
            </a:extLst>
          </p:cNvPr>
          <p:cNvPicPr>
            <a:picLocks noChangeAspect="1"/>
          </p:cNvPicPr>
          <p:nvPr/>
        </p:nvPicPr>
        <p:blipFill rotWithShape="1">
          <a:blip r:embed="rId4"/>
          <a:srcRect t="8862"/>
          <a:stretch/>
        </p:blipFill>
        <p:spPr>
          <a:xfrm>
            <a:off x="710746" y="1512538"/>
            <a:ext cx="9605632" cy="4650565"/>
          </a:xfrm>
          <a:prstGeom prst="rect">
            <a:avLst/>
          </a:prstGeom>
        </p:spPr>
      </p:pic>
    </p:spTree>
    <p:extLst>
      <p:ext uri="{BB962C8B-B14F-4D97-AF65-F5344CB8AC3E}">
        <p14:creationId xmlns:p14="http://schemas.microsoft.com/office/powerpoint/2010/main" val="25935718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36">
            <a:extLst>
              <a:ext uri="{FF2B5EF4-FFF2-40B4-BE49-F238E27FC236}">
                <a16:creationId xmlns:a16="http://schemas.microsoft.com/office/drawing/2014/main" id="{13EFA6C3-82DC-4131-9929-2523E6FD0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38">
            <a:extLst>
              <a:ext uri="{FF2B5EF4-FFF2-40B4-BE49-F238E27FC236}">
                <a16:creationId xmlns:a16="http://schemas.microsoft.com/office/drawing/2014/main" id="{AEC9469E-14CA-4358-BABC-CBF836A61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69680" cy="767978"/>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Shape 40">
            <a:extLst>
              <a:ext uri="{FF2B5EF4-FFF2-40B4-BE49-F238E27FC236}">
                <a16:creationId xmlns:a16="http://schemas.microsoft.com/office/drawing/2014/main" id="{048EB4C9-ACAF-4CCA-BA6E-931443192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5753" y="6027658"/>
            <a:ext cx="7906247" cy="830343"/>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785037 w 6884912"/>
              <a:gd name="connsiteY84" fmla="*/ 161964 h 1161397"/>
              <a:gd name="connsiteX85" fmla="*/ 4844073 w 6884912"/>
              <a:gd name="connsiteY85" fmla="*/ 161768 h 1161397"/>
              <a:gd name="connsiteX86" fmla="*/ 4856454 w 6884912"/>
              <a:gd name="connsiteY86" fmla="*/ 130488 h 1161397"/>
              <a:gd name="connsiteX87" fmla="*/ 4920038 w 6884912"/>
              <a:gd name="connsiteY87" fmla="*/ 140418 h 1161397"/>
              <a:gd name="connsiteX88" fmla="*/ 5016639 w 6884912"/>
              <a:gd name="connsiteY88" fmla="*/ 158905 h 1161397"/>
              <a:gd name="connsiteX89" fmla="*/ 5072009 w 6884912"/>
              <a:gd name="connsiteY89" fmla="*/ 161502 h 1161397"/>
              <a:gd name="connsiteX90" fmla="*/ 5223626 w 6884912"/>
              <a:gd name="connsiteY90" fmla="*/ 177356 h 1161397"/>
              <a:gd name="connsiteX91" fmla="*/ 5375773 w 6884912"/>
              <a:gd name="connsiteY91" fmla="*/ 199913 h 1161397"/>
              <a:gd name="connsiteX92" fmla="*/ 5467502 w 6884912"/>
              <a:gd name="connsiteY92" fmla="*/ 250963 h 1161397"/>
              <a:gd name="connsiteX93" fmla="*/ 5592395 w 6884912"/>
              <a:gd name="connsiteY93" fmla="*/ 265434 h 1161397"/>
              <a:gd name="connsiteX94" fmla="*/ 5613532 w 6884912"/>
              <a:gd name="connsiteY94" fmla="*/ 273379 h 1161397"/>
              <a:gd name="connsiteX95" fmla="*/ 5642173 w 6884912"/>
              <a:gd name="connsiteY95" fmla="*/ 266904 h 1161397"/>
              <a:gd name="connsiteX96" fmla="*/ 5756910 w 6884912"/>
              <a:gd name="connsiteY96" fmla="*/ 239211 h 1161397"/>
              <a:gd name="connsiteX97" fmla="*/ 5846667 w 6884912"/>
              <a:gd name="connsiteY97" fmla="*/ 201786 h 1161397"/>
              <a:gd name="connsiteX98" fmla="*/ 5960732 w 6884912"/>
              <a:gd name="connsiteY98" fmla="*/ 220708 h 1161397"/>
              <a:gd name="connsiteX99" fmla="*/ 6029542 w 6884912"/>
              <a:gd name="connsiteY99" fmla="*/ 210339 h 1161397"/>
              <a:gd name="connsiteX100" fmla="*/ 6141123 w 6884912"/>
              <a:gd name="connsiteY100" fmla="*/ 159923 h 1161397"/>
              <a:gd name="connsiteX101" fmla="*/ 6290640 w 6884912"/>
              <a:gd name="connsiteY101" fmla="*/ 167441 h 1161397"/>
              <a:gd name="connsiteX102" fmla="*/ 6322806 w 6884912"/>
              <a:gd name="connsiteY102" fmla="*/ 213293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844073 w 6884912"/>
              <a:gd name="connsiteY84" fmla="*/ 161768 h 1161397"/>
              <a:gd name="connsiteX85" fmla="*/ 4856454 w 6884912"/>
              <a:gd name="connsiteY85" fmla="*/ 130488 h 1161397"/>
              <a:gd name="connsiteX86" fmla="*/ 4920038 w 6884912"/>
              <a:gd name="connsiteY86" fmla="*/ 140418 h 1161397"/>
              <a:gd name="connsiteX87" fmla="*/ 5016639 w 6884912"/>
              <a:gd name="connsiteY87" fmla="*/ 158905 h 1161397"/>
              <a:gd name="connsiteX88" fmla="*/ 5072009 w 6884912"/>
              <a:gd name="connsiteY88" fmla="*/ 161502 h 1161397"/>
              <a:gd name="connsiteX89" fmla="*/ 5223626 w 6884912"/>
              <a:gd name="connsiteY89" fmla="*/ 177356 h 1161397"/>
              <a:gd name="connsiteX90" fmla="*/ 5375773 w 6884912"/>
              <a:gd name="connsiteY90" fmla="*/ 199913 h 1161397"/>
              <a:gd name="connsiteX91" fmla="*/ 5467502 w 6884912"/>
              <a:gd name="connsiteY91" fmla="*/ 250963 h 1161397"/>
              <a:gd name="connsiteX92" fmla="*/ 5592395 w 6884912"/>
              <a:gd name="connsiteY92" fmla="*/ 265434 h 1161397"/>
              <a:gd name="connsiteX93" fmla="*/ 5613532 w 6884912"/>
              <a:gd name="connsiteY93" fmla="*/ 273379 h 1161397"/>
              <a:gd name="connsiteX94" fmla="*/ 5642173 w 6884912"/>
              <a:gd name="connsiteY94" fmla="*/ 266904 h 1161397"/>
              <a:gd name="connsiteX95" fmla="*/ 5756910 w 6884912"/>
              <a:gd name="connsiteY95" fmla="*/ 239211 h 1161397"/>
              <a:gd name="connsiteX96" fmla="*/ 5846667 w 6884912"/>
              <a:gd name="connsiteY96" fmla="*/ 201786 h 1161397"/>
              <a:gd name="connsiteX97" fmla="*/ 5960732 w 6884912"/>
              <a:gd name="connsiteY97" fmla="*/ 220708 h 1161397"/>
              <a:gd name="connsiteX98" fmla="*/ 6029542 w 6884912"/>
              <a:gd name="connsiteY98" fmla="*/ 210339 h 1161397"/>
              <a:gd name="connsiteX99" fmla="*/ 6141123 w 6884912"/>
              <a:gd name="connsiteY99" fmla="*/ 159923 h 1161397"/>
              <a:gd name="connsiteX100" fmla="*/ 6290640 w 6884912"/>
              <a:gd name="connsiteY100" fmla="*/ 167441 h 1161397"/>
              <a:gd name="connsiteX101" fmla="*/ 6322806 w 6884912"/>
              <a:gd name="connsiteY101" fmla="*/ 213293 h 1161397"/>
              <a:gd name="connsiteX102" fmla="*/ 6380420 w 6884912"/>
              <a:gd name="connsiteY102" fmla="*/ 173195 h 1161397"/>
              <a:gd name="connsiteX103" fmla="*/ 6507891 w 6884912"/>
              <a:gd name="connsiteY103" fmla="*/ 118474 h 1161397"/>
              <a:gd name="connsiteX104" fmla="*/ 6571807 w 6884912"/>
              <a:gd name="connsiteY104" fmla="*/ 98636 h 1161397"/>
              <a:gd name="connsiteX105" fmla="*/ 6671880 w 6884912"/>
              <a:gd name="connsiteY105" fmla="*/ 82931 h 1161397"/>
              <a:gd name="connsiteX106" fmla="*/ 6702266 w 6884912"/>
              <a:gd name="connsiteY106" fmla="*/ 75470 h 1161397"/>
              <a:gd name="connsiteX107" fmla="*/ 6845802 w 6884912"/>
              <a:gd name="connsiteY107" fmla="*/ 24496 h 1161397"/>
              <a:gd name="connsiteX108" fmla="*/ 6884912 w 6884912"/>
              <a:gd name="connsiteY10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12111 w 6884912"/>
              <a:gd name="connsiteY8" fmla="*/ 1085599 h 1161397"/>
              <a:gd name="connsiteX9" fmla="*/ 567875 w 6884912"/>
              <a:gd name="connsiteY9" fmla="*/ 1051976 h 1161397"/>
              <a:gd name="connsiteX10" fmla="*/ 601644 w 6884912"/>
              <a:gd name="connsiteY10" fmla="*/ 1003997 h 1161397"/>
              <a:gd name="connsiteX11" fmla="*/ 651408 w 6884912"/>
              <a:gd name="connsiteY11" fmla="*/ 984938 h 1161397"/>
              <a:gd name="connsiteX12" fmla="*/ 673197 w 6884912"/>
              <a:gd name="connsiteY12" fmla="*/ 1010060 h 1161397"/>
              <a:gd name="connsiteX13" fmla="*/ 723108 w 6884912"/>
              <a:gd name="connsiteY13" fmla="*/ 980081 h 1161397"/>
              <a:gd name="connsiteX14" fmla="*/ 797699 w 6884912"/>
              <a:gd name="connsiteY14" fmla="*/ 931362 h 1161397"/>
              <a:gd name="connsiteX15" fmla="*/ 843359 w 6884912"/>
              <a:gd name="connsiteY15" fmla="*/ 910894 h 1161397"/>
              <a:gd name="connsiteX16" fmla="*/ 965215 w 6884912"/>
              <a:gd name="connsiteY16" fmla="*/ 846701 h 1161397"/>
              <a:gd name="connsiteX17" fmla="*/ 1085080 w 6884912"/>
              <a:gd name="connsiteY17" fmla="*/ 776086 h 1161397"/>
              <a:gd name="connsiteX18" fmla="*/ 1131224 w 6884912"/>
              <a:gd name="connsiteY18" fmla="*/ 706160 h 1161397"/>
              <a:gd name="connsiteX19" fmla="*/ 1138051 w 6884912"/>
              <a:gd name="connsiteY19" fmla="*/ 70203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26340 w 6884912"/>
              <a:gd name="connsiteY38" fmla="*/ 638496 h 1161397"/>
              <a:gd name="connsiteX39" fmla="*/ 1731986 w 6884912"/>
              <a:gd name="connsiteY39" fmla="*/ 589682 h 1161397"/>
              <a:gd name="connsiteX40" fmla="*/ 1927935 w 6884912"/>
              <a:gd name="connsiteY40" fmla="*/ 628540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222191 w 6884912"/>
              <a:gd name="connsiteY57" fmla="*/ 307887 h 1161397"/>
              <a:gd name="connsiteX58" fmla="*/ 3227953 w 6884912"/>
              <a:gd name="connsiteY58" fmla="*/ 297650 h 1161397"/>
              <a:gd name="connsiteX59" fmla="*/ 3510042 w 6884912"/>
              <a:gd name="connsiteY59" fmla="*/ 311820 h 1161397"/>
              <a:gd name="connsiteX60" fmla="*/ 3626773 w 6884912"/>
              <a:gd name="connsiteY60" fmla="*/ 290452 h 1161397"/>
              <a:gd name="connsiteX61" fmla="*/ 3666217 w 6884912"/>
              <a:gd name="connsiteY61" fmla="*/ 273255 h 1161397"/>
              <a:gd name="connsiteX62" fmla="*/ 3732427 w 6884912"/>
              <a:gd name="connsiteY62" fmla="*/ 245039 h 1161397"/>
              <a:gd name="connsiteX63" fmla="*/ 3777022 w 6884912"/>
              <a:gd name="connsiteY63" fmla="*/ 200276 h 1161397"/>
              <a:gd name="connsiteX64" fmla="*/ 3791246 w 6884912"/>
              <a:gd name="connsiteY64" fmla="*/ 189996 h 1161397"/>
              <a:gd name="connsiteX65" fmla="*/ 3819864 w 6884912"/>
              <a:gd name="connsiteY65" fmla="*/ 194605 h 1161397"/>
              <a:gd name="connsiteX66" fmla="*/ 3830398 w 6884912"/>
              <a:gd name="connsiteY66" fmla="*/ 188383 h 1161397"/>
              <a:gd name="connsiteX67" fmla="*/ 3834360 w 6884912"/>
              <a:gd name="connsiteY67" fmla="*/ 188992 h 1161397"/>
              <a:gd name="connsiteX68" fmla="*/ 3843715 w 6884912"/>
              <a:gd name="connsiteY68" fmla="*/ 188752 h 1161397"/>
              <a:gd name="connsiteX69" fmla="*/ 3842609 w 6884912"/>
              <a:gd name="connsiteY69" fmla="*/ 197386 h 1161397"/>
              <a:gd name="connsiteX70" fmla="*/ 3853961 w 6884912"/>
              <a:gd name="connsiteY70" fmla="*/ 213380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3922400 w 6884912"/>
              <a:gd name="connsiteY74" fmla="*/ 205056 h 1161397"/>
              <a:gd name="connsiteX75" fmla="*/ 4013061 w 6884912"/>
              <a:gd name="connsiteY75" fmla="*/ 224874 h 1161397"/>
              <a:gd name="connsiteX76" fmla="*/ 4220717 w 6884912"/>
              <a:gd name="connsiteY76" fmla="*/ 192946 h 1161397"/>
              <a:gd name="connsiteX77" fmla="*/ 4228802 w 6884912"/>
              <a:gd name="connsiteY77" fmla="*/ 201468 h 1161397"/>
              <a:gd name="connsiteX78" fmla="*/ 4289361 w 6884912"/>
              <a:gd name="connsiteY78" fmla="*/ 196642 h 1161397"/>
              <a:gd name="connsiteX79" fmla="*/ 4498913 w 6884912"/>
              <a:gd name="connsiteY79" fmla="*/ 118915 h 1161397"/>
              <a:gd name="connsiteX80" fmla="*/ 4617330 w 6884912"/>
              <a:gd name="connsiteY80" fmla="*/ 111163 h 1161397"/>
              <a:gd name="connsiteX81" fmla="*/ 4659778 w 6884912"/>
              <a:gd name="connsiteY81" fmla="*/ 118219 h 1161397"/>
              <a:gd name="connsiteX82" fmla="*/ 4730870 w 6884912"/>
              <a:gd name="connsiteY82" fmla="*/ 129432 h 1161397"/>
              <a:gd name="connsiteX83" fmla="*/ 4844073 w 6884912"/>
              <a:gd name="connsiteY83" fmla="*/ 161768 h 1161397"/>
              <a:gd name="connsiteX84" fmla="*/ 4856454 w 6884912"/>
              <a:gd name="connsiteY84" fmla="*/ 130488 h 1161397"/>
              <a:gd name="connsiteX85" fmla="*/ 4920038 w 6884912"/>
              <a:gd name="connsiteY85" fmla="*/ 140418 h 1161397"/>
              <a:gd name="connsiteX86" fmla="*/ 5016639 w 6884912"/>
              <a:gd name="connsiteY86" fmla="*/ 158905 h 1161397"/>
              <a:gd name="connsiteX87" fmla="*/ 5072009 w 6884912"/>
              <a:gd name="connsiteY87" fmla="*/ 161502 h 1161397"/>
              <a:gd name="connsiteX88" fmla="*/ 5223626 w 6884912"/>
              <a:gd name="connsiteY88" fmla="*/ 177356 h 1161397"/>
              <a:gd name="connsiteX89" fmla="*/ 5375773 w 6884912"/>
              <a:gd name="connsiteY89" fmla="*/ 199913 h 1161397"/>
              <a:gd name="connsiteX90" fmla="*/ 5467502 w 6884912"/>
              <a:gd name="connsiteY90" fmla="*/ 250963 h 1161397"/>
              <a:gd name="connsiteX91" fmla="*/ 5592395 w 6884912"/>
              <a:gd name="connsiteY91" fmla="*/ 265434 h 1161397"/>
              <a:gd name="connsiteX92" fmla="*/ 5613532 w 6884912"/>
              <a:gd name="connsiteY92" fmla="*/ 273379 h 1161397"/>
              <a:gd name="connsiteX93" fmla="*/ 5642173 w 6884912"/>
              <a:gd name="connsiteY93" fmla="*/ 266904 h 1161397"/>
              <a:gd name="connsiteX94" fmla="*/ 5756910 w 6884912"/>
              <a:gd name="connsiteY94" fmla="*/ 239211 h 1161397"/>
              <a:gd name="connsiteX95" fmla="*/ 5846667 w 6884912"/>
              <a:gd name="connsiteY95" fmla="*/ 201786 h 1161397"/>
              <a:gd name="connsiteX96" fmla="*/ 5960732 w 6884912"/>
              <a:gd name="connsiteY96" fmla="*/ 220708 h 1161397"/>
              <a:gd name="connsiteX97" fmla="*/ 6029542 w 6884912"/>
              <a:gd name="connsiteY97" fmla="*/ 210339 h 1161397"/>
              <a:gd name="connsiteX98" fmla="*/ 6141123 w 6884912"/>
              <a:gd name="connsiteY98" fmla="*/ 159923 h 1161397"/>
              <a:gd name="connsiteX99" fmla="*/ 6290640 w 6884912"/>
              <a:gd name="connsiteY99" fmla="*/ 167441 h 1161397"/>
              <a:gd name="connsiteX100" fmla="*/ 6322806 w 6884912"/>
              <a:gd name="connsiteY100" fmla="*/ 213293 h 1161397"/>
              <a:gd name="connsiteX101" fmla="*/ 6380420 w 6884912"/>
              <a:gd name="connsiteY101" fmla="*/ 173195 h 1161397"/>
              <a:gd name="connsiteX102" fmla="*/ 6507891 w 6884912"/>
              <a:gd name="connsiteY102" fmla="*/ 118474 h 1161397"/>
              <a:gd name="connsiteX103" fmla="*/ 6571807 w 6884912"/>
              <a:gd name="connsiteY103" fmla="*/ 98636 h 1161397"/>
              <a:gd name="connsiteX104" fmla="*/ 6671880 w 6884912"/>
              <a:gd name="connsiteY104" fmla="*/ 82931 h 1161397"/>
              <a:gd name="connsiteX105" fmla="*/ 6702266 w 6884912"/>
              <a:gd name="connsiteY105" fmla="*/ 75470 h 1161397"/>
              <a:gd name="connsiteX106" fmla="*/ 6845802 w 6884912"/>
              <a:gd name="connsiteY106" fmla="*/ 24496 h 1161397"/>
              <a:gd name="connsiteX107" fmla="*/ 6884912 w 6884912"/>
              <a:gd name="connsiteY10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12111 w 6884912"/>
              <a:gd name="connsiteY7" fmla="*/ 1085599 h 1161397"/>
              <a:gd name="connsiteX8" fmla="*/ 567875 w 6884912"/>
              <a:gd name="connsiteY8" fmla="*/ 1051976 h 1161397"/>
              <a:gd name="connsiteX9" fmla="*/ 601644 w 6884912"/>
              <a:gd name="connsiteY9" fmla="*/ 1003997 h 1161397"/>
              <a:gd name="connsiteX10" fmla="*/ 651408 w 6884912"/>
              <a:gd name="connsiteY10" fmla="*/ 984938 h 1161397"/>
              <a:gd name="connsiteX11" fmla="*/ 673197 w 6884912"/>
              <a:gd name="connsiteY11" fmla="*/ 1010060 h 1161397"/>
              <a:gd name="connsiteX12" fmla="*/ 723108 w 6884912"/>
              <a:gd name="connsiteY12" fmla="*/ 980081 h 1161397"/>
              <a:gd name="connsiteX13" fmla="*/ 797699 w 6884912"/>
              <a:gd name="connsiteY13" fmla="*/ 931362 h 1161397"/>
              <a:gd name="connsiteX14" fmla="*/ 843359 w 6884912"/>
              <a:gd name="connsiteY14" fmla="*/ 910894 h 1161397"/>
              <a:gd name="connsiteX15" fmla="*/ 965215 w 6884912"/>
              <a:gd name="connsiteY15" fmla="*/ 846701 h 1161397"/>
              <a:gd name="connsiteX16" fmla="*/ 1085080 w 6884912"/>
              <a:gd name="connsiteY16" fmla="*/ 776086 h 1161397"/>
              <a:gd name="connsiteX17" fmla="*/ 1131224 w 6884912"/>
              <a:gd name="connsiteY17" fmla="*/ 706160 h 1161397"/>
              <a:gd name="connsiteX18" fmla="*/ 1138051 w 6884912"/>
              <a:gd name="connsiteY18" fmla="*/ 702034 h 1161397"/>
              <a:gd name="connsiteX19" fmla="*/ 1158800 w 6884912"/>
              <a:gd name="connsiteY19" fmla="*/ 700004 h 1161397"/>
              <a:gd name="connsiteX20" fmla="*/ 1166947 w 6884912"/>
              <a:gd name="connsiteY20" fmla="*/ 700762 h 1161397"/>
              <a:gd name="connsiteX21" fmla="*/ 1178135 w 6884912"/>
              <a:gd name="connsiteY21" fmla="*/ 698631 h 1161397"/>
              <a:gd name="connsiteX22" fmla="*/ 1178301 w 6884912"/>
              <a:gd name="connsiteY22" fmla="*/ 698094 h 1161397"/>
              <a:gd name="connsiteX23" fmla="*/ 1188995 w 6884912"/>
              <a:gd name="connsiteY23" fmla="*/ 697048 h 1161397"/>
              <a:gd name="connsiteX24" fmla="*/ 1242716 w 6884912"/>
              <a:gd name="connsiteY24" fmla="*/ 698052 h 1161397"/>
              <a:gd name="connsiteX25" fmla="*/ 1299977 w 6884912"/>
              <a:gd name="connsiteY25" fmla="*/ 639196 h 1161397"/>
              <a:gd name="connsiteX26" fmla="*/ 1326190 w 6884912"/>
              <a:gd name="connsiteY26" fmla="*/ 625955 h 1161397"/>
              <a:gd name="connsiteX27" fmla="*/ 1339600 w 6884912"/>
              <a:gd name="connsiteY27" fmla="*/ 616295 h 1161397"/>
              <a:gd name="connsiteX28" fmla="*/ 1340054 w 6884912"/>
              <a:gd name="connsiteY28" fmla="*/ 614022 h 1161397"/>
              <a:gd name="connsiteX29" fmla="*/ 1391606 w 6884912"/>
              <a:gd name="connsiteY29" fmla="*/ 615229 h 1161397"/>
              <a:gd name="connsiteX30" fmla="*/ 1397565 w 6884912"/>
              <a:gd name="connsiteY30" fmla="*/ 611490 h 1161397"/>
              <a:gd name="connsiteX31" fmla="*/ 1432302 w 6884912"/>
              <a:gd name="connsiteY31" fmla="*/ 617267 h 1161397"/>
              <a:gd name="connsiteX32" fmla="*/ 1449644 w 6884912"/>
              <a:gd name="connsiteY32" fmla="*/ 617591 h 1161397"/>
              <a:gd name="connsiteX33" fmla="*/ 1455793 w 6884912"/>
              <a:gd name="connsiteY33" fmla="*/ 623174 h 1161397"/>
              <a:gd name="connsiteX34" fmla="*/ 1480758 w 6884912"/>
              <a:gd name="connsiteY34" fmla="*/ 620863 h 1161397"/>
              <a:gd name="connsiteX35" fmla="*/ 1483154 w 6884912"/>
              <a:gd name="connsiteY35" fmla="*/ 618527 h 1161397"/>
              <a:gd name="connsiteX36" fmla="*/ 1505495 w 6884912"/>
              <a:gd name="connsiteY36" fmla="*/ 624325 h 1161397"/>
              <a:gd name="connsiteX37" fmla="*/ 1526340 w 6884912"/>
              <a:gd name="connsiteY37" fmla="*/ 638496 h 1161397"/>
              <a:gd name="connsiteX38" fmla="*/ 1731986 w 6884912"/>
              <a:gd name="connsiteY38" fmla="*/ 589682 h 1161397"/>
              <a:gd name="connsiteX39" fmla="*/ 1927935 w 6884912"/>
              <a:gd name="connsiteY39" fmla="*/ 628540 h 1161397"/>
              <a:gd name="connsiteX40" fmla="*/ 2039075 w 6884912"/>
              <a:gd name="connsiteY40" fmla="*/ 599964 h 1161397"/>
              <a:gd name="connsiteX41" fmla="*/ 2066980 w 6884912"/>
              <a:gd name="connsiteY41" fmla="*/ 550413 h 1161397"/>
              <a:gd name="connsiteX42" fmla="*/ 2352236 w 6884912"/>
              <a:gd name="connsiteY42" fmla="*/ 519602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222191 w 6884912"/>
              <a:gd name="connsiteY56" fmla="*/ 307887 h 1161397"/>
              <a:gd name="connsiteX57" fmla="*/ 3227953 w 6884912"/>
              <a:gd name="connsiteY57" fmla="*/ 297650 h 1161397"/>
              <a:gd name="connsiteX58" fmla="*/ 3510042 w 6884912"/>
              <a:gd name="connsiteY58" fmla="*/ 311820 h 1161397"/>
              <a:gd name="connsiteX59" fmla="*/ 3626773 w 6884912"/>
              <a:gd name="connsiteY59" fmla="*/ 290452 h 1161397"/>
              <a:gd name="connsiteX60" fmla="*/ 3666217 w 6884912"/>
              <a:gd name="connsiteY60" fmla="*/ 273255 h 1161397"/>
              <a:gd name="connsiteX61" fmla="*/ 3732427 w 6884912"/>
              <a:gd name="connsiteY61" fmla="*/ 245039 h 1161397"/>
              <a:gd name="connsiteX62" fmla="*/ 3777022 w 6884912"/>
              <a:gd name="connsiteY62" fmla="*/ 200276 h 1161397"/>
              <a:gd name="connsiteX63" fmla="*/ 3791246 w 6884912"/>
              <a:gd name="connsiteY63" fmla="*/ 189996 h 1161397"/>
              <a:gd name="connsiteX64" fmla="*/ 3819864 w 6884912"/>
              <a:gd name="connsiteY64" fmla="*/ 194605 h 1161397"/>
              <a:gd name="connsiteX65" fmla="*/ 3830398 w 6884912"/>
              <a:gd name="connsiteY65" fmla="*/ 188383 h 1161397"/>
              <a:gd name="connsiteX66" fmla="*/ 3834360 w 6884912"/>
              <a:gd name="connsiteY66" fmla="*/ 188992 h 1161397"/>
              <a:gd name="connsiteX67" fmla="*/ 3843715 w 6884912"/>
              <a:gd name="connsiteY67" fmla="*/ 188752 h 1161397"/>
              <a:gd name="connsiteX68" fmla="*/ 3842609 w 6884912"/>
              <a:gd name="connsiteY68" fmla="*/ 197386 h 1161397"/>
              <a:gd name="connsiteX69" fmla="*/ 3853961 w 6884912"/>
              <a:gd name="connsiteY69" fmla="*/ 213380 h 1161397"/>
              <a:gd name="connsiteX70" fmla="*/ 3907640 w 6884912"/>
              <a:gd name="connsiteY70" fmla="*/ 207568 h 1161397"/>
              <a:gd name="connsiteX71" fmla="*/ 3910449 w 6884912"/>
              <a:gd name="connsiteY71" fmla="*/ 197808 h 1161397"/>
              <a:gd name="connsiteX72" fmla="*/ 3917197 w 6884912"/>
              <a:gd name="connsiteY72" fmla="*/ 196121 h 1161397"/>
              <a:gd name="connsiteX73" fmla="*/ 3922400 w 6884912"/>
              <a:gd name="connsiteY73" fmla="*/ 205056 h 1161397"/>
              <a:gd name="connsiteX74" fmla="*/ 4013061 w 6884912"/>
              <a:gd name="connsiteY74" fmla="*/ 224874 h 1161397"/>
              <a:gd name="connsiteX75" fmla="*/ 4220717 w 6884912"/>
              <a:gd name="connsiteY75" fmla="*/ 192946 h 1161397"/>
              <a:gd name="connsiteX76" fmla="*/ 4228802 w 6884912"/>
              <a:gd name="connsiteY76" fmla="*/ 201468 h 1161397"/>
              <a:gd name="connsiteX77" fmla="*/ 4289361 w 6884912"/>
              <a:gd name="connsiteY77" fmla="*/ 196642 h 1161397"/>
              <a:gd name="connsiteX78" fmla="*/ 4498913 w 6884912"/>
              <a:gd name="connsiteY78" fmla="*/ 118915 h 1161397"/>
              <a:gd name="connsiteX79" fmla="*/ 4617330 w 6884912"/>
              <a:gd name="connsiteY79" fmla="*/ 111163 h 1161397"/>
              <a:gd name="connsiteX80" fmla="*/ 4659778 w 6884912"/>
              <a:gd name="connsiteY80" fmla="*/ 118219 h 1161397"/>
              <a:gd name="connsiteX81" fmla="*/ 4730870 w 6884912"/>
              <a:gd name="connsiteY81" fmla="*/ 129432 h 1161397"/>
              <a:gd name="connsiteX82" fmla="*/ 4844073 w 6884912"/>
              <a:gd name="connsiteY82" fmla="*/ 161768 h 1161397"/>
              <a:gd name="connsiteX83" fmla="*/ 4856454 w 6884912"/>
              <a:gd name="connsiteY83" fmla="*/ 130488 h 1161397"/>
              <a:gd name="connsiteX84" fmla="*/ 4920038 w 6884912"/>
              <a:gd name="connsiteY84" fmla="*/ 140418 h 1161397"/>
              <a:gd name="connsiteX85" fmla="*/ 5016639 w 6884912"/>
              <a:gd name="connsiteY85" fmla="*/ 158905 h 1161397"/>
              <a:gd name="connsiteX86" fmla="*/ 5072009 w 6884912"/>
              <a:gd name="connsiteY86" fmla="*/ 161502 h 1161397"/>
              <a:gd name="connsiteX87" fmla="*/ 5223626 w 6884912"/>
              <a:gd name="connsiteY87" fmla="*/ 177356 h 1161397"/>
              <a:gd name="connsiteX88" fmla="*/ 5375773 w 6884912"/>
              <a:gd name="connsiteY88" fmla="*/ 199913 h 1161397"/>
              <a:gd name="connsiteX89" fmla="*/ 5467502 w 6884912"/>
              <a:gd name="connsiteY89" fmla="*/ 250963 h 1161397"/>
              <a:gd name="connsiteX90" fmla="*/ 5592395 w 6884912"/>
              <a:gd name="connsiteY90" fmla="*/ 265434 h 1161397"/>
              <a:gd name="connsiteX91" fmla="*/ 5613532 w 6884912"/>
              <a:gd name="connsiteY91" fmla="*/ 273379 h 1161397"/>
              <a:gd name="connsiteX92" fmla="*/ 5642173 w 6884912"/>
              <a:gd name="connsiteY92" fmla="*/ 266904 h 1161397"/>
              <a:gd name="connsiteX93" fmla="*/ 5756910 w 6884912"/>
              <a:gd name="connsiteY93" fmla="*/ 239211 h 1161397"/>
              <a:gd name="connsiteX94" fmla="*/ 5846667 w 6884912"/>
              <a:gd name="connsiteY94" fmla="*/ 201786 h 1161397"/>
              <a:gd name="connsiteX95" fmla="*/ 5960732 w 6884912"/>
              <a:gd name="connsiteY95" fmla="*/ 220708 h 1161397"/>
              <a:gd name="connsiteX96" fmla="*/ 6029542 w 6884912"/>
              <a:gd name="connsiteY96" fmla="*/ 210339 h 1161397"/>
              <a:gd name="connsiteX97" fmla="*/ 6141123 w 6884912"/>
              <a:gd name="connsiteY97" fmla="*/ 159923 h 1161397"/>
              <a:gd name="connsiteX98" fmla="*/ 6290640 w 6884912"/>
              <a:gd name="connsiteY98" fmla="*/ 167441 h 1161397"/>
              <a:gd name="connsiteX99" fmla="*/ 6322806 w 6884912"/>
              <a:gd name="connsiteY99" fmla="*/ 213293 h 1161397"/>
              <a:gd name="connsiteX100" fmla="*/ 6380420 w 6884912"/>
              <a:gd name="connsiteY100" fmla="*/ 173195 h 1161397"/>
              <a:gd name="connsiteX101" fmla="*/ 6507891 w 6884912"/>
              <a:gd name="connsiteY101" fmla="*/ 118474 h 1161397"/>
              <a:gd name="connsiteX102" fmla="*/ 6571807 w 6884912"/>
              <a:gd name="connsiteY102" fmla="*/ 98636 h 1161397"/>
              <a:gd name="connsiteX103" fmla="*/ 6671880 w 6884912"/>
              <a:gd name="connsiteY103" fmla="*/ 82931 h 1161397"/>
              <a:gd name="connsiteX104" fmla="*/ 6702266 w 6884912"/>
              <a:gd name="connsiteY104" fmla="*/ 75470 h 1161397"/>
              <a:gd name="connsiteX105" fmla="*/ 6845802 w 6884912"/>
              <a:gd name="connsiteY105" fmla="*/ 24496 h 1161397"/>
              <a:gd name="connsiteX106" fmla="*/ 6884912 w 6884912"/>
              <a:gd name="connsiteY10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67875 w 6884912"/>
              <a:gd name="connsiteY7" fmla="*/ 1051976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213420 w 6884912"/>
              <a:gd name="connsiteY6" fmla="*/ 1056868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242716 w 6884912"/>
              <a:gd name="connsiteY20" fmla="*/ 698052 h 1161397"/>
              <a:gd name="connsiteX21" fmla="*/ 1299977 w 6884912"/>
              <a:gd name="connsiteY21" fmla="*/ 639196 h 1161397"/>
              <a:gd name="connsiteX22" fmla="*/ 1326190 w 6884912"/>
              <a:gd name="connsiteY22" fmla="*/ 625955 h 1161397"/>
              <a:gd name="connsiteX23" fmla="*/ 1339600 w 6884912"/>
              <a:gd name="connsiteY23" fmla="*/ 616295 h 1161397"/>
              <a:gd name="connsiteX24" fmla="*/ 1340054 w 6884912"/>
              <a:gd name="connsiteY24" fmla="*/ 614022 h 1161397"/>
              <a:gd name="connsiteX25" fmla="*/ 1391606 w 6884912"/>
              <a:gd name="connsiteY25" fmla="*/ 615229 h 1161397"/>
              <a:gd name="connsiteX26" fmla="*/ 1397565 w 6884912"/>
              <a:gd name="connsiteY26" fmla="*/ 611490 h 1161397"/>
              <a:gd name="connsiteX27" fmla="*/ 1432302 w 6884912"/>
              <a:gd name="connsiteY27" fmla="*/ 617267 h 1161397"/>
              <a:gd name="connsiteX28" fmla="*/ 1449644 w 6884912"/>
              <a:gd name="connsiteY28" fmla="*/ 617591 h 1161397"/>
              <a:gd name="connsiteX29" fmla="*/ 1455793 w 6884912"/>
              <a:gd name="connsiteY29" fmla="*/ 623174 h 1161397"/>
              <a:gd name="connsiteX30" fmla="*/ 1480758 w 6884912"/>
              <a:gd name="connsiteY30" fmla="*/ 620863 h 1161397"/>
              <a:gd name="connsiteX31" fmla="*/ 1483154 w 6884912"/>
              <a:gd name="connsiteY31" fmla="*/ 618527 h 1161397"/>
              <a:gd name="connsiteX32" fmla="*/ 1505495 w 6884912"/>
              <a:gd name="connsiteY32" fmla="*/ 624325 h 1161397"/>
              <a:gd name="connsiteX33" fmla="*/ 1526340 w 6884912"/>
              <a:gd name="connsiteY33" fmla="*/ 638496 h 1161397"/>
              <a:gd name="connsiteX34" fmla="*/ 1731986 w 6884912"/>
              <a:gd name="connsiteY34" fmla="*/ 589682 h 1161397"/>
              <a:gd name="connsiteX35" fmla="*/ 1927935 w 6884912"/>
              <a:gd name="connsiteY35" fmla="*/ 628540 h 1161397"/>
              <a:gd name="connsiteX36" fmla="*/ 2039075 w 6884912"/>
              <a:gd name="connsiteY36" fmla="*/ 599964 h 1161397"/>
              <a:gd name="connsiteX37" fmla="*/ 2066980 w 6884912"/>
              <a:gd name="connsiteY37" fmla="*/ 550413 h 1161397"/>
              <a:gd name="connsiteX38" fmla="*/ 2352236 w 6884912"/>
              <a:gd name="connsiteY38" fmla="*/ 519602 h 1161397"/>
              <a:gd name="connsiteX39" fmla="*/ 2420791 w 6884912"/>
              <a:gd name="connsiteY39" fmla="*/ 492826 h 1161397"/>
              <a:gd name="connsiteX40" fmla="*/ 2489932 w 6884912"/>
              <a:gd name="connsiteY40" fmla="*/ 507864 h 1161397"/>
              <a:gd name="connsiteX41" fmla="*/ 2512917 w 6884912"/>
              <a:gd name="connsiteY41" fmla="*/ 489127 h 1161397"/>
              <a:gd name="connsiteX42" fmla="*/ 2516783 w 6884912"/>
              <a:gd name="connsiteY42" fmla="*/ 485473 h 1161397"/>
              <a:gd name="connsiteX43" fmla="*/ 2534360 w 6884912"/>
              <a:gd name="connsiteY43" fmla="*/ 480064 h 1161397"/>
              <a:gd name="connsiteX44" fmla="*/ 2536691 w 6884912"/>
              <a:gd name="connsiteY44" fmla="*/ 467018 h 1161397"/>
              <a:gd name="connsiteX45" fmla="*/ 2561265 w 6884912"/>
              <a:gd name="connsiteY45" fmla="*/ 450623 h 1161397"/>
              <a:gd name="connsiteX46" fmla="*/ 2594349 w 6884912"/>
              <a:gd name="connsiteY46" fmla="*/ 443884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222191 w 6884912"/>
              <a:gd name="connsiteY52" fmla="*/ 307887 h 1161397"/>
              <a:gd name="connsiteX53" fmla="*/ 3227953 w 6884912"/>
              <a:gd name="connsiteY53" fmla="*/ 297650 h 1161397"/>
              <a:gd name="connsiteX54" fmla="*/ 3510042 w 6884912"/>
              <a:gd name="connsiteY54" fmla="*/ 311820 h 1161397"/>
              <a:gd name="connsiteX55" fmla="*/ 3626773 w 6884912"/>
              <a:gd name="connsiteY55" fmla="*/ 290452 h 1161397"/>
              <a:gd name="connsiteX56" fmla="*/ 3666217 w 6884912"/>
              <a:gd name="connsiteY56" fmla="*/ 273255 h 1161397"/>
              <a:gd name="connsiteX57" fmla="*/ 3732427 w 6884912"/>
              <a:gd name="connsiteY57" fmla="*/ 245039 h 1161397"/>
              <a:gd name="connsiteX58" fmla="*/ 3777022 w 6884912"/>
              <a:gd name="connsiteY58" fmla="*/ 200276 h 1161397"/>
              <a:gd name="connsiteX59" fmla="*/ 3791246 w 6884912"/>
              <a:gd name="connsiteY59" fmla="*/ 189996 h 1161397"/>
              <a:gd name="connsiteX60" fmla="*/ 3819864 w 6884912"/>
              <a:gd name="connsiteY60" fmla="*/ 194605 h 1161397"/>
              <a:gd name="connsiteX61" fmla="*/ 3830398 w 6884912"/>
              <a:gd name="connsiteY61" fmla="*/ 188383 h 1161397"/>
              <a:gd name="connsiteX62" fmla="*/ 3834360 w 6884912"/>
              <a:gd name="connsiteY62" fmla="*/ 188992 h 1161397"/>
              <a:gd name="connsiteX63" fmla="*/ 3843715 w 6884912"/>
              <a:gd name="connsiteY63" fmla="*/ 188752 h 1161397"/>
              <a:gd name="connsiteX64" fmla="*/ 3842609 w 6884912"/>
              <a:gd name="connsiteY64" fmla="*/ 197386 h 1161397"/>
              <a:gd name="connsiteX65" fmla="*/ 3853961 w 6884912"/>
              <a:gd name="connsiteY65" fmla="*/ 213380 h 1161397"/>
              <a:gd name="connsiteX66" fmla="*/ 3907640 w 6884912"/>
              <a:gd name="connsiteY66" fmla="*/ 207568 h 1161397"/>
              <a:gd name="connsiteX67" fmla="*/ 3910449 w 6884912"/>
              <a:gd name="connsiteY67" fmla="*/ 197808 h 1161397"/>
              <a:gd name="connsiteX68" fmla="*/ 3917197 w 6884912"/>
              <a:gd name="connsiteY68" fmla="*/ 196121 h 1161397"/>
              <a:gd name="connsiteX69" fmla="*/ 3922400 w 6884912"/>
              <a:gd name="connsiteY69" fmla="*/ 205056 h 1161397"/>
              <a:gd name="connsiteX70" fmla="*/ 4013061 w 6884912"/>
              <a:gd name="connsiteY70" fmla="*/ 224874 h 1161397"/>
              <a:gd name="connsiteX71" fmla="*/ 4220717 w 6884912"/>
              <a:gd name="connsiteY71" fmla="*/ 192946 h 1161397"/>
              <a:gd name="connsiteX72" fmla="*/ 4228802 w 6884912"/>
              <a:gd name="connsiteY72" fmla="*/ 201468 h 1161397"/>
              <a:gd name="connsiteX73" fmla="*/ 4289361 w 6884912"/>
              <a:gd name="connsiteY73" fmla="*/ 196642 h 1161397"/>
              <a:gd name="connsiteX74" fmla="*/ 4498913 w 6884912"/>
              <a:gd name="connsiteY74" fmla="*/ 118915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844073 w 6884912"/>
              <a:gd name="connsiteY78" fmla="*/ 161768 h 1161397"/>
              <a:gd name="connsiteX79" fmla="*/ 4856454 w 6884912"/>
              <a:gd name="connsiteY79" fmla="*/ 130488 h 1161397"/>
              <a:gd name="connsiteX80" fmla="*/ 4920038 w 6884912"/>
              <a:gd name="connsiteY80" fmla="*/ 140418 h 1161397"/>
              <a:gd name="connsiteX81" fmla="*/ 5016639 w 6884912"/>
              <a:gd name="connsiteY81" fmla="*/ 158905 h 1161397"/>
              <a:gd name="connsiteX82" fmla="*/ 5072009 w 6884912"/>
              <a:gd name="connsiteY82" fmla="*/ 161502 h 1161397"/>
              <a:gd name="connsiteX83" fmla="*/ 5223626 w 6884912"/>
              <a:gd name="connsiteY83" fmla="*/ 177356 h 1161397"/>
              <a:gd name="connsiteX84" fmla="*/ 5375773 w 6884912"/>
              <a:gd name="connsiteY84" fmla="*/ 199913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141123 w 6884912"/>
              <a:gd name="connsiteY93" fmla="*/ 159923 h 1161397"/>
              <a:gd name="connsiteX94" fmla="*/ 6290640 w 6884912"/>
              <a:gd name="connsiteY94" fmla="*/ 167441 h 1161397"/>
              <a:gd name="connsiteX95" fmla="*/ 6322806 w 6884912"/>
              <a:gd name="connsiteY95" fmla="*/ 213293 h 1161397"/>
              <a:gd name="connsiteX96" fmla="*/ 6380420 w 6884912"/>
              <a:gd name="connsiteY96" fmla="*/ 173195 h 1161397"/>
              <a:gd name="connsiteX97" fmla="*/ 6507891 w 6884912"/>
              <a:gd name="connsiteY97" fmla="*/ 118474 h 1161397"/>
              <a:gd name="connsiteX98" fmla="*/ 6571807 w 6884912"/>
              <a:gd name="connsiteY98" fmla="*/ 98636 h 1161397"/>
              <a:gd name="connsiteX99" fmla="*/ 6671880 w 6884912"/>
              <a:gd name="connsiteY99" fmla="*/ 82931 h 1161397"/>
              <a:gd name="connsiteX100" fmla="*/ 6702266 w 6884912"/>
              <a:gd name="connsiteY100" fmla="*/ 75470 h 1161397"/>
              <a:gd name="connsiteX101" fmla="*/ 6845802 w 6884912"/>
              <a:gd name="connsiteY101" fmla="*/ 24496 h 1161397"/>
              <a:gd name="connsiteX102" fmla="*/ 6884912 w 6884912"/>
              <a:gd name="connsiteY10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66947 w 6884912"/>
              <a:gd name="connsiteY16" fmla="*/ 700762 h 1161397"/>
              <a:gd name="connsiteX17" fmla="*/ 1178135 w 6884912"/>
              <a:gd name="connsiteY17" fmla="*/ 698631 h 1161397"/>
              <a:gd name="connsiteX18" fmla="*/ 1178301 w 6884912"/>
              <a:gd name="connsiteY18" fmla="*/ 698094 h 1161397"/>
              <a:gd name="connsiteX19" fmla="*/ 1242716 w 6884912"/>
              <a:gd name="connsiteY19" fmla="*/ 698052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40054 w 6884912"/>
              <a:gd name="connsiteY23" fmla="*/ 614022 h 1161397"/>
              <a:gd name="connsiteX24" fmla="*/ 1391606 w 6884912"/>
              <a:gd name="connsiteY24" fmla="*/ 615229 h 1161397"/>
              <a:gd name="connsiteX25" fmla="*/ 1397565 w 6884912"/>
              <a:gd name="connsiteY25" fmla="*/ 611490 h 1161397"/>
              <a:gd name="connsiteX26" fmla="*/ 1432302 w 6884912"/>
              <a:gd name="connsiteY26" fmla="*/ 617267 h 1161397"/>
              <a:gd name="connsiteX27" fmla="*/ 1449644 w 6884912"/>
              <a:gd name="connsiteY27" fmla="*/ 617591 h 1161397"/>
              <a:gd name="connsiteX28" fmla="*/ 1455793 w 6884912"/>
              <a:gd name="connsiteY28" fmla="*/ 623174 h 1161397"/>
              <a:gd name="connsiteX29" fmla="*/ 1480758 w 6884912"/>
              <a:gd name="connsiteY29" fmla="*/ 620863 h 1161397"/>
              <a:gd name="connsiteX30" fmla="*/ 1483154 w 6884912"/>
              <a:gd name="connsiteY30" fmla="*/ 618527 h 1161397"/>
              <a:gd name="connsiteX31" fmla="*/ 1505495 w 6884912"/>
              <a:gd name="connsiteY31" fmla="*/ 624325 h 1161397"/>
              <a:gd name="connsiteX32" fmla="*/ 1526340 w 6884912"/>
              <a:gd name="connsiteY32" fmla="*/ 638496 h 1161397"/>
              <a:gd name="connsiteX33" fmla="*/ 1731986 w 6884912"/>
              <a:gd name="connsiteY33" fmla="*/ 589682 h 1161397"/>
              <a:gd name="connsiteX34" fmla="*/ 1927935 w 6884912"/>
              <a:gd name="connsiteY34" fmla="*/ 628540 h 1161397"/>
              <a:gd name="connsiteX35" fmla="*/ 2039075 w 6884912"/>
              <a:gd name="connsiteY35" fmla="*/ 599964 h 1161397"/>
              <a:gd name="connsiteX36" fmla="*/ 2066980 w 6884912"/>
              <a:gd name="connsiteY36" fmla="*/ 550413 h 1161397"/>
              <a:gd name="connsiteX37" fmla="*/ 2352236 w 6884912"/>
              <a:gd name="connsiteY37" fmla="*/ 519602 h 1161397"/>
              <a:gd name="connsiteX38" fmla="*/ 2420791 w 6884912"/>
              <a:gd name="connsiteY38" fmla="*/ 492826 h 1161397"/>
              <a:gd name="connsiteX39" fmla="*/ 2489932 w 6884912"/>
              <a:gd name="connsiteY39" fmla="*/ 507864 h 1161397"/>
              <a:gd name="connsiteX40" fmla="*/ 2512917 w 6884912"/>
              <a:gd name="connsiteY40" fmla="*/ 489127 h 1161397"/>
              <a:gd name="connsiteX41" fmla="*/ 2516783 w 6884912"/>
              <a:gd name="connsiteY41" fmla="*/ 485473 h 1161397"/>
              <a:gd name="connsiteX42" fmla="*/ 2534360 w 6884912"/>
              <a:gd name="connsiteY42" fmla="*/ 480064 h 1161397"/>
              <a:gd name="connsiteX43" fmla="*/ 2536691 w 6884912"/>
              <a:gd name="connsiteY43" fmla="*/ 467018 h 1161397"/>
              <a:gd name="connsiteX44" fmla="*/ 2561265 w 6884912"/>
              <a:gd name="connsiteY44" fmla="*/ 450623 h 1161397"/>
              <a:gd name="connsiteX45" fmla="*/ 2594349 w 6884912"/>
              <a:gd name="connsiteY45" fmla="*/ 443884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222191 w 6884912"/>
              <a:gd name="connsiteY51" fmla="*/ 307887 h 1161397"/>
              <a:gd name="connsiteX52" fmla="*/ 3227953 w 6884912"/>
              <a:gd name="connsiteY52" fmla="*/ 297650 h 1161397"/>
              <a:gd name="connsiteX53" fmla="*/ 3510042 w 6884912"/>
              <a:gd name="connsiteY53" fmla="*/ 311820 h 1161397"/>
              <a:gd name="connsiteX54" fmla="*/ 3626773 w 6884912"/>
              <a:gd name="connsiteY54" fmla="*/ 290452 h 1161397"/>
              <a:gd name="connsiteX55" fmla="*/ 3666217 w 6884912"/>
              <a:gd name="connsiteY55" fmla="*/ 273255 h 1161397"/>
              <a:gd name="connsiteX56" fmla="*/ 3732427 w 6884912"/>
              <a:gd name="connsiteY56" fmla="*/ 245039 h 1161397"/>
              <a:gd name="connsiteX57" fmla="*/ 3777022 w 6884912"/>
              <a:gd name="connsiteY57" fmla="*/ 200276 h 1161397"/>
              <a:gd name="connsiteX58" fmla="*/ 3791246 w 6884912"/>
              <a:gd name="connsiteY58" fmla="*/ 189996 h 1161397"/>
              <a:gd name="connsiteX59" fmla="*/ 3819864 w 6884912"/>
              <a:gd name="connsiteY59" fmla="*/ 194605 h 1161397"/>
              <a:gd name="connsiteX60" fmla="*/ 3830398 w 6884912"/>
              <a:gd name="connsiteY60" fmla="*/ 188383 h 1161397"/>
              <a:gd name="connsiteX61" fmla="*/ 3834360 w 6884912"/>
              <a:gd name="connsiteY61" fmla="*/ 188992 h 1161397"/>
              <a:gd name="connsiteX62" fmla="*/ 3843715 w 6884912"/>
              <a:gd name="connsiteY62" fmla="*/ 188752 h 1161397"/>
              <a:gd name="connsiteX63" fmla="*/ 3842609 w 6884912"/>
              <a:gd name="connsiteY63" fmla="*/ 197386 h 1161397"/>
              <a:gd name="connsiteX64" fmla="*/ 3853961 w 6884912"/>
              <a:gd name="connsiteY64" fmla="*/ 213380 h 1161397"/>
              <a:gd name="connsiteX65" fmla="*/ 3907640 w 6884912"/>
              <a:gd name="connsiteY65" fmla="*/ 207568 h 1161397"/>
              <a:gd name="connsiteX66" fmla="*/ 3910449 w 6884912"/>
              <a:gd name="connsiteY66" fmla="*/ 197808 h 1161397"/>
              <a:gd name="connsiteX67" fmla="*/ 3917197 w 6884912"/>
              <a:gd name="connsiteY67" fmla="*/ 196121 h 1161397"/>
              <a:gd name="connsiteX68" fmla="*/ 3922400 w 6884912"/>
              <a:gd name="connsiteY68" fmla="*/ 205056 h 1161397"/>
              <a:gd name="connsiteX69" fmla="*/ 4013061 w 6884912"/>
              <a:gd name="connsiteY69" fmla="*/ 224874 h 1161397"/>
              <a:gd name="connsiteX70" fmla="*/ 4220717 w 6884912"/>
              <a:gd name="connsiteY70" fmla="*/ 192946 h 1161397"/>
              <a:gd name="connsiteX71" fmla="*/ 4228802 w 6884912"/>
              <a:gd name="connsiteY71" fmla="*/ 201468 h 1161397"/>
              <a:gd name="connsiteX72" fmla="*/ 4289361 w 6884912"/>
              <a:gd name="connsiteY72" fmla="*/ 196642 h 1161397"/>
              <a:gd name="connsiteX73" fmla="*/ 4498913 w 6884912"/>
              <a:gd name="connsiteY73" fmla="*/ 118915 h 1161397"/>
              <a:gd name="connsiteX74" fmla="*/ 4617330 w 6884912"/>
              <a:gd name="connsiteY74" fmla="*/ 111163 h 1161397"/>
              <a:gd name="connsiteX75" fmla="*/ 4659778 w 6884912"/>
              <a:gd name="connsiteY75" fmla="*/ 118219 h 1161397"/>
              <a:gd name="connsiteX76" fmla="*/ 4730870 w 6884912"/>
              <a:gd name="connsiteY76" fmla="*/ 129432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375773 w 6884912"/>
              <a:gd name="connsiteY83" fmla="*/ 199913 h 1161397"/>
              <a:gd name="connsiteX84" fmla="*/ 5467502 w 6884912"/>
              <a:gd name="connsiteY84" fmla="*/ 250963 h 1161397"/>
              <a:gd name="connsiteX85" fmla="*/ 5592395 w 6884912"/>
              <a:gd name="connsiteY85" fmla="*/ 265434 h 1161397"/>
              <a:gd name="connsiteX86" fmla="*/ 5613532 w 6884912"/>
              <a:gd name="connsiteY86" fmla="*/ 273379 h 1161397"/>
              <a:gd name="connsiteX87" fmla="*/ 5642173 w 6884912"/>
              <a:gd name="connsiteY87" fmla="*/ 266904 h 1161397"/>
              <a:gd name="connsiteX88" fmla="*/ 5756910 w 6884912"/>
              <a:gd name="connsiteY88" fmla="*/ 239211 h 1161397"/>
              <a:gd name="connsiteX89" fmla="*/ 5846667 w 6884912"/>
              <a:gd name="connsiteY89" fmla="*/ 201786 h 1161397"/>
              <a:gd name="connsiteX90" fmla="*/ 5960732 w 6884912"/>
              <a:gd name="connsiteY90" fmla="*/ 220708 h 1161397"/>
              <a:gd name="connsiteX91" fmla="*/ 6029542 w 6884912"/>
              <a:gd name="connsiteY91" fmla="*/ 210339 h 1161397"/>
              <a:gd name="connsiteX92" fmla="*/ 6141123 w 6884912"/>
              <a:gd name="connsiteY92" fmla="*/ 159923 h 1161397"/>
              <a:gd name="connsiteX93" fmla="*/ 6290640 w 6884912"/>
              <a:gd name="connsiteY93" fmla="*/ 167441 h 1161397"/>
              <a:gd name="connsiteX94" fmla="*/ 6322806 w 6884912"/>
              <a:gd name="connsiteY94" fmla="*/ 213293 h 1161397"/>
              <a:gd name="connsiteX95" fmla="*/ 6380420 w 6884912"/>
              <a:gd name="connsiteY95" fmla="*/ 173195 h 1161397"/>
              <a:gd name="connsiteX96" fmla="*/ 6507891 w 6884912"/>
              <a:gd name="connsiteY96" fmla="*/ 118474 h 1161397"/>
              <a:gd name="connsiteX97" fmla="*/ 6571807 w 6884912"/>
              <a:gd name="connsiteY97" fmla="*/ 98636 h 1161397"/>
              <a:gd name="connsiteX98" fmla="*/ 6671880 w 6884912"/>
              <a:gd name="connsiteY98" fmla="*/ 82931 h 1161397"/>
              <a:gd name="connsiteX99" fmla="*/ 6702266 w 6884912"/>
              <a:gd name="connsiteY99" fmla="*/ 75470 h 1161397"/>
              <a:gd name="connsiteX100" fmla="*/ 6845802 w 6884912"/>
              <a:gd name="connsiteY100" fmla="*/ 24496 h 1161397"/>
              <a:gd name="connsiteX101" fmla="*/ 6884912 w 6884912"/>
              <a:gd name="connsiteY10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78135 w 6884912"/>
              <a:gd name="connsiteY16" fmla="*/ 698631 h 1161397"/>
              <a:gd name="connsiteX17" fmla="*/ 1178301 w 6884912"/>
              <a:gd name="connsiteY17" fmla="*/ 698094 h 1161397"/>
              <a:gd name="connsiteX18" fmla="*/ 1242716 w 6884912"/>
              <a:gd name="connsiteY18" fmla="*/ 698052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40054 w 6884912"/>
              <a:gd name="connsiteY22" fmla="*/ 614022 h 1161397"/>
              <a:gd name="connsiteX23" fmla="*/ 1391606 w 6884912"/>
              <a:gd name="connsiteY23" fmla="*/ 615229 h 1161397"/>
              <a:gd name="connsiteX24" fmla="*/ 1397565 w 6884912"/>
              <a:gd name="connsiteY24" fmla="*/ 611490 h 1161397"/>
              <a:gd name="connsiteX25" fmla="*/ 1432302 w 6884912"/>
              <a:gd name="connsiteY25" fmla="*/ 617267 h 1161397"/>
              <a:gd name="connsiteX26" fmla="*/ 1449644 w 6884912"/>
              <a:gd name="connsiteY26" fmla="*/ 617591 h 1161397"/>
              <a:gd name="connsiteX27" fmla="*/ 1455793 w 6884912"/>
              <a:gd name="connsiteY27" fmla="*/ 623174 h 1161397"/>
              <a:gd name="connsiteX28" fmla="*/ 1480758 w 6884912"/>
              <a:gd name="connsiteY28" fmla="*/ 620863 h 1161397"/>
              <a:gd name="connsiteX29" fmla="*/ 1483154 w 6884912"/>
              <a:gd name="connsiteY29" fmla="*/ 618527 h 1161397"/>
              <a:gd name="connsiteX30" fmla="*/ 1505495 w 6884912"/>
              <a:gd name="connsiteY30" fmla="*/ 624325 h 1161397"/>
              <a:gd name="connsiteX31" fmla="*/ 1526340 w 6884912"/>
              <a:gd name="connsiteY31" fmla="*/ 638496 h 1161397"/>
              <a:gd name="connsiteX32" fmla="*/ 1731986 w 6884912"/>
              <a:gd name="connsiteY32" fmla="*/ 589682 h 1161397"/>
              <a:gd name="connsiteX33" fmla="*/ 1927935 w 6884912"/>
              <a:gd name="connsiteY33" fmla="*/ 628540 h 1161397"/>
              <a:gd name="connsiteX34" fmla="*/ 2039075 w 6884912"/>
              <a:gd name="connsiteY34" fmla="*/ 599964 h 1161397"/>
              <a:gd name="connsiteX35" fmla="*/ 2066980 w 6884912"/>
              <a:gd name="connsiteY35" fmla="*/ 550413 h 1161397"/>
              <a:gd name="connsiteX36" fmla="*/ 2352236 w 6884912"/>
              <a:gd name="connsiteY36" fmla="*/ 519602 h 1161397"/>
              <a:gd name="connsiteX37" fmla="*/ 2420791 w 6884912"/>
              <a:gd name="connsiteY37" fmla="*/ 492826 h 1161397"/>
              <a:gd name="connsiteX38" fmla="*/ 2489932 w 6884912"/>
              <a:gd name="connsiteY38" fmla="*/ 507864 h 1161397"/>
              <a:gd name="connsiteX39" fmla="*/ 2512917 w 6884912"/>
              <a:gd name="connsiteY39" fmla="*/ 489127 h 1161397"/>
              <a:gd name="connsiteX40" fmla="*/ 2516783 w 6884912"/>
              <a:gd name="connsiteY40" fmla="*/ 485473 h 1161397"/>
              <a:gd name="connsiteX41" fmla="*/ 2534360 w 6884912"/>
              <a:gd name="connsiteY41" fmla="*/ 480064 h 1161397"/>
              <a:gd name="connsiteX42" fmla="*/ 2536691 w 6884912"/>
              <a:gd name="connsiteY42" fmla="*/ 467018 h 1161397"/>
              <a:gd name="connsiteX43" fmla="*/ 2561265 w 6884912"/>
              <a:gd name="connsiteY43" fmla="*/ 450623 h 1161397"/>
              <a:gd name="connsiteX44" fmla="*/ 2594349 w 6884912"/>
              <a:gd name="connsiteY44" fmla="*/ 443884 h 1161397"/>
              <a:gd name="connsiteX45" fmla="*/ 2754324 w 6884912"/>
              <a:gd name="connsiteY45" fmla="*/ 424766 h 1161397"/>
              <a:gd name="connsiteX46" fmla="*/ 2848470 w 6884912"/>
              <a:gd name="connsiteY46" fmla="*/ 405966 h 1161397"/>
              <a:gd name="connsiteX47" fmla="*/ 2881772 w 6884912"/>
              <a:gd name="connsiteY47" fmla="*/ 387260 h 1161397"/>
              <a:gd name="connsiteX48" fmla="*/ 2929932 w 6884912"/>
              <a:gd name="connsiteY48" fmla="*/ 368912 h 1161397"/>
              <a:gd name="connsiteX49" fmla="*/ 3013020 w 6884912"/>
              <a:gd name="connsiteY49" fmla="*/ 327578 h 1161397"/>
              <a:gd name="connsiteX50" fmla="*/ 3222191 w 6884912"/>
              <a:gd name="connsiteY50" fmla="*/ 307887 h 1161397"/>
              <a:gd name="connsiteX51" fmla="*/ 3227953 w 6884912"/>
              <a:gd name="connsiteY51" fmla="*/ 297650 h 1161397"/>
              <a:gd name="connsiteX52" fmla="*/ 3510042 w 6884912"/>
              <a:gd name="connsiteY52" fmla="*/ 311820 h 1161397"/>
              <a:gd name="connsiteX53" fmla="*/ 3626773 w 6884912"/>
              <a:gd name="connsiteY53" fmla="*/ 290452 h 1161397"/>
              <a:gd name="connsiteX54" fmla="*/ 3666217 w 6884912"/>
              <a:gd name="connsiteY54" fmla="*/ 273255 h 1161397"/>
              <a:gd name="connsiteX55" fmla="*/ 3732427 w 6884912"/>
              <a:gd name="connsiteY55" fmla="*/ 245039 h 1161397"/>
              <a:gd name="connsiteX56" fmla="*/ 3777022 w 6884912"/>
              <a:gd name="connsiteY56" fmla="*/ 200276 h 1161397"/>
              <a:gd name="connsiteX57" fmla="*/ 3791246 w 6884912"/>
              <a:gd name="connsiteY57" fmla="*/ 189996 h 1161397"/>
              <a:gd name="connsiteX58" fmla="*/ 3819864 w 6884912"/>
              <a:gd name="connsiteY58" fmla="*/ 194605 h 1161397"/>
              <a:gd name="connsiteX59" fmla="*/ 3830398 w 6884912"/>
              <a:gd name="connsiteY59" fmla="*/ 188383 h 1161397"/>
              <a:gd name="connsiteX60" fmla="*/ 3834360 w 6884912"/>
              <a:gd name="connsiteY60" fmla="*/ 188992 h 1161397"/>
              <a:gd name="connsiteX61" fmla="*/ 3843715 w 6884912"/>
              <a:gd name="connsiteY61" fmla="*/ 188752 h 1161397"/>
              <a:gd name="connsiteX62" fmla="*/ 3842609 w 6884912"/>
              <a:gd name="connsiteY62" fmla="*/ 197386 h 1161397"/>
              <a:gd name="connsiteX63" fmla="*/ 3853961 w 6884912"/>
              <a:gd name="connsiteY63" fmla="*/ 213380 h 1161397"/>
              <a:gd name="connsiteX64" fmla="*/ 3907640 w 6884912"/>
              <a:gd name="connsiteY64" fmla="*/ 207568 h 1161397"/>
              <a:gd name="connsiteX65" fmla="*/ 3910449 w 6884912"/>
              <a:gd name="connsiteY65" fmla="*/ 197808 h 1161397"/>
              <a:gd name="connsiteX66" fmla="*/ 3917197 w 6884912"/>
              <a:gd name="connsiteY66" fmla="*/ 196121 h 1161397"/>
              <a:gd name="connsiteX67" fmla="*/ 3922400 w 6884912"/>
              <a:gd name="connsiteY67" fmla="*/ 205056 h 1161397"/>
              <a:gd name="connsiteX68" fmla="*/ 4013061 w 6884912"/>
              <a:gd name="connsiteY68" fmla="*/ 224874 h 1161397"/>
              <a:gd name="connsiteX69" fmla="*/ 4220717 w 6884912"/>
              <a:gd name="connsiteY69" fmla="*/ 192946 h 1161397"/>
              <a:gd name="connsiteX70" fmla="*/ 4228802 w 6884912"/>
              <a:gd name="connsiteY70" fmla="*/ 201468 h 1161397"/>
              <a:gd name="connsiteX71" fmla="*/ 4289361 w 6884912"/>
              <a:gd name="connsiteY71" fmla="*/ 196642 h 1161397"/>
              <a:gd name="connsiteX72" fmla="*/ 4498913 w 6884912"/>
              <a:gd name="connsiteY72" fmla="*/ 118915 h 1161397"/>
              <a:gd name="connsiteX73" fmla="*/ 4617330 w 6884912"/>
              <a:gd name="connsiteY73" fmla="*/ 111163 h 1161397"/>
              <a:gd name="connsiteX74" fmla="*/ 4659778 w 6884912"/>
              <a:gd name="connsiteY74" fmla="*/ 118219 h 1161397"/>
              <a:gd name="connsiteX75" fmla="*/ 4730870 w 6884912"/>
              <a:gd name="connsiteY75" fmla="*/ 129432 h 1161397"/>
              <a:gd name="connsiteX76" fmla="*/ 4844073 w 6884912"/>
              <a:gd name="connsiteY76" fmla="*/ 161768 h 1161397"/>
              <a:gd name="connsiteX77" fmla="*/ 4856454 w 6884912"/>
              <a:gd name="connsiteY77" fmla="*/ 130488 h 1161397"/>
              <a:gd name="connsiteX78" fmla="*/ 4920038 w 6884912"/>
              <a:gd name="connsiteY78" fmla="*/ 140418 h 1161397"/>
              <a:gd name="connsiteX79" fmla="*/ 5016639 w 6884912"/>
              <a:gd name="connsiteY79" fmla="*/ 158905 h 1161397"/>
              <a:gd name="connsiteX80" fmla="*/ 5072009 w 6884912"/>
              <a:gd name="connsiteY80" fmla="*/ 161502 h 1161397"/>
              <a:gd name="connsiteX81" fmla="*/ 5223626 w 6884912"/>
              <a:gd name="connsiteY81" fmla="*/ 177356 h 1161397"/>
              <a:gd name="connsiteX82" fmla="*/ 5375773 w 6884912"/>
              <a:gd name="connsiteY82" fmla="*/ 199913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5960732 w 6884912"/>
              <a:gd name="connsiteY89" fmla="*/ 220708 h 1161397"/>
              <a:gd name="connsiteX90" fmla="*/ 6029542 w 6884912"/>
              <a:gd name="connsiteY90" fmla="*/ 210339 h 1161397"/>
              <a:gd name="connsiteX91" fmla="*/ 6141123 w 6884912"/>
              <a:gd name="connsiteY91" fmla="*/ 159923 h 1161397"/>
              <a:gd name="connsiteX92" fmla="*/ 6290640 w 6884912"/>
              <a:gd name="connsiteY92" fmla="*/ 167441 h 1161397"/>
              <a:gd name="connsiteX93" fmla="*/ 6322806 w 6884912"/>
              <a:gd name="connsiteY93" fmla="*/ 213293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178301 w 6884912"/>
              <a:gd name="connsiteY16" fmla="*/ 698094 h 1161397"/>
              <a:gd name="connsiteX17" fmla="*/ 1242716 w 6884912"/>
              <a:gd name="connsiteY17" fmla="*/ 698052 h 1161397"/>
              <a:gd name="connsiteX18" fmla="*/ 1299977 w 6884912"/>
              <a:gd name="connsiteY18" fmla="*/ 639196 h 1161397"/>
              <a:gd name="connsiteX19" fmla="*/ 1326190 w 6884912"/>
              <a:gd name="connsiteY19" fmla="*/ 625955 h 1161397"/>
              <a:gd name="connsiteX20" fmla="*/ 1339600 w 6884912"/>
              <a:gd name="connsiteY20" fmla="*/ 616295 h 1161397"/>
              <a:gd name="connsiteX21" fmla="*/ 1340054 w 6884912"/>
              <a:gd name="connsiteY21" fmla="*/ 614022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26340 w 6884912"/>
              <a:gd name="connsiteY30" fmla="*/ 638496 h 1161397"/>
              <a:gd name="connsiteX31" fmla="*/ 1731986 w 6884912"/>
              <a:gd name="connsiteY31" fmla="*/ 589682 h 1161397"/>
              <a:gd name="connsiteX32" fmla="*/ 1927935 w 6884912"/>
              <a:gd name="connsiteY32" fmla="*/ 628540 h 1161397"/>
              <a:gd name="connsiteX33" fmla="*/ 2039075 w 6884912"/>
              <a:gd name="connsiteY33" fmla="*/ 599964 h 1161397"/>
              <a:gd name="connsiteX34" fmla="*/ 2066980 w 6884912"/>
              <a:gd name="connsiteY34" fmla="*/ 550413 h 1161397"/>
              <a:gd name="connsiteX35" fmla="*/ 2352236 w 6884912"/>
              <a:gd name="connsiteY35" fmla="*/ 519602 h 1161397"/>
              <a:gd name="connsiteX36" fmla="*/ 2420791 w 6884912"/>
              <a:gd name="connsiteY36" fmla="*/ 492826 h 1161397"/>
              <a:gd name="connsiteX37" fmla="*/ 2489932 w 6884912"/>
              <a:gd name="connsiteY37" fmla="*/ 507864 h 1161397"/>
              <a:gd name="connsiteX38" fmla="*/ 2512917 w 6884912"/>
              <a:gd name="connsiteY38" fmla="*/ 489127 h 1161397"/>
              <a:gd name="connsiteX39" fmla="*/ 2516783 w 6884912"/>
              <a:gd name="connsiteY39" fmla="*/ 485473 h 1161397"/>
              <a:gd name="connsiteX40" fmla="*/ 2534360 w 6884912"/>
              <a:gd name="connsiteY40" fmla="*/ 480064 h 1161397"/>
              <a:gd name="connsiteX41" fmla="*/ 2536691 w 6884912"/>
              <a:gd name="connsiteY41" fmla="*/ 467018 h 1161397"/>
              <a:gd name="connsiteX42" fmla="*/ 2561265 w 6884912"/>
              <a:gd name="connsiteY42" fmla="*/ 450623 h 1161397"/>
              <a:gd name="connsiteX43" fmla="*/ 2594349 w 6884912"/>
              <a:gd name="connsiteY43" fmla="*/ 443884 h 1161397"/>
              <a:gd name="connsiteX44" fmla="*/ 2754324 w 6884912"/>
              <a:gd name="connsiteY44" fmla="*/ 424766 h 1161397"/>
              <a:gd name="connsiteX45" fmla="*/ 2848470 w 6884912"/>
              <a:gd name="connsiteY45" fmla="*/ 405966 h 1161397"/>
              <a:gd name="connsiteX46" fmla="*/ 2881772 w 6884912"/>
              <a:gd name="connsiteY46" fmla="*/ 387260 h 1161397"/>
              <a:gd name="connsiteX47" fmla="*/ 2929932 w 6884912"/>
              <a:gd name="connsiteY47" fmla="*/ 368912 h 1161397"/>
              <a:gd name="connsiteX48" fmla="*/ 3013020 w 6884912"/>
              <a:gd name="connsiteY48" fmla="*/ 327578 h 1161397"/>
              <a:gd name="connsiteX49" fmla="*/ 3222191 w 6884912"/>
              <a:gd name="connsiteY49" fmla="*/ 307887 h 1161397"/>
              <a:gd name="connsiteX50" fmla="*/ 3227953 w 6884912"/>
              <a:gd name="connsiteY50" fmla="*/ 297650 h 1161397"/>
              <a:gd name="connsiteX51" fmla="*/ 3510042 w 6884912"/>
              <a:gd name="connsiteY51" fmla="*/ 311820 h 1161397"/>
              <a:gd name="connsiteX52" fmla="*/ 3626773 w 6884912"/>
              <a:gd name="connsiteY52" fmla="*/ 290452 h 1161397"/>
              <a:gd name="connsiteX53" fmla="*/ 3666217 w 6884912"/>
              <a:gd name="connsiteY53" fmla="*/ 273255 h 1161397"/>
              <a:gd name="connsiteX54" fmla="*/ 3732427 w 6884912"/>
              <a:gd name="connsiteY54" fmla="*/ 245039 h 1161397"/>
              <a:gd name="connsiteX55" fmla="*/ 3777022 w 6884912"/>
              <a:gd name="connsiteY55" fmla="*/ 200276 h 1161397"/>
              <a:gd name="connsiteX56" fmla="*/ 3791246 w 6884912"/>
              <a:gd name="connsiteY56" fmla="*/ 189996 h 1161397"/>
              <a:gd name="connsiteX57" fmla="*/ 3819864 w 6884912"/>
              <a:gd name="connsiteY57" fmla="*/ 194605 h 1161397"/>
              <a:gd name="connsiteX58" fmla="*/ 3830398 w 6884912"/>
              <a:gd name="connsiteY58" fmla="*/ 188383 h 1161397"/>
              <a:gd name="connsiteX59" fmla="*/ 3834360 w 6884912"/>
              <a:gd name="connsiteY59" fmla="*/ 188992 h 1161397"/>
              <a:gd name="connsiteX60" fmla="*/ 3843715 w 6884912"/>
              <a:gd name="connsiteY60" fmla="*/ 188752 h 1161397"/>
              <a:gd name="connsiteX61" fmla="*/ 3842609 w 6884912"/>
              <a:gd name="connsiteY61" fmla="*/ 197386 h 1161397"/>
              <a:gd name="connsiteX62" fmla="*/ 3853961 w 6884912"/>
              <a:gd name="connsiteY62" fmla="*/ 213380 h 1161397"/>
              <a:gd name="connsiteX63" fmla="*/ 3907640 w 6884912"/>
              <a:gd name="connsiteY63" fmla="*/ 207568 h 1161397"/>
              <a:gd name="connsiteX64" fmla="*/ 3910449 w 6884912"/>
              <a:gd name="connsiteY64" fmla="*/ 197808 h 1161397"/>
              <a:gd name="connsiteX65" fmla="*/ 3917197 w 6884912"/>
              <a:gd name="connsiteY65" fmla="*/ 196121 h 1161397"/>
              <a:gd name="connsiteX66" fmla="*/ 3922400 w 6884912"/>
              <a:gd name="connsiteY66" fmla="*/ 205056 h 1161397"/>
              <a:gd name="connsiteX67" fmla="*/ 4013061 w 6884912"/>
              <a:gd name="connsiteY67" fmla="*/ 224874 h 1161397"/>
              <a:gd name="connsiteX68" fmla="*/ 4220717 w 6884912"/>
              <a:gd name="connsiteY68" fmla="*/ 192946 h 1161397"/>
              <a:gd name="connsiteX69" fmla="*/ 4228802 w 6884912"/>
              <a:gd name="connsiteY69" fmla="*/ 201468 h 1161397"/>
              <a:gd name="connsiteX70" fmla="*/ 4289361 w 6884912"/>
              <a:gd name="connsiteY70" fmla="*/ 196642 h 1161397"/>
              <a:gd name="connsiteX71" fmla="*/ 4498913 w 6884912"/>
              <a:gd name="connsiteY71" fmla="*/ 118915 h 1161397"/>
              <a:gd name="connsiteX72" fmla="*/ 4617330 w 6884912"/>
              <a:gd name="connsiteY72" fmla="*/ 111163 h 1161397"/>
              <a:gd name="connsiteX73" fmla="*/ 4659778 w 6884912"/>
              <a:gd name="connsiteY73" fmla="*/ 118219 h 1161397"/>
              <a:gd name="connsiteX74" fmla="*/ 4730870 w 6884912"/>
              <a:gd name="connsiteY74" fmla="*/ 129432 h 1161397"/>
              <a:gd name="connsiteX75" fmla="*/ 4844073 w 6884912"/>
              <a:gd name="connsiteY75" fmla="*/ 161768 h 1161397"/>
              <a:gd name="connsiteX76" fmla="*/ 4856454 w 6884912"/>
              <a:gd name="connsiteY76" fmla="*/ 130488 h 1161397"/>
              <a:gd name="connsiteX77" fmla="*/ 4920038 w 6884912"/>
              <a:gd name="connsiteY77" fmla="*/ 140418 h 1161397"/>
              <a:gd name="connsiteX78" fmla="*/ 5016639 w 6884912"/>
              <a:gd name="connsiteY78" fmla="*/ 158905 h 1161397"/>
              <a:gd name="connsiteX79" fmla="*/ 5072009 w 6884912"/>
              <a:gd name="connsiteY79" fmla="*/ 161502 h 1161397"/>
              <a:gd name="connsiteX80" fmla="*/ 5223626 w 6884912"/>
              <a:gd name="connsiteY80" fmla="*/ 177356 h 1161397"/>
              <a:gd name="connsiteX81" fmla="*/ 5375773 w 6884912"/>
              <a:gd name="connsiteY81" fmla="*/ 199913 h 1161397"/>
              <a:gd name="connsiteX82" fmla="*/ 5467502 w 6884912"/>
              <a:gd name="connsiteY82" fmla="*/ 250963 h 1161397"/>
              <a:gd name="connsiteX83" fmla="*/ 5592395 w 6884912"/>
              <a:gd name="connsiteY83" fmla="*/ 265434 h 1161397"/>
              <a:gd name="connsiteX84" fmla="*/ 5613532 w 6884912"/>
              <a:gd name="connsiteY84" fmla="*/ 273379 h 1161397"/>
              <a:gd name="connsiteX85" fmla="*/ 5642173 w 6884912"/>
              <a:gd name="connsiteY85" fmla="*/ 266904 h 1161397"/>
              <a:gd name="connsiteX86" fmla="*/ 5756910 w 6884912"/>
              <a:gd name="connsiteY86" fmla="*/ 239211 h 1161397"/>
              <a:gd name="connsiteX87" fmla="*/ 5846667 w 6884912"/>
              <a:gd name="connsiteY87" fmla="*/ 201786 h 1161397"/>
              <a:gd name="connsiteX88" fmla="*/ 5960732 w 6884912"/>
              <a:gd name="connsiteY88" fmla="*/ 220708 h 1161397"/>
              <a:gd name="connsiteX89" fmla="*/ 6029542 w 6884912"/>
              <a:gd name="connsiteY89" fmla="*/ 210339 h 1161397"/>
              <a:gd name="connsiteX90" fmla="*/ 6141123 w 6884912"/>
              <a:gd name="connsiteY90" fmla="*/ 159923 h 1161397"/>
              <a:gd name="connsiteX91" fmla="*/ 6290640 w 6884912"/>
              <a:gd name="connsiteY91" fmla="*/ 167441 h 1161397"/>
              <a:gd name="connsiteX92" fmla="*/ 6322806 w 6884912"/>
              <a:gd name="connsiteY92" fmla="*/ 213293 h 1161397"/>
              <a:gd name="connsiteX93" fmla="*/ 6380420 w 6884912"/>
              <a:gd name="connsiteY93" fmla="*/ 173195 h 1161397"/>
              <a:gd name="connsiteX94" fmla="*/ 6507891 w 6884912"/>
              <a:gd name="connsiteY94" fmla="*/ 118474 h 1161397"/>
              <a:gd name="connsiteX95" fmla="*/ 6571807 w 6884912"/>
              <a:gd name="connsiteY95" fmla="*/ 98636 h 1161397"/>
              <a:gd name="connsiteX96" fmla="*/ 6671880 w 6884912"/>
              <a:gd name="connsiteY96" fmla="*/ 82931 h 1161397"/>
              <a:gd name="connsiteX97" fmla="*/ 6702266 w 6884912"/>
              <a:gd name="connsiteY97" fmla="*/ 75470 h 1161397"/>
              <a:gd name="connsiteX98" fmla="*/ 6845802 w 6884912"/>
              <a:gd name="connsiteY98" fmla="*/ 24496 h 1161397"/>
              <a:gd name="connsiteX99" fmla="*/ 6884912 w 6884912"/>
              <a:gd name="connsiteY9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7166 w 6884912"/>
              <a:gd name="connsiteY14" fmla="*/ 744338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884912" h="1161397">
                <a:moveTo>
                  <a:pt x="6884912" y="0"/>
                </a:moveTo>
                <a:lnTo>
                  <a:pt x="6884912" y="1161397"/>
                </a:lnTo>
                <a:lnTo>
                  <a:pt x="0" y="1161397"/>
                </a:lnTo>
                <a:lnTo>
                  <a:pt x="27135" y="1147460"/>
                </a:lnTo>
                <a:cubicBezTo>
                  <a:pt x="57431" y="1167048"/>
                  <a:pt x="61886" y="1088181"/>
                  <a:pt x="115388" y="1111320"/>
                </a:cubicBezTo>
                <a:cubicBezTo>
                  <a:pt x="146435" y="1096221"/>
                  <a:pt x="156823" y="1079485"/>
                  <a:pt x="213420" y="1056868"/>
                </a:cubicBezTo>
                <a:cubicBezTo>
                  <a:pt x="288217" y="1040787"/>
                  <a:pt x="383333" y="1044881"/>
                  <a:pt x="454970" y="1023343"/>
                </a:cubicBezTo>
                <a:cubicBezTo>
                  <a:pt x="440966" y="999969"/>
                  <a:pt x="571419" y="1006841"/>
                  <a:pt x="548162" y="984908"/>
                </a:cubicBezTo>
                <a:cubicBezTo>
                  <a:pt x="561321" y="956563"/>
                  <a:pt x="637415" y="1010272"/>
                  <a:pt x="651408" y="984938"/>
                </a:cubicBezTo>
                <a:cubicBezTo>
                  <a:pt x="671652" y="980952"/>
                  <a:pt x="698726" y="950833"/>
                  <a:pt x="723108" y="941904"/>
                </a:cubicBezTo>
                <a:cubicBezTo>
                  <a:pt x="760262" y="946949"/>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6251" y="768649"/>
                  <a:pt x="1137166" y="744338"/>
                </a:cubicBezTo>
                <a:lnTo>
                  <a:pt x="1207847" y="689087"/>
                </a:lnTo>
                <a:cubicBezTo>
                  <a:pt x="1226429" y="687736"/>
                  <a:pt x="1222409" y="707958"/>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cubicBezTo>
                  <a:pt x="1339751" y="615537"/>
                  <a:pt x="1339903" y="614780"/>
                  <a:pt x="1340054" y="614022"/>
                </a:cubicBez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61730" y="317407"/>
                  <a:pt x="3186369" y="312875"/>
                  <a:pt x="3222191" y="307887"/>
                </a:cubicBezTo>
                <a:cubicBezTo>
                  <a:pt x="3223593" y="304249"/>
                  <a:pt x="3179978" y="296995"/>
                  <a:pt x="3227953" y="297650"/>
                </a:cubicBezTo>
                <a:cubicBezTo>
                  <a:pt x="3275928" y="298306"/>
                  <a:pt x="3443572" y="313020"/>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62781" y="222856"/>
                  <a:pt x="4184760" y="196847"/>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61586" y="136690"/>
                  <a:pt x="4823142" y="161592"/>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7769" y="214252"/>
                  <a:pt x="6349573" y="188998"/>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logo with text on it&#10;&#10;Description automatically generated">
            <a:extLst>
              <a:ext uri="{FF2B5EF4-FFF2-40B4-BE49-F238E27FC236}">
                <a16:creationId xmlns:a16="http://schemas.microsoft.com/office/drawing/2014/main" id="{169BDD38-67A1-0025-B992-DB54E96EFFF8}"/>
              </a:ext>
            </a:extLst>
          </p:cNvPr>
          <p:cNvPicPr>
            <a:picLocks noChangeAspect="1"/>
          </p:cNvPicPr>
          <p:nvPr/>
        </p:nvPicPr>
        <p:blipFill>
          <a:blip r:embed="rId5"/>
          <a:stretch>
            <a:fillRect/>
          </a:stretch>
        </p:blipFill>
        <p:spPr>
          <a:xfrm>
            <a:off x="10655152" y="75251"/>
            <a:ext cx="1390844" cy="1305107"/>
          </a:xfrm>
          <a:prstGeom prst="rect">
            <a:avLst/>
          </a:prstGeom>
        </p:spPr>
      </p:pic>
      <p:sp>
        <p:nvSpPr>
          <p:cNvPr id="8" name="Content Placeholder 26">
            <a:extLst>
              <a:ext uri="{FF2B5EF4-FFF2-40B4-BE49-F238E27FC236}">
                <a16:creationId xmlns:a16="http://schemas.microsoft.com/office/drawing/2014/main" id="{55A3CBD9-847F-E26E-B3F1-A65E9EE4D424}"/>
              </a:ext>
            </a:extLst>
          </p:cNvPr>
          <p:cNvSpPr txBox="1">
            <a:spLocks/>
          </p:cNvSpPr>
          <p:nvPr/>
        </p:nvSpPr>
        <p:spPr>
          <a:xfrm>
            <a:off x="554447" y="383989"/>
            <a:ext cx="9702799" cy="83954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900" b="1" dirty="0"/>
              <a:t>Results (5/19)</a:t>
            </a:r>
            <a:endParaRPr lang="en-US" b="1" dirty="0"/>
          </a:p>
        </p:txBody>
      </p:sp>
      <p:sp>
        <p:nvSpPr>
          <p:cNvPr id="10" name="Content Placeholder 9">
            <a:extLst>
              <a:ext uri="{FF2B5EF4-FFF2-40B4-BE49-F238E27FC236}">
                <a16:creationId xmlns:a16="http://schemas.microsoft.com/office/drawing/2014/main" id="{B676CA1F-1918-3B68-741B-1FCDAAEB1912}"/>
              </a:ext>
            </a:extLst>
          </p:cNvPr>
          <p:cNvSpPr>
            <a:spLocks noGrp="1"/>
          </p:cNvSpPr>
          <p:nvPr>
            <p:ph idx="1"/>
          </p:nvPr>
        </p:nvSpPr>
        <p:spPr>
          <a:xfrm>
            <a:off x="409902" y="1056983"/>
            <a:ext cx="10641725" cy="830997"/>
          </a:xfrm>
        </p:spPr>
        <p:txBody>
          <a:bodyPr>
            <a:noAutofit/>
          </a:bodyPr>
          <a:lstStyle/>
          <a:p>
            <a:pPr marL="0" indent="0" algn="just">
              <a:buNone/>
            </a:pPr>
            <a:r>
              <a:rPr lang="en-US" sz="2400" dirty="0"/>
              <a:t>HS Leading Edge (LE) Rib – Blank Formability and Forming Limit Diagram</a:t>
            </a:r>
          </a:p>
          <a:p>
            <a:pPr marL="0" indent="0" algn="just">
              <a:buNone/>
            </a:pPr>
            <a:endParaRPr lang="en-US" sz="2400" dirty="0"/>
          </a:p>
        </p:txBody>
      </p:sp>
      <p:pic>
        <p:nvPicPr>
          <p:cNvPr id="2" name="LERib3">
            <a:hlinkClick r:id="" action="ppaction://media"/>
            <a:extLst>
              <a:ext uri="{FF2B5EF4-FFF2-40B4-BE49-F238E27FC236}">
                <a16:creationId xmlns:a16="http://schemas.microsoft.com/office/drawing/2014/main" id="{8366AB29-3769-5C66-56D9-033A4481667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598513" y="1607522"/>
            <a:ext cx="7393781" cy="4515925"/>
          </a:xfrm>
          <a:prstGeom prst="rect">
            <a:avLst/>
          </a:prstGeom>
        </p:spPr>
      </p:pic>
      <p:pic>
        <p:nvPicPr>
          <p:cNvPr id="4" name="Picture 3" descr="A screen shot of a computer&#10;&#10;Description automatically generated">
            <a:extLst>
              <a:ext uri="{FF2B5EF4-FFF2-40B4-BE49-F238E27FC236}">
                <a16:creationId xmlns:a16="http://schemas.microsoft.com/office/drawing/2014/main" id="{B798D54F-E6B0-7890-C224-FD5A5097F3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49395" y="1607522"/>
            <a:ext cx="1745131" cy="1966130"/>
          </a:xfrm>
          <a:prstGeom prst="rect">
            <a:avLst/>
          </a:prstGeom>
        </p:spPr>
      </p:pic>
    </p:spTree>
    <p:extLst>
      <p:ext uri="{BB962C8B-B14F-4D97-AF65-F5344CB8AC3E}">
        <p14:creationId xmlns:p14="http://schemas.microsoft.com/office/powerpoint/2010/main" val="449520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36">
            <a:extLst>
              <a:ext uri="{FF2B5EF4-FFF2-40B4-BE49-F238E27FC236}">
                <a16:creationId xmlns:a16="http://schemas.microsoft.com/office/drawing/2014/main" id="{13EFA6C3-82DC-4131-9929-2523E6FD0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38">
            <a:extLst>
              <a:ext uri="{FF2B5EF4-FFF2-40B4-BE49-F238E27FC236}">
                <a16:creationId xmlns:a16="http://schemas.microsoft.com/office/drawing/2014/main" id="{AEC9469E-14CA-4358-BABC-CBF836A61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69680" cy="767978"/>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Shape 40">
            <a:extLst>
              <a:ext uri="{FF2B5EF4-FFF2-40B4-BE49-F238E27FC236}">
                <a16:creationId xmlns:a16="http://schemas.microsoft.com/office/drawing/2014/main" id="{048EB4C9-ACAF-4CCA-BA6E-931443192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5753" y="6027658"/>
            <a:ext cx="7906247" cy="830343"/>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785037 w 6884912"/>
              <a:gd name="connsiteY84" fmla="*/ 161964 h 1161397"/>
              <a:gd name="connsiteX85" fmla="*/ 4844073 w 6884912"/>
              <a:gd name="connsiteY85" fmla="*/ 161768 h 1161397"/>
              <a:gd name="connsiteX86" fmla="*/ 4856454 w 6884912"/>
              <a:gd name="connsiteY86" fmla="*/ 130488 h 1161397"/>
              <a:gd name="connsiteX87" fmla="*/ 4920038 w 6884912"/>
              <a:gd name="connsiteY87" fmla="*/ 140418 h 1161397"/>
              <a:gd name="connsiteX88" fmla="*/ 5016639 w 6884912"/>
              <a:gd name="connsiteY88" fmla="*/ 158905 h 1161397"/>
              <a:gd name="connsiteX89" fmla="*/ 5072009 w 6884912"/>
              <a:gd name="connsiteY89" fmla="*/ 161502 h 1161397"/>
              <a:gd name="connsiteX90" fmla="*/ 5223626 w 6884912"/>
              <a:gd name="connsiteY90" fmla="*/ 177356 h 1161397"/>
              <a:gd name="connsiteX91" fmla="*/ 5375773 w 6884912"/>
              <a:gd name="connsiteY91" fmla="*/ 199913 h 1161397"/>
              <a:gd name="connsiteX92" fmla="*/ 5467502 w 6884912"/>
              <a:gd name="connsiteY92" fmla="*/ 250963 h 1161397"/>
              <a:gd name="connsiteX93" fmla="*/ 5592395 w 6884912"/>
              <a:gd name="connsiteY93" fmla="*/ 265434 h 1161397"/>
              <a:gd name="connsiteX94" fmla="*/ 5613532 w 6884912"/>
              <a:gd name="connsiteY94" fmla="*/ 273379 h 1161397"/>
              <a:gd name="connsiteX95" fmla="*/ 5642173 w 6884912"/>
              <a:gd name="connsiteY95" fmla="*/ 266904 h 1161397"/>
              <a:gd name="connsiteX96" fmla="*/ 5756910 w 6884912"/>
              <a:gd name="connsiteY96" fmla="*/ 239211 h 1161397"/>
              <a:gd name="connsiteX97" fmla="*/ 5846667 w 6884912"/>
              <a:gd name="connsiteY97" fmla="*/ 201786 h 1161397"/>
              <a:gd name="connsiteX98" fmla="*/ 5960732 w 6884912"/>
              <a:gd name="connsiteY98" fmla="*/ 220708 h 1161397"/>
              <a:gd name="connsiteX99" fmla="*/ 6029542 w 6884912"/>
              <a:gd name="connsiteY99" fmla="*/ 210339 h 1161397"/>
              <a:gd name="connsiteX100" fmla="*/ 6141123 w 6884912"/>
              <a:gd name="connsiteY100" fmla="*/ 159923 h 1161397"/>
              <a:gd name="connsiteX101" fmla="*/ 6290640 w 6884912"/>
              <a:gd name="connsiteY101" fmla="*/ 167441 h 1161397"/>
              <a:gd name="connsiteX102" fmla="*/ 6322806 w 6884912"/>
              <a:gd name="connsiteY102" fmla="*/ 213293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844073 w 6884912"/>
              <a:gd name="connsiteY84" fmla="*/ 161768 h 1161397"/>
              <a:gd name="connsiteX85" fmla="*/ 4856454 w 6884912"/>
              <a:gd name="connsiteY85" fmla="*/ 130488 h 1161397"/>
              <a:gd name="connsiteX86" fmla="*/ 4920038 w 6884912"/>
              <a:gd name="connsiteY86" fmla="*/ 140418 h 1161397"/>
              <a:gd name="connsiteX87" fmla="*/ 5016639 w 6884912"/>
              <a:gd name="connsiteY87" fmla="*/ 158905 h 1161397"/>
              <a:gd name="connsiteX88" fmla="*/ 5072009 w 6884912"/>
              <a:gd name="connsiteY88" fmla="*/ 161502 h 1161397"/>
              <a:gd name="connsiteX89" fmla="*/ 5223626 w 6884912"/>
              <a:gd name="connsiteY89" fmla="*/ 177356 h 1161397"/>
              <a:gd name="connsiteX90" fmla="*/ 5375773 w 6884912"/>
              <a:gd name="connsiteY90" fmla="*/ 199913 h 1161397"/>
              <a:gd name="connsiteX91" fmla="*/ 5467502 w 6884912"/>
              <a:gd name="connsiteY91" fmla="*/ 250963 h 1161397"/>
              <a:gd name="connsiteX92" fmla="*/ 5592395 w 6884912"/>
              <a:gd name="connsiteY92" fmla="*/ 265434 h 1161397"/>
              <a:gd name="connsiteX93" fmla="*/ 5613532 w 6884912"/>
              <a:gd name="connsiteY93" fmla="*/ 273379 h 1161397"/>
              <a:gd name="connsiteX94" fmla="*/ 5642173 w 6884912"/>
              <a:gd name="connsiteY94" fmla="*/ 266904 h 1161397"/>
              <a:gd name="connsiteX95" fmla="*/ 5756910 w 6884912"/>
              <a:gd name="connsiteY95" fmla="*/ 239211 h 1161397"/>
              <a:gd name="connsiteX96" fmla="*/ 5846667 w 6884912"/>
              <a:gd name="connsiteY96" fmla="*/ 201786 h 1161397"/>
              <a:gd name="connsiteX97" fmla="*/ 5960732 w 6884912"/>
              <a:gd name="connsiteY97" fmla="*/ 220708 h 1161397"/>
              <a:gd name="connsiteX98" fmla="*/ 6029542 w 6884912"/>
              <a:gd name="connsiteY98" fmla="*/ 210339 h 1161397"/>
              <a:gd name="connsiteX99" fmla="*/ 6141123 w 6884912"/>
              <a:gd name="connsiteY99" fmla="*/ 159923 h 1161397"/>
              <a:gd name="connsiteX100" fmla="*/ 6290640 w 6884912"/>
              <a:gd name="connsiteY100" fmla="*/ 167441 h 1161397"/>
              <a:gd name="connsiteX101" fmla="*/ 6322806 w 6884912"/>
              <a:gd name="connsiteY101" fmla="*/ 213293 h 1161397"/>
              <a:gd name="connsiteX102" fmla="*/ 6380420 w 6884912"/>
              <a:gd name="connsiteY102" fmla="*/ 173195 h 1161397"/>
              <a:gd name="connsiteX103" fmla="*/ 6507891 w 6884912"/>
              <a:gd name="connsiteY103" fmla="*/ 118474 h 1161397"/>
              <a:gd name="connsiteX104" fmla="*/ 6571807 w 6884912"/>
              <a:gd name="connsiteY104" fmla="*/ 98636 h 1161397"/>
              <a:gd name="connsiteX105" fmla="*/ 6671880 w 6884912"/>
              <a:gd name="connsiteY105" fmla="*/ 82931 h 1161397"/>
              <a:gd name="connsiteX106" fmla="*/ 6702266 w 6884912"/>
              <a:gd name="connsiteY106" fmla="*/ 75470 h 1161397"/>
              <a:gd name="connsiteX107" fmla="*/ 6845802 w 6884912"/>
              <a:gd name="connsiteY107" fmla="*/ 24496 h 1161397"/>
              <a:gd name="connsiteX108" fmla="*/ 6884912 w 6884912"/>
              <a:gd name="connsiteY10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12111 w 6884912"/>
              <a:gd name="connsiteY8" fmla="*/ 1085599 h 1161397"/>
              <a:gd name="connsiteX9" fmla="*/ 567875 w 6884912"/>
              <a:gd name="connsiteY9" fmla="*/ 1051976 h 1161397"/>
              <a:gd name="connsiteX10" fmla="*/ 601644 w 6884912"/>
              <a:gd name="connsiteY10" fmla="*/ 1003997 h 1161397"/>
              <a:gd name="connsiteX11" fmla="*/ 651408 w 6884912"/>
              <a:gd name="connsiteY11" fmla="*/ 984938 h 1161397"/>
              <a:gd name="connsiteX12" fmla="*/ 673197 w 6884912"/>
              <a:gd name="connsiteY12" fmla="*/ 1010060 h 1161397"/>
              <a:gd name="connsiteX13" fmla="*/ 723108 w 6884912"/>
              <a:gd name="connsiteY13" fmla="*/ 980081 h 1161397"/>
              <a:gd name="connsiteX14" fmla="*/ 797699 w 6884912"/>
              <a:gd name="connsiteY14" fmla="*/ 931362 h 1161397"/>
              <a:gd name="connsiteX15" fmla="*/ 843359 w 6884912"/>
              <a:gd name="connsiteY15" fmla="*/ 910894 h 1161397"/>
              <a:gd name="connsiteX16" fmla="*/ 965215 w 6884912"/>
              <a:gd name="connsiteY16" fmla="*/ 846701 h 1161397"/>
              <a:gd name="connsiteX17" fmla="*/ 1085080 w 6884912"/>
              <a:gd name="connsiteY17" fmla="*/ 776086 h 1161397"/>
              <a:gd name="connsiteX18" fmla="*/ 1131224 w 6884912"/>
              <a:gd name="connsiteY18" fmla="*/ 706160 h 1161397"/>
              <a:gd name="connsiteX19" fmla="*/ 1138051 w 6884912"/>
              <a:gd name="connsiteY19" fmla="*/ 70203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26340 w 6884912"/>
              <a:gd name="connsiteY38" fmla="*/ 638496 h 1161397"/>
              <a:gd name="connsiteX39" fmla="*/ 1731986 w 6884912"/>
              <a:gd name="connsiteY39" fmla="*/ 589682 h 1161397"/>
              <a:gd name="connsiteX40" fmla="*/ 1927935 w 6884912"/>
              <a:gd name="connsiteY40" fmla="*/ 628540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222191 w 6884912"/>
              <a:gd name="connsiteY57" fmla="*/ 307887 h 1161397"/>
              <a:gd name="connsiteX58" fmla="*/ 3227953 w 6884912"/>
              <a:gd name="connsiteY58" fmla="*/ 297650 h 1161397"/>
              <a:gd name="connsiteX59" fmla="*/ 3510042 w 6884912"/>
              <a:gd name="connsiteY59" fmla="*/ 311820 h 1161397"/>
              <a:gd name="connsiteX60" fmla="*/ 3626773 w 6884912"/>
              <a:gd name="connsiteY60" fmla="*/ 290452 h 1161397"/>
              <a:gd name="connsiteX61" fmla="*/ 3666217 w 6884912"/>
              <a:gd name="connsiteY61" fmla="*/ 273255 h 1161397"/>
              <a:gd name="connsiteX62" fmla="*/ 3732427 w 6884912"/>
              <a:gd name="connsiteY62" fmla="*/ 245039 h 1161397"/>
              <a:gd name="connsiteX63" fmla="*/ 3777022 w 6884912"/>
              <a:gd name="connsiteY63" fmla="*/ 200276 h 1161397"/>
              <a:gd name="connsiteX64" fmla="*/ 3791246 w 6884912"/>
              <a:gd name="connsiteY64" fmla="*/ 189996 h 1161397"/>
              <a:gd name="connsiteX65" fmla="*/ 3819864 w 6884912"/>
              <a:gd name="connsiteY65" fmla="*/ 194605 h 1161397"/>
              <a:gd name="connsiteX66" fmla="*/ 3830398 w 6884912"/>
              <a:gd name="connsiteY66" fmla="*/ 188383 h 1161397"/>
              <a:gd name="connsiteX67" fmla="*/ 3834360 w 6884912"/>
              <a:gd name="connsiteY67" fmla="*/ 188992 h 1161397"/>
              <a:gd name="connsiteX68" fmla="*/ 3843715 w 6884912"/>
              <a:gd name="connsiteY68" fmla="*/ 188752 h 1161397"/>
              <a:gd name="connsiteX69" fmla="*/ 3842609 w 6884912"/>
              <a:gd name="connsiteY69" fmla="*/ 197386 h 1161397"/>
              <a:gd name="connsiteX70" fmla="*/ 3853961 w 6884912"/>
              <a:gd name="connsiteY70" fmla="*/ 213380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3922400 w 6884912"/>
              <a:gd name="connsiteY74" fmla="*/ 205056 h 1161397"/>
              <a:gd name="connsiteX75" fmla="*/ 4013061 w 6884912"/>
              <a:gd name="connsiteY75" fmla="*/ 224874 h 1161397"/>
              <a:gd name="connsiteX76" fmla="*/ 4220717 w 6884912"/>
              <a:gd name="connsiteY76" fmla="*/ 192946 h 1161397"/>
              <a:gd name="connsiteX77" fmla="*/ 4228802 w 6884912"/>
              <a:gd name="connsiteY77" fmla="*/ 201468 h 1161397"/>
              <a:gd name="connsiteX78" fmla="*/ 4289361 w 6884912"/>
              <a:gd name="connsiteY78" fmla="*/ 196642 h 1161397"/>
              <a:gd name="connsiteX79" fmla="*/ 4498913 w 6884912"/>
              <a:gd name="connsiteY79" fmla="*/ 118915 h 1161397"/>
              <a:gd name="connsiteX80" fmla="*/ 4617330 w 6884912"/>
              <a:gd name="connsiteY80" fmla="*/ 111163 h 1161397"/>
              <a:gd name="connsiteX81" fmla="*/ 4659778 w 6884912"/>
              <a:gd name="connsiteY81" fmla="*/ 118219 h 1161397"/>
              <a:gd name="connsiteX82" fmla="*/ 4730870 w 6884912"/>
              <a:gd name="connsiteY82" fmla="*/ 129432 h 1161397"/>
              <a:gd name="connsiteX83" fmla="*/ 4844073 w 6884912"/>
              <a:gd name="connsiteY83" fmla="*/ 161768 h 1161397"/>
              <a:gd name="connsiteX84" fmla="*/ 4856454 w 6884912"/>
              <a:gd name="connsiteY84" fmla="*/ 130488 h 1161397"/>
              <a:gd name="connsiteX85" fmla="*/ 4920038 w 6884912"/>
              <a:gd name="connsiteY85" fmla="*/ 140418 h 1161397"/>
              <a:gd name="connsiteX86" fmla="*/ 5016639 w 6884912"/>
              <a:gd name="connsiteY86" fmla="*/ 158905 h 1161397"/>
              <a:gd name="connsiteX87" fmla="*/ 5072009 w 6884912"/>
              <a:gd name="connsiteY87" fmla="*/ 161502 h 1161397"/>
              <a:gd name="connsiteX88" fmla="*/ 5223626 w 6884912"/>
              <a:gd name="connsiteY88" fmla="*/ 177356 h 1161397"/>
              <a:gd name="connsiteX89" fmla="*/ 5375773 w 6884912"/>
              <a:gd name="connsiteY89" fmla="*/ 199913 h 1161397"/>
              <a:gd name="connsiteX90" fmla="*/ 5467502 w 6884912"/>
              <a:gd name="connsiteY90" fmla="*/ 250963 h 1161397"/>
              <a:gd name="connsiteX91" fmla="*/ 5592395 w 6884912"/>
              <a:gd name="connsiteY91" fmla="*/ 265434 h 1161397"/>
              <a:gd name="connsiteX92" fmla="*/ 5613532 w 6884912"/>
              <a:gd name="connsiteY92" fmla="*/ 273379 h 1161397"/>
              <a:gd name="connsiteX93" fmla="*/ 5642173 w 6884912"/>
              <a:gd name="connsiteY93" fmla="*/ 266904 h 1161397"/>
              <a:gd name="connsiteX94" fmla="*/ 5756910 w 6884912"/>
              <a:gd name="connsiteY94" fmla="*/ 239211 h 1161397"/>
              <a:gd name="connsiteX95" fmla="*/ 5846667 w 6884912"/>
              <a:gd name="connsiteY95" fmla="*/ 201786 h 1161397"/>
              <a:gd name="connsiteX96" fmla="*/ 5960732 w 6884912"/>
              <a:gd name="connsiteY96" fmla="*/ 220708 h 1161397"/>
              <a:gd name="connsiteX97" fmla="*/ 6029542 w 6884912"/>
              <a:gd name="connsiteY97" fmla="*/ 210339 h 1161397"/>
              <a:gd name="connsiteX98" fmla="*/ 6141123 w 6884912"/>
              <a:gd name="connsiteY98" fmla="*/ 159923 h 1161397"/>
              <a:gd name="connsiteX99" fmla="*/ 6290640 w 6884912"/>
              <a:gd name="connsiteY99" fmla="*/ 167441 h 1161397"/>
              <a:gd name="connsiteX100" fmla="*/ 6322806 w 6884912"/>
              <a:gd name="connsiteY100" fmla="*/ 213293 h 1161397"/>
              <a:gd name="connsiteX101" fmla="*/ 6380420 w 6884912"/>
              <a:gd name="connsiteY101" fmla="*/ 173195 h 1161397"/>
              <a:gd name="connsiteX102" fmla="*/ 6507891 w 6884912"/>
              <a:gd name="connsiteY102" fmla="*/ 118474 h 1161397"/>
              <a:gd name="connsiteX103" fmla="*/ 6571807 w 6884912"/>
              <a:gd name="connsiteY103" fmla="*/ 98636 h 1161397"/>
              <a:gd name="connsiteX104" fmla="*/ 6671880 w 6884912"/>
              <a:gd name="connsiteY104" fmla="*/ 82931 h 1161397"/>
              <a:gd name="connsiteX105" fmla="*/ 6702266 w 6884912"/>
              <a:gd name="connsiteY105" fmla="*/ 75470 h 1161397"/>
              <a:gd name="connsiteX106" fmla="*/ 6845802 w 6884912"/>
              <a:gd name="connsiteY106" fmla="*/ 24496 h 1161397"/>
              <a:gd name="connsiteX107" fmla="*/ 6884912 w 6884912"/>
              <a:gd name="connsiteY10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12111 w 6884912"/>
              <a:gd name="connsiteY7" fmla="*/ 1085599 h 1161397"/>
              <a:gd name="connsiteX8" fmla="*/ 567875 w 6884912"/>
              <a:gd name="connsiteY8" fmla="*/ 1051976 h 1161397"/>
              <a:gd name="connsiteX9" fmla="*/ 601644 w 6884912"/>
              <a:gd name="connsiteY9" fmla="*/ 1003997 h 1161397"/>
              <a:gd name="connsiteX10" fmla="*/ 651408 w 6884912"/>
              <a:gd name="connsiteY10" fmla="*/ 984938 h 1161397"/>
              <a:gd name="connsiteX11" fmla="*/ 673197 w 6884912"/>
              <a:gd name="connsiteY11" fmla="*/ 1010060 h 1161397"/>
              <a:gd name="connsiteX12" fmla="*/ 723108 w 6884912"/>
              <a:gd name="connsiteY12" fmla="*/ 980081 h 1161397"/>
              <a:gd name="connsiteX13" fmla="*/ 797699 w 6884912"/>
              <a:gd name="connsiteY13" fmla="*/ 931362 h 1161397"/>
              <a:gd name="connsiteX14" fmla="*/ 843359 w 6884912"/>
              <a:gd name="connsiteY14" fmla="*/ 910894 h 1161397"/>
              <a:gd name="connsiteX15" fmla="*/ 965215 w 6884912"/>
              <a:gd name="connsiteY15" fmla="*/ 846701 h 1161397"/>
              <a:gd name="connsiteX16" fmla="*/ 1085080 w 6884912"/>
              <a:gd name="connsiteY16" fmla="*/ 776086 h 1161397"/>
              <a:gd name="connsiteX17" fmla="*/ 1131224 w 6884912"/>
              <a:gd name="connsiteY17" fmla="*/ 706160 h 1161397"/>
              <a:gd name="connsiteX18" fmla="*/ 1138051 w 6884912"/>
              <a:gd name="connsiteY18" fmla="*/ 702034 h 1161397"/>
              <a:gd name="connsiteX19" fmla="*/ 1158800 w 6884912"/>
              <a:gd name="connsiteY19" fmla="*/ 700004 h 1161397"/>
              <a:gd name="connsiteX20" fmla="*/ 1166947 w 6884912"/>
              <a:gd name="connsiteY20" fmla="*/ 700762 h 1161397"/>
              <a:gd name="connsiteX21" fmla="*/ 1178135 w 6884912"/>
              <a:gd name="connsiteY21" fmla="*/ 698631 h 1161397"/>
              <a:gd name="connsiteX22" fmla="*/ 1178301 w 6884912"/>
              <a:gd name="connsiteY22" fmla="*/ 698094 h 1161397"/>
              <a:gd name="connsiteX23" fmla="*/ 1188995 w 6884912"/>
              <a:gd name="connsiteY23" fmla="*/ 697048 h 1161397"/>
              <a:gd name="connsiteX24" fmla="*/ 1242716 w 6884912"/>
              <a:gd name="connsiteY24" fmla="*/ 698052 h 1161397"/>
              <a:gd name="connsiteX25" fmla="*/ 1299977 w 6884912"/>
              <a:gd name="connsiteY25" fmla="*/ 639196 h 1161397"/>
              <a:gd name="connsiteX26" fmla="*/ 1326190 w 6884912"/>
              <a:gd name="connsiteY26" fmla="*/ 625955 h 1161397"/>
              <a:gd name="connsiteX27" fmla="*/ 1339600 w 6884912"/>
              <a:gd name="connsiteY27" fmla="*/ 616295 h 1161397"/>
              <a:gd name="connsiteX28" fmla="*/ 1340054 w 6884912"/>
              <a:gd name="connsiteY28" fmla="*/ 614022 h 1161397"/>
              <a:gd name="connsiteX29" fmla="*/ 1391606 w 6884912"/>
              <a:gd name="connsiteY29" fmla="*/ 615229 h 1161397"/>
              <a:gd name="connsiteX30" fmla="*/ 1397565 w 6884912"/>
              <a:gd name="connsiteY30" fmla="*/ 611490 h 1161397"/>
              <a:gd name="connsiteX31" fmla="*/ 1432302 w 6884912"/>
              <a:gd name="connsiteY31" fmla="*/ 617267 h 1161397"/>
              <a:gd name="connsiteX32" fmla="*/ 1449644 w 6884912"/>
              <a:gd name="connsiteY32" fmla="*/ 617591 h 1161397"/>
              <a:gd name="connsiteX33" fmla="*/ 1455793 w 6884912"/>
              <a:gd name="connsiteY33" fmla="*/ 623174 h 1161397"/>
              <a:gd name="connsiteX34" fmla="*/ 1480758 w 6884912"/>
              <a:gd name="connsiteY34" fmla="*/ 620863 h 1161397"/>
              <a:gd name="connsiteX35" fmla="*/ 1483154 w 6884912"/>
              <a:gd name="connsiteY35" fmla="*/ 618527 h 1161397"/>
              <a:gd name="connsiteX36" fmla="*/ 1505495 w 6884912"/>
              <a:gd name="connsiteY36" fmla="*/ 624325 h 1161397"/>
              <a:gd name="connsiteX37" fmla="*/ 1526340 w 6884912"/>
              <a:gd name="connsiteY37" fmla="*/ 638496 h 1161397"/>
              <a:gd name="connsiteX38" fmla="*/ 1731986 w 6884912"/>
              <a:gd name="connsiteY38" fmla="*/ 589682 h 1161397"/>
              <a:gd name="connsiteX39" fmla="*/ 1927935 w 6884912"/>
              <a:gd name="connsiteY39" fmla="*/ 628540 h 1161397"/>
              <a:gd name="connsiteX40" fmla="*/ 2039075 w 6884912"/>
              <a:gd name="connsiteY40" fmla="*/ 599964 h 1161397"/>
              <a:gd name="connsiteX41" fmla="*/ 2066980 w 6884912"/>
              <a:gd name="connsiteY41" fmla="*/ 550413 h 1161397"/>
              <a:gd name="connsiteX42" fmla="*/ 2352236 w 6884912"/>
              <a:gd name="connsiteY42" fmla="*/ 519602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222191 w 6884912"/>
              <a:gd name="connsiteY56" fmla="*/ 307887 h 1161397"/>
              <a:gd name="connsiteX57" fmla="*/ 3227953 w 6884912"/>
              <a:gd name="connsiteY57" fmla="*/ 297650 h 1161397"/>
              <a:gd name="connsiteX58" fmla="*/ 3510042 w 6884912"/>
              <a:gd name="connsiteY58" fmla="*/ 311820 h 1161397"/>
              <a:gd name="connsiteX59" fmla="*/ 3626773 w 6884912"/>
              <a:gd name="connsiteY59" fmla="*/ 290452 h 1161397"/>
              <a:gd name="connsiteX60" fmla="*/ 3666217 w 6884912"/>
              <a:gd name="connsiteY60" fmla="*/ 273255 h 1161397"/>
              <a:gd name="connsiteX61" fmla="*/ 3732427 w 6884912"/>
              <a:gd name="connsiteY61" fmla="*/ 245039 h 1161397"/>
              <a:gd name="connsiteX62" fmla="*/ 3777022 w 6884912"/>
              <a:gd name="connsiteY62" fmla="*/ 200276 h 1161397"/>
              <a:gd name="connsiteX63" fmla="*/ 3791246 w 6884912"/>
              <a:gd name="connsiteY63" fmla="*/ 189996 h 1161397"/>
              <a:gd name="connsiteX64" fmla="*/ 3819864 w 6884912"/>
              <a:gd name="connsiteY64" fmla="*/ 194605 h 1161397"/>
              <a:gd name="connsiteX65" fmla="*/ 3830398 w 6884912"/>
              <a:gd name="connsiteY65" fmla="*/ 188383 h 1161397"/>
              <a:gd name="connsiteX66" fmla="*/ 3834360 w 6884912"/>
              <a:gd name="connsiteY66" fmla="*/ 188992 h 1161397"/>
              <a:gd name="connsiteX67" fmla="*/ 3843715 w 6884912"/>
              <a:gd name="connsiteY67" fmla="*/ 188752 h 1161397"/>
              <a:gd name="connsiteX68" fmla="*/ 3842609 w 6884912"/>
              <a:gd name="connsiteY68" fmla="*/ 197386 h 1161397"/>
              <a:gd name="connsiteX69" fmla="*/ 3853961 w 6884912"/>
              <a:gd name="connsiteY69" fmla="*/ 213380 h 1161397"/>
              <a:gd name="connsiteX70" fmla="*/ 3907640 w 6884912"/>
              <a:gd name="connsiteY70" fmla="*/ 207568 h 1161397"/>
              <a:gd name="connsiteX71" fmla="*/ 3910449 w 6884912"/>
              <a:gd name="connsiteY71" fmla="*/ 197808 h 1161397"/>
              <a:gd name="connsiteX72" fmla="*/ 3917197 w 6884912"/>
              <a:gd name="connsiteY72" fmla="*/ 196121 h 1161397"/>
              <a:gd name="connsiteX73" fmla="*/ 3922400 w 6884912"/>
              <a:gd name="connsiteY73" fmla="*/ 205056 h 1161397"/>
              <a:gd name="connsiteX74" fmla="*/ 4013061 w 6884912"/>
              <a:gd name="connsiteY74" fmla="*/ 224874 h 1161397"/>
              <a:gd name="connsiteX75" fmla="*/ 4220717 w 6884912"/>
              <a:gd name="connsiteY75" fmla="*/ 192946 h 1161397"/>
              <a:gd name="connsiteX76" fmla="*/ 4228802 w 6884912"/>
              <a:gd name="connsiteY76" fmla="*/ 201468 h 1161397"/>
              <a:gd name="connsiteX77" fmla="*/ 4289361 w 6884912"/>
              <a:gd name="connsiteY77" fmla="*/ 196642 h 1161397"/>
              <a:gd name="connsiteX78" fmla="*/ 4498913 w 6884912"/>
              <a:gd name="connsiteY78" fmla="*/ 118915 h 1161397"/>
              <a:gd name="connsiteX79" fmla="*/ 4617330 w 6884912"/>
              <a:gd name="connsiteY79" fmla="*/ 111163 h 1161397"/>
              <a:gd name="connsiteX80" fmla="*/ 4659778 w 6884912"/>
              <a:gd name="connsiteY80" fmla="*/ 118219 h 1161397"/>
              <a:gd name="connsiteX81" fmla="*/ 4730870 w 6884912"/>
              <a:gd name="connsiteY81" fmla="*/ 129432 h 1161397"/>
              <a:gd name="connsiteX82" fmla="*/ 4844073 w 6884912"/>
              <a:gd name="connsiteY82" fmla="*/ 161768 h 1161397"/>
              <a:gd name="connsiteX83" fmla="*/ 4856454 w 6884912"/>
              <a:gd name="connsiteY83" fmla="*/ 130488 h 1161397"/>
              <a:gd name="connsiteX84" fmla="*/ 4920038 w 6884912"/>
              <a:gd name="connsiteY84" fmla="*/ 140418 h 1161397"/>
              <a:gd name="connsiteX85" fmla="*/ 5016639 w 6884912"/>
              <a:gd name="connsiteY85" fmla="*/ 158905 h 1161397"/>
              <a:gd name="connsiteX86" fmla="*/ 5072009 w 6884912"/>
              <a:gd name="connsiteY86" fmla="*/ 161502 h 1161397"/>
              <a:gd name="connsiteX87" fmla="*/ 5223626 w 6884912"/>
              <a:gd name="connsiteY87" fmla="*/ 177356 h 1161397"/>
              <a:gd name="connsiteX88" fmla="*/ 5375773 w 6884912"/>
              <a:gd name="connsiteY88" fmla="*/ 199913 h 1161397"/>
              <a:gd name="connsiteX89" fmla="*/ 5467502 w 6884912"/>
              <a:gd name="connsiteY89" fmla="*/ 250963 h 1161397"/>
              <a:gd name="connsiteX90" fmla="*/ 5592395 w 6884912"/>
              <a:gd name="connsiteY90" fmla="*/ 265434 h 1161397"/>
              <a:gd name="connsiteX91" fmla="*/ 5613532 w 6884912"/>
              <a:gd name="connsiteY91" fmla="*/ 273379 h 1161397"/>
              <a:gd name="connsiteX92" fmla="*/ 5642173 w 6884912"/>
              <a:gd name="connsiteY92" fmla="*/ 266904 h 1161397"/>
              <a:gd name="connsiteX93" fmla="*/ 5756910 w 6884912"/>
              <a:gd name="connsiteY93" fmla="*/ 239211 h 1161397"/>
              <a:gd name="connsiteX94" fmla="*/ 5846667 w 6884912"/>
              <a:gd name="connsiteY94" fmla="*/ 201786 h 1161397"/>
              <a:gd name="connsiteX95" fmla="*/ 5960732 w 6884912"/>
              <a:gd name="connsiteY95" fmla="*/ 220708 h 1161397"/>
              <a:gd name="connsiteX96" fmla="*/ 6029542 w 6884912"/>
              <a:gd name="connsiteY96" fmla="*/ 210339 h 1161397"/>
              <a:gd name="connsiteX97" fmla="*/ 6141123 w 6884912"/>
              <a:gd name="connsiteY97" fmla="*/ 159923 h 1161397"/>
              <a:gd name="connsiteX98" fmla="*/ 6290640 w 6884912"/>
              <a:gd name="connsiteY98" fmla="*/ 167441 h 1161397"/>
              <a:gd name="connsiteX99" fmla="*/ 6322806 w 6884912"/>
              <a:gd name="connsiteY99" fmla="*/ 213293 h 1161397"/>
              <a:gd name="connsiteX100" fmla="*/ 6380420 w 6884912"/>
              <a:gd name="connsiteY100" fmla="*/ 173195 h 1161397"/>
              <a:gd name="connsiteX101" fmla="*/ 6507891 w 6884912"/>
              <a:gd name="connsiteY101" fmla="*/ 118474 h 1161397"/>
              <a:gd name="connsiteX102" fmla="*/ 6571807 w 6884912"/>
              <a:gd name="connsiteY102" fmla="*/ 98636 h 1161397"/>
              <a:gd name="connsiteX103" fmla="*/ 6671880 w 6884912"/>
              <a:gd name="connsiteY103" fmla="*/ 82931 h 1161397"/>
              <a:gd name="connsiteX104" fmla="*/ 6702266 w 6884912"/>
              <a:gd name="connsiteY104" fmla="*/ 75470 h 1161397"/>
              <a:gd name="connsiteX105" fmla="*/ 6845802 w 6884912"/>
              <a:gd name="connsiteY105" fmla="*/ 24496 h 1161397"/>
              <a:gd name="connsiteX106" fmla="*/ 6884912 w 6884912"/>
              <a:gd name="connsiteY10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67875 w 6884912"/>
              <a:gd name="connsiteY7" fmla="*/ 1051976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213420 w 6884912"/>
              <a:gd name="connsiteY6" fmla="*/ 1056868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242716 w 6884912"/>
              <a:gd name="connsiteY20" fmla="*/ 698052 h 1161397"/>
              <a:gd name="connsiteX21" fmla="*/ 1299977 w 6884912"/>
              <a:gd name="connsiteY21" fmla="*/ 639196 h 1161397"/>
              <a:gd name="connsiteX22" fmla="*/ 1326190 w 6884912"/>
              <a:gd name="connsiteY22" fmla="*/ 625955 h 1161397"/>
              <a:gd name="connsiteX23" fmla="*/ 1339600 w 6884912"/>
              <a:gd name="connsiteY23" fmla="*/ 616295 h 1161397"/>
              <a:gd name="connsiteX24" fmla="*/ 1340054 w 6884912"/>
              <a:gd name="connsiteY24" fmla="*/ 614022 h 1161397"/>
              <a:gd name="connsiteX25" fmla="*/ 1391606 w 6884912"/>
              <a:gd name="connsiteY25" fmla="*/ 615229 h 1161397"/>
              <a:gd name="connsiteX26" fmla="*/ 1397565 w 6884912"/>
              <a:gd name="connsiteY26" fmla="*/ 611490 h 1161397"/>
              <a:gd name="connsiteX27" fmla="*/ 1432302 w 6884912"/>
              <a:gd name="connsiteY27" fmla="*/ 617267 h 1161397"/>
              <a:gd name="connsiteX28" fmla="*/ 1449644 w 6884912"/>
              <a:gd name="connsiteY28" fmla="*/ 617591 h 1161397"/>
              <a:gd name="connsiteX29" fmla="*/ 1455793 w 6884912"/>
              <a:gd name="connsiteY29" fmla="*/ 623174 h 1161397"/>
              <a:gd name="connsiteX30" fmla="*/ 1480758 w 6884912"/>
              <a:gd name="connsiteY30" fmla="*/ 620863 h 1161397"/>
              <a:gd name="connsiteX31" fmla="*/ 1483154 w 6884912"/>
              <a:gd name="connsiteY31" fmla="*/ 618527 h 1161397"/>
              <a:gd name="connsiteX32" fmla="*/ 1505495 w 6884912"/>
              <a:gd name="connsiteY32" fmla="*/ 624325 h 1161397"/>
              <a:gd name="connsiteX33" fmla="*/ 1526340 w 6884912"/>
              <a:gd name="connsiteY33" fmla="*/ 638496 h 1161397"/>
              <a:gd name="connsiteX34" fmla="*/ 1731986 w 6884912"/>
              <a:gd name="connsiteY34" fmla="*/ 589682 h 1161397"/>
              <a:gd name="connsiteX35" fmla="*/ 1927935 w 6884912"/>
              <a:gd name="connsiteY35" fmla="*/ 628540 h 1161397"/>
              <a:gd name="connsiteX36" fmla="*/ 2039075 w 6884912"/>
              <a:gd name="connsiteY36" fmla="*/ 599964 h 1161397"/>
              <a:gd name="connsiteX37" fmla="*/ 2066980 w 6884912"/>
              <a:gd name="connsiteY37" fmla="*/ 550413 h 1161397"/>
              <a:gd name="connsiteX38" fmla="*/ 2352236 w 6884912"/>
              <a:gd name="connsiteY38" fmla="*/ 519602 h 1161397"/>
              <a:gd name="connsiteX39" fmla="*/ 2420791 w 6884912"/>
              <a:gd name="connsiteY39" fmla="*/ 492826 h 1161397"/>
              <a:gd name="connsiteX40" fmla="*/ 2489932 w 6884912"/>
              <a:gd name="connsiteY40" fmla="*/ 507864 h 1161397"/>
              <a:gd name="connsiteX41" fmla="*/ 2512917 w 6884912"/>
              <a:gd name="connsiteY41" fmla="*/ 489127 h 1161397"/>
              <a:gd name="connsiteX42" fmla="*/ 2516783 w 6884912"/>
              <a:gd name="connsiteY42" fmla="*/ 485473 h 1161397"/>
              <a:gd name="connsiteX43" fmla="*/ 2534360 w 6884912"/>
              <a:gd name="connsiteY43" fmla="*/ 480064 h 1161397"/>
              <a:gd name="connsiteX44" fmla="*/ 2536691 w 6884912"/>
              <a:gd name="connsiteY44" fmla="*/ 467018 h 1161397"/>
              <a:gd name="connsiteX45" fmla="*/ 2561265 w 6884912"/>
              <a:gd name="connsiteY45" fmla="*/ 450623 h 1161397"/>
              <a:gd name="connsiteX46" fmla="*/ 2594349 w 6884912"/>
              <a:gd name="connsiteY46" fmla="*/ 443884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222191 w 6884912"/>
              <a:gd name="connsiteY52" fmla="*/ 307887 h 1161397"/>
              <a:gd name="connsiteX53" fmla="*/ 3227953 w 6884912"/>
              <a:gd name="connsiteY53" fmla="*/ 297650 h 1161397"/>
              <a:gd name="connsiteX54" fmla="*/ 3510042 w 6884912"/>
              <a:gd name="connsiteY54" fmla="*/ 311820 h 1161397"/>
              <a:gd name="connsiteX55" fmla="*/ 3626773 w 6884912"/>
              <a:gd name="connsiteY55" fmla="*/ 290452 h 1161397"/>
              <a:gd name="connsiteX56" fmla="*/ 3666217 w 6884912"/>
              <a:gd name="connsiteY56" fmla="*/ 273255 h 1161397"/>
              <a:gd name="connsiteX57" fmla="*/ 3732427 w 6884912"/>
              <a:gd name="connsiteY57" fmla="*/ 245039 h 1161397"/>
              <a:gd name="connsiteX58" fmla="*/ 3777022 w 6884912"/>
              <a:gd name="connsiteY58" fmla="*/ 200276 h 1161397"/>
              <a:gd name="connsiteX59" fmla="*/ 3791246 w 6884912"/>
              <a:gd name="connsiteY59" fmla="*/ 189996 h 1161397"/>
              <a:gd name="connsiteX60" fmla="*/ 3819864 w 6884912"/>
              <a:gd name="connsiteY60" fmla="*/ 194605 h 1161397"/>
              <a:gd name="connsiteX61" fmla="*/ 3830398 w 6884912"/>
              <a:gd name="connsiteY61" fmla="*/ 188383 h 1161397"/>
              <a:gd name="connsiteX62" fmla="*/ 3834360 w 6884912"/>
              <a:gd name="connsiteY62" fmla="*/ 188992 h 1161397"/>
              <a:gd name="connsiteX63" fmla="*/ 3843715 w 6884912"/>
              <a:gd name="connsiteY63" fmla="*/ 188752 h 1161397"/>
              <a:gd name="connsiteX64" fmla="*/ 3842609 w 6884912"/>
              <a:gd name="connsiteY64" fmla="*/ 197386 h 1161397"/>
              <a:gd name="connsiteX65" fmla="*/ 3853961 w 6884912"/>
              <a:gd name="connsiteY65" fmla="*/ 213380 h 1161397"/>
              <a:gd name="connsiteX66" fmla="*/ 3907640 w 6884912"/>
              <a:gd name="connsiteY66" fmla="*/ 207568 h 1161397"/>
              <a:gd name="connsiteX67" fmla="*/ 3910449 w 6884912"/>
              <a:gd name="connsiteY67" fmla="*/ 197808 h 1161397"/>
              <a:gd name="connsiteX68" fmla="*/ 3917197 w 6884912"/>
              <a:gd name="connsiteY68" fmla="*/ 196121 h 1161397"/>
              <a:gd name="connsiteX69" fmla="*/ 3922400 w 6884912"/>
              <a:gd name="connsiteY69" fmla="*/ 205056 h 1161397"/>
              <a:gd name="connsiteX70" fmla="*/ 4013061 w 6884912"/>
              <a:gd name="connsiteY70" fmla="*/ 224874 h 1161397"/>
              <a:gd name="connsiteX71" fmla="*/ 4220717 w 6884912"/>
              <a:gd name="connsiteY71" fmla="*/ 192946 h 1161397"/>
              <a:gd name="connsiteX72" fmla="*/ 4228802 w 6884912"/>
              <a:gd name="connsiteY72" fmla="*/ 201468 h 1161397"/>
              <a:gd name="connsiteX73" fmla="*/ 4289361 w 6884912"/>
              <a:gd name="connsiteY73" fmla="*/ 196642 h 1161397"/>
              <a:gd name="connsiteX74" fmla="*/ 4498913 w 6884912"/>
              <a:gd name="connsiteY74" fmla="*/ 118915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844073 w 6884912"/>
              <a:gd name="connsiteY78" fmla="*/ 161768 h 1161397"/>
              <a:gd name="connsiteX79" fmla="*/ 4856454 w 6884912"/>
              <a:gd name="connsiteY79" fmla="*/ 130488 h 1161397"/>
              <a:gd name="connsiteX80" fmla="*/ 4920038 w 6884912"/>
              <a:gd name="connsiteY80" fmla="*/ 140418 h 1161397"/>
              <a:gd name="connsiteX81" fmla="*/ 5016639 w 6884912"/>
              <a:gd name="connsiteY81" fmla="*/ 158905 h 1161397"/>
              <a:gd name="connsiteX82" fmla="*/ 5072009 w 6884912"/>
              <a:gd name="connsiteY82" fmla="*/ 161502 h 1161397"/>
              <a:gd name="connsiteX83" fmla="*/ 5223626 w 6884912"/>
              <a:gd name="connsiteY83" fmla="*/ 177356 h 1161397"/>
              <a:gd name="connsiteX84" fmla="*/ 5375773 w 6884912"/>
              <a:gd name="connsiteY84" fmla="*/ 199913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141123 w 6884912"/>
              <a:gd name="connsiteY93" fmla="*/ 159923 h 1161397"/>
              <a:gd name="connsiteX94" fmla="*/ 6290640 w 6884912"/>
              <a:gd name="connsiteY94" fmla="*/ 167441 h 1161397"/>
              <a:gd name="connsiteX95" fmla="*/ 6322806 w 6884912"/>
              <a:gd name="connsiteY95" fmla="*/ 213293 h 1161397"/>
              <a:gd name="connsiteX96" fmla="*/ 6380420 w 6884912"/>
              <a:gd name="connsiteY96" fmla="*/ 173195 h 1161397"/>
              <a:gd name="connsiteX97" fmla="*/ 6507891 w 6884912"/>
              <a:gd name="connsiteY97" fmla="*/ 118474 h 1161397"/>
              <a:gd name="connsiteX98" fmla="*/ 6571807 w 6884912"/>
              <a:gd name="connsiteY98" fmla="*/ 98636 h 1161397"/>
              <a:gd name="connsiteX99" fmla="*/ 6671880 w 6884912"/>
              <a:gd name="connsiteY99" fmla="*/ 82931 h 1161397"/>
              <a:gd name="connsiteX100" fmla="*/ 6702266 w 6884912"/>
              <a:gd name="connsiteY100" fmla="*/ 75470 h 1161397"/>
              <a:gd name="connsiteX101" fmla="*/ 6845802 w 6884912"/>
              <a:gd name="connsiteY101" fmla="*/ 24496 h 1161397"/>
              <a:gd name="connsiteX102" fmla="*/ 6884912 w 6884912"/>
              <a:gd name="connsiteY10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66947 w 6884912"/>
              <a:gd name="connsiteY16" fmla="*/ 700762 h 1161397"/>
              <a:gd name="connsiteX17" fmla="*/ 1178135 w 6884912"/>
              <a:gd name="connsiteY17" fmla="*/ 698631 h 1161397"/>
              <a:gd name="connsiteX18" fmla="*/ 1178301 w 6884912"/>
              <a:gd name="connsiteY18" fmla="*/ 698094 h 1161397"/>
              <a:gd name="connsiteX19" fmla="*/ 1242716 w 6884912"/>
              <a:gd name="connsiteY19" fmla="*/ 698052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40054 w 6884912"/>
              <a:gd name="connsiteY23" fmla="*/ 614022 h 1161397"/>
              <a:gd name="connsiteX24" fmla="*/ 1391606 w 6884912"/>
              <a:gd name="connsiteY24" fmla="*/ 615229 h 1161397"/>
              <a:gd name="connsiteX25" fmla="*/ 1397565 w 6884912"/>
              <a:gd name="connsiteY25" fmla="*/ 611490 h 1161397"/>
              <a:gd name="connsiteX26" fmla="*/ 1432302 w 6884912"/>
              <a:gd name="connsiteY26" fmla="*/ 617267 h 1161397"/>
              <a:gd name="connsiteX27" fmla="*/ 1449644 w 6884912"/>
              <a:gd name="connsiteY27" fmla="*/ 617591 h 1161397"/>
              <a:gd name="connsiteX28" fmla="*/ 1455793 w 6884912"/>
              <a:gd name="connsiteY28" fmla="*/ 623174 h 1161397"/>
              <a:gd name="connsiteX29" fmla="*/ 1480758 w 6884912"/>
              <a:gd name="connsiteY29" fmla="*/ 620863 h 1161397"/>
              <a:gd name="connsiteX30" fmla="*/ 1483154 w 6884912"/>
              <a:gd name="connsiteY30" fmla="*/ 618527 h 1161397"/>
              <a:gd name="connsiteX31" fmla="*/ 1505495 w 6884912"/>
              <a:gd name="connsiteY31" fmla="*/ 624325 h 1161397"/>
              <a:gd name="connsiteX32" fmla="*/ 1526340 w 6884912"/>
              <a:gd name="connsiteY32" fmla="*/ 638496 h 1161397"/>
              <a:gd name="connsiteX33" fmla="*/ 1731986 w 6884912"/>
              <a:gd name="connsiteY33" fmla="*/ 589682 h 1161397"/>
              <a:gd name="connsiteX34" fmla="*/ 1927935 w 6884912"/>
              <a:gd name="connsiteY34" fmla="*/ 628540 h 1161397"/>
              <a:gd name="connsiteX35" fmla="*/ 2039075 w 6884912"/>
              <a:gd name="connsiteY35" fmla="*/ 599964 h 1161397"/>
              <a:gd name="connsiteX36" fmla="*/ 2066980 w 6884912"/>
              <a:gd name="connsiteY36" fmla="*/ 550413 h 1161397"/>
              <a:gd name="connsiteX37" fmla="*/ 2352236 w 6884912"/>
              <a:gd name="connsiteY37" fmla="*/ 519602 h 1161397"/>
              <a:gd name="connsiteX38" fmla="*/ 2420791 w 6884912"/>
              <a:gd name="connsiteY38" fmla="*/ 492826 h 1161397"/>
              <a:gd name="connsiteX39" fmla="*/ 2489932 w 6884912"/>
              <a:gd name="connsiteY39" fmla="*/ 507864 h 1161397"/>
              <a:gd name="connsiteX40" fmla="*/ 2512917 w 6884912"/>
              <a:gd name="connsiteY40" fmla="*/ 489127 h 1161397"/>
              <a:gd name="connsiteX41" fmla="*/ 2516783 w 6884912"/>
              <a:gd name="connsiteY41" fmla="*/ 485473 h 1161397"/>
              <a:gd name="connsiteX42" fmla="*/ 2534360 w 6884912"/>
              <a:gd name="connsiteY42" fmla="*/ 480064 h 1161397"/>
              <a:gd name="connsiteX43" fmla="*/ 2536691 w 6884912"/>
              <a:gd name="connsiteY43" fmla="*/ 467018 h 1161397"/>
              <a:gd name="connsiteX44" fmla="*/ 2561265 w 6884912"/>
              <a:gd name="connsiteY44" fmla="*/ 450623 h 1161397"/>
              <a:gd name="connsiteX45" fmla="*/ 2594349 w 6884912"/>
              <a:gd name="connsiteY45" fmla="*/ 443884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222191 w 6884912"/>
              <a:gd name="connsiteY51" fmla="*/ 307887 h 1161397"/>
              <a:gd name="connsiteX52" fmla="*/ 3227953 w 6884912"/>
              <a:gd name="connsiteY52" fmla="*/ 297650 h 1161397"/>
              <a:gd name="connsiteX53" fmla="*/ 3510042 w 6884912"/>
              <a:gd name="connsiteY53" fmla="*/ 311820 h 1161397"/>
              <a:gd name="connsiteX54" fmla="*/ 3626773 w 6884912"/>
              <a:gd name="connsiteY54" fmla="*/ 290452 h 1161397"/>
              <a:gd name="connsiteX55" fmla="*/ 3666217 w 6884912"/>
              <a:gd name="connsiteY55" fmla="*/ 273255 h 1161397"/>
              <a:gd name="connsiteX56" fmla="*/ 3732427 w 6884912"/>
              <a:gd name="connsiteY56" fmla="*/ 245039 h 1161397"/>
              <a:gd name="connsiteX57" fmla="*/ 3777022 w 6884912"/>
              <a:gd name="connsiteY57" fmla="*/ 200276 h 1161397"/>
              <a:gd name="connsiteX58" fmla="*/ 3791246 w 6884912"/>
              <a:gd name="connsiteY58" fmla="*/ 189996 h 1161397"/>
              <a:gd name="connsiteX59" fmla="*/ 3819864 w 6884912"/>
              <a:gd name="connsiteY59" fmla="*/ 194605 h 1161397"/>
              <a:gd name="connsiteX60" fmla="*/ 3830398 w 6884912"/>
              <a:gd name="connsiteY60" fmla="*/ 188383 h 1161397"/>
              <a:gd name="connsiteX61" fmla="*/ 3834360 w 6884912"/>
              <a:gd name="connsiteY61" fmla="*/ 188992 h 1161397"/>
              <a:gd name="connsiteX62" fmla="*/ 3843715 w 6884912"/>
              <a:gd name="connsiteY62" fmla="*/ 188752 h 1161397"/>
              <a:gd name="connsiteX63" fmla="*/ 3842609 w 6884912"/>
              <a:gd name="connsiteY63" fmla="*/ 197386 h 1161397"/>
              <a:gd name="connsiteX64" fmla="*/ 3853961 w 6884912"/>
              <a:gd name="connsiteY64" fmla="*/ 213380 h 1161397"/>
              <a:gd name="connsiteX65" fmla="*/ 3907640 w 6884912"/>
              <a:gd name="connsiteY65" fmla="*/ 207568 h 1161397"/>
              <a:gd name="connsiteX66" fmla="*/ 3910449 w 6884912"/>
              <a:gd name="connsiteY66" fmla="*/ 197808 h 1161397"/>
              <a:gd name="connsiteX67" fmla="*/ 3917197 w 6884912"/>
              <a:gd name="connsiteY67" fmla="*/ 196121 h 1161397"/>
              <a:gd name="connsiteX68" fmla="*/ 3922400 w 6884912"/>
              <a:gd name="connsiteY68" fmla="*/ 205056 h 1161397"/>
              <a:gd name="connsiteX69" fmla="*/ 4013061 w 6884912"/>
              <a:gd name="connsiteY69" fmla="*/ 224874 h 1161397"/>
              <a:gd name="connsiteX70" fmla="*/ 4220717 w 6884912"/>
              <a:gd name="connsiteY70" fmla="*/ 192946 h 1161397"/>
              <a:gd name="connsiteX71" fmla="*/ 4228802 w 6884912"/>
              <a:gd name="connsiteY71" fmla="*/ 201468 h 1161397"/>
              <a:gd name="connsiteX72" fmla="*/ 4289361 w 6884912"/>
              <a:gd name="connsiteY72" fmla="*/ 196642 h 1161397"/>
              <a:gd name="connsiteX73" fmla="*/ 4498913 w 6884912"/>
              <a:gd name="connsiteY73" fmla="*/ 118915 h 1161397"/>
              <a:gd name="connsiteX74" fmla="*/ 4617330 w 6884912"/>
              <a:gd name="connsiteY74" fmla="*/ 111163 h 1161397"/>
              <a:gd name="connsiteX75" fmla="*/ 4659778 w 6884912"/>
              <a:gd name="connsiteY75" fmla="*/ 118219 h 1161397"/>
              <a:gd name="connsiteX76" fmla="*/ 4730870 w 6884912"/>
              <a:gd name="connsiteY76" fmla="*/ 129432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375773 w 6884912"/>
              <a:gd name="connsiteY83" fmla="*/ 199913 h 1161397"/>
              <a:gd name="connsiteX84" fmla="*/ 5467502 w 6884912"/>
              <a:gd name="connsiteY84" fmla="*/ 250963 h 1161397"/>
              <a:gd name="connsiteX85" fmla="*/ 5592395 w 6884912"/>
              <a:gd name="connsiteY85" fmla="*/ 265434 h 1161397"/>
              <a:gd name="connsiteX86" fmla="*/ 5613532 w 6884912"/>
              <a:gd name="connsiteY86" fmla="*/ 273379 h 1161397"/>
              <a:gd name="connsiteX87" fmla="*/ 5642173 w 6884912"/>
              <a:gd name="connsiteY87" fmla="*/ 266904 h 1161397"/>
              <a:gd name="connsiteX88" fmla="*/ 5756910 w 6884912"/>
              <a:gd name="connsiteY88" fmla="*/ 239211 h 1161397"/>
              <a:gd name="connsiteX89" fmla="*/ 5846667 w 6884912"/>
              <a:gd name="connsiteY89" fmla="*/ 201786 h 1161397"/>
              <a:gd name="connsiteX90" fmla="*/ 5960732 w 6884912"/>
              <a:gd name="connsiteY90" fmla="*/ 220708 h 1161397"/>
              <a:gd name="connsiteX91" fmla="*/ 6029542 w 6884912"/>
              <a:gd name="connsiteY91" fmla="*/ 210339 h 1161397"/>
              <a:gd name="connsiteX92" fmla="*/ 6141123 w 6884912"/>
              <a:gd name="connsiteY92" fmla="*/ 159923 h 1161397"/>
              <a:gd name="connsiteX93" fmla="*/ 6290640 w 6884912"/>
              <a:gd name="connsiteY93" fmla="*/ 167441 h 1161397"/>
              <a:gd name="connsiteX94" fmla="*/ 6322806 w 6884912"/>
              <a:gd name="connsiteY94" fmla="*/ 213293 h 1161397"/>
              <a:gd name="connsiteX95" fmla="*/ 6380420 w 6884912"/>
              <a:gd name="connsiteY95" fmla="*/ 173195 h 1161397"/>
              <a:gd name="connsiteX96" fmla="*/ 6507891 w 6884912"/>
              <a:gd name="connsiteY96" fmla="*/ 118474 h 1161397"/>
              <a:gd name="connsiteX97" fmla="*/ 6571807 w 6884912"/>
              <a:gd name="connsiteY97" fmla="*/ 98636 h 1161397"/>
              <a:gd name="connsiteX98" fmla="*/ 6671880 w 6884912"/>
              <a:gd name="connsiteY98" fmla="*/ 82931 h 1161397"/>
              <a:gd name="connsiteX99" fmla="*/ 6702266 w 6884912"/>
              <a:gd name="connsiteY99" fmla="*/ 75470 h 1161397"/>
              <a:gd name="connsiteX100" fmla="*/ 6845802 w 6884912"/>
              <a:gd name="connsiteY100" fmla="*/ 24496 h 1161397"/>
              <a:gd name="connsiteX101" fmla="*/ 6884912 w 6884912"/>
              <a:gd name="connsiteY10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78135 w 6884912"/>
              <a:gd name="connsiteY16" fmla="*/ 698631 h 1161397"/>
              <a:gd name="connsiteX17" fmla="*/ 1178301 w 6884912"/>
              <a:gd name="connsiteY17" fmla="*/ 698094 h 1161397"/>
              <a:gd name="connsiteX18" fmla="*/ 1242716 w 6884912"/>
              <a:gd name="connsiteY18" fmla="*/ 698052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40054 w 6884912"/>
              <a:gd name="connsiteY22" fmla="*/ 614022 h 1161397"/>
              <a:gd name="connsiteX23" fmla="*/ 1391606 w 6884912"/>
              <a:gd name="connsiteY23" fmla="*/ 615229 h 1161397"/>
              <a:gd name="connsiteX24" fmla="*/ 1397565 w 6884912"/>
              <a:gd name="connsiteY24" fmla="*/ 611490 h 1161397"/>
              <a:gd name="connsiteX25" fmla="*/ 1432302 w 6884912"/>
              <a:gd name="connsiteY25" fmla="*/ 617267 h 1161397"/>
              <a:gd name="connsiteX26" fmla="*/ 1449644 w 6884912"/>
              <a:gd name="connsiteY26" fmla="*/ 617591 h 1161397"/>
              <a:gd name="connsiteX27" fmla="*/ 1455793 w 6884912"/>
              <a:gd name="connsiteY27" fmla="*/ 623174 h 1161397"/>
              <a:gd name="connsiteX28" fmla="*/ 1480758 w 6884912"/>
              <a:gd name="connsiteY28" fmla="*/ 620863 h 1161397"/>
              <a:gd name="connsiteX29" fmla="*/ 1483154 w 6884912"/>
              <a:gd name="connsiteY29" fmla="*/ 618527 h 1161397"/>
              <a:gd name="connsiteX30" fmla="*/ 1505495 w 6884912"/>
              <a:gd name="connsiteY30" fmla="*/ 624325 h 1161397"/>
              <a:gd name="connsiteX31" fmla="*/ 1526340 w 6884912"/>
              <a:gd name="connsiteY31" fmla="*/ 638496 h 1161397"/>
              <a:gd name="connsiteX32" fmla="*/ 1731986 w 6884912"/>
              <a:gd name="connsiteY32" fmla="*/ 589682 h 1161397"/>
              <a:gd name="connsiteX33" fmla="*/ 1927935 w 6884912"/>
              <a:gd name="connsiteY33" fmla="*/ 628540 h 1161397"/>
              <a:gd name="connsiteX34" fmla="*/ 2039075 w 6884912"/>
              <a:gd name="connsiteY34" fmla="*/ 599964 h 1161397"/>
              <a:gd name="connsiteX35" fmla="*/ 2066980 w 6884912"/>
              <a:gd name="connsiteY35" fmla="*/ 550413 h 1161397"/>
              <a:gd name="connsiteX36" fmla="*/ 2352236 w 6884912"/>
              <a:gd name="connsiteY36" fmla="*/ 519602 h 1161397"/>
              <a:gd name="connsiteX37" fmla="*/ 2420791 w 6884912"/>
              <a:gd name="connsiteY37" fmla="*/ 492826 h 1161397"/>
              <a:gd name="connsiteX38" fmla="*/ 2489932 w 6884912"/>
              <a:gd name="connsiteY38" fmla="*/ 507864 h 1161397"/>
              <a:gd name="connsiteX39" fmla="*/ 2512917 w 6884912"/>
              <a:gd name="connsiteY39" fmla="*/ 489127 h 1161397"/>
              <a:gd name="connsiteX40" fmla="*/ 2516783 w 6884912"/>
              <a:gd name="connsiteY40" fmla="*/ 485473 h 1161397"/>
              <a:gd name="connsiteX41" fmla="*/ 2534360 w 6884912"/>
              <a:gd name="connsiteY41" fmla="*/ 480064 h 1161397"/>
              <a:gd name="connsiteX42" fmla="*/ 2536691 w 6884912"/>
              <a:gd name="connsiteY42" fmla="*/ 467018 h 1161397"/>
              <a:gd name="connsiteX43" fmla="*/ 2561265 w 6884912"/>
              <a:gd name="connsiteY43" fmla="*/ 450623 h 1161397"/>
              <a:gd name="connsiteX44" fmla="*/ 2594349 w 6884912"/>
              <a:gd name="connsiteY44" fmla="*/ 443884 h 1161397"/>
              <a:gd name="connsiteX45" fmla="*/ 2754324 w 6884912"/>
              <a:gd name="connsiteY45" fmla="*/ 424766 h 1161397"/>
              <a:gd name="connsiteX46" fmla="*/ 2848470 w 6884912"/>
              <a:gd name="connsiteY46" fmla="*/ 405966 h 1161397"/>
              <a:gd name="connsiteX47" fmla="*/ 2881772 w 6884912"/>
              <a:gd name="connsiteY47" fmla="*/ 387260 h 1161397"/>
              <a:gd name="connsiteX48" fmla="*/ 2929932 w 6884912"/>
              <a:gd name="connsiteY48" fmla="*/ 368912 h 1161397"/>
              <a:gd name="connsiteX49" fmla="*/ 3013020 w 6884912"/>
              <a:gd name="connsiteY49" fmla="*/ 327578 h 1161397"/>
              <a:gd name="connsiteX50" fmla="*/ 3222191 w 6884912"/>
              <a:gd name="connsiteY50" fmla="*/ 307887 h 1161397"/>
              <a:gd name="connsiteX51" fmla="*/ 3227953 w 6884912"/>
              <a:gd name="connsiteY51" fmla="*/ 297650 h 1161397"/>
              <a:gd name="connsiteX52" fmla="*/ 3510042 w 6884912"/>
              <a:gd name="connsiteY52" fmla="*/ 311820 h 1161397"/>
              <a:gd name="connsiteX53" fmla="*/ 3626773 w 6884912"/>
              <a:gd name="connsiteY53" fmla="*/ 290452 h 1161397"/>
              <a:gd name="connsiteX54" fmla="*/ 3666217 w 6884912"/>
              <a:gd name="connsiteY54" fmla="*/ 273255 h 1161397"/>
              <a:gd name="connsiteX55" fmla="*/ 3732427 w 6884912"/>
              <a:gd name="connsiteY55" fmla="*/ 245039 h 1161397"/>
              <a:gd name="connsiteX56" fmla="*/ 3777022 w 6884912"/>
              <a:gd name="connsiteY56" fmla="*/ 200276 h 1161397"/>
              <a:gd name="connsiteX57" fmla="*/ 3791246 w 6884912"/>
              <a:gd name="connsiteY57" fmla="*/ 189996 h 1161397"/>
              <a:gd name="connsiteX58" fmla="*/ 3819864 w 6884912"/>
              <a:gd name="connsiteY58" fmla="*/ 194605 h 1161397"/>
              <a:gd name="connsiteX59" fmla="*/ 3830398 w 6884912"/>
              <a:gd name="connsiteY59" fmla="*/ 188383 h 1161397"/>
              <a:gd name="connsiteX60" fmla="*/ 3834360 w 6884912"/>
              <a:gd name="connsiteY60" fmla="*/ 188992 h 1161397"/>
              <a:gd name="connsiteX61" fmla="*/ 3843715 w 6884912"/>
              <a:gd name="connsiteY61" fmla="*/ 188752 h 1161397"/>
              <a:gd name="connsiteX62" fmla="*/ 3842609 w 6884912"/>
              <a:gd name="connsiteY62" fmla="*/ 197386 h 1161397"/>
              <a:gd name="connsiteX63" fmla="*/ 3853961 w 6884912"/>
              <a:gd name="connsiteY63" fmla="*/ 213380 h 1161397"/>
              <a:gd name="connsiteX64" fmla="*/ 3907640 w 6884912"/>
              <a:gd name="connsiteY64" fmla="*/ 207568 h 1161397"/>
              <a:gd name="connsiteX65" fmla="*/ 3910449 w 6884912"/>
              <a:gd name="connsiteY65" fmla="*/ 197808 h 1161397"/>
              <a:gd name="connsiteX66" fmla="*/ 3917197 w 6884912"/>
              <a:gd name="connsiteY66" fmla="*/ 196121 h 1161397"/>
              <a:gd name="connsiteX67" fmla="*/ 3922400 w 6884912"/>
              <a:gd name="connsiteY67" fmla="*/ 205056 h 1161397"/>
              <a:gd name="connsiteX68" fmla="*/ 4013061 w 6884912"/>
              <a:gd name="connsiteY68" fmla="*/ 224874 h 1161397"/>
              <a:gd name="connsiteX69" fmla="*/ 4220717 w 6884912"/>
              <a:gd name="connsiteY69" fmla="*/ 192946 h 1161397"/>
              <a:gd name="connsiteX70" fmla="*/ 4228802 w 6884912"/>
              <a:gd name="connsiteY70" fmla="*/ 201468 h 1161397"/>
              <a:gd name="connsiteX71" fmla="*/ 4289361 w 6884912"/>
              <a:gd name="connsiteY71" fmla="*/ 196642 h 1161397"/>
              <a:gd name="connsiteX72" fmla="*/ 4498913 w 6884912"/>
              <a:gd name="connsiteY72" fmla="*/ 118915 h 1161397"/>
              <a:gd name="connsiteX73" fmla="*/ 4617330 w 6884912"/>
              <a:gd name="connsiteY73" fmla="*/ 111163 h 1161397"/>
              <a:gd name="connsiteX74" fmla="*/ 4659778 w 6884912"/>
              <a:gd name="connsiteY74" fmla="*/ 118219 h 1161397"/>
              <a:gd name="connsiteX75" fmla="*/ 4730870 w 6884912"/>
              <a:gd name="connsiteY75" fmla="*/ 129432 h 1161397"/>
              <a:gd name="connsiteX76" fmla="*/ 4844073 w 6884912"/>
              <a:gd name="connsiteY76" fmla="*/ 161768 h 1161397"/>
              <a:gd name="connsiteX77" fmla="*/ 4856454 w 6884912"/>
              <a:gd name="connsiteY77" fmla="*/ 130488 h 1161397"/>
              <a:gd name="connsiteX78" fmla="*/ 4920038 w 6884912"/>
              <a:gd name="connsiteY78" fmla="*/ 140418 h 1161397"/>
              <a:gd name="connsiteX79" fmla="*/ 5016639 w 6884912"/>
              <a:gd name="connsiteY79" fmla="*/ 158905 h 1161397"/>
              <a:gd name="connsiteX80" fmla="*/ 5072009 w 6884912"/>
              <a:gd name="connsiteY80" fmla="*/ 161502 h 1161397"/>
              <a:gd name="connsiteX81" fmla="*/ 5223626 w 6884912"/>
              <a:gd name="connsiteY81" fmla="*/ 177356 h 1161397"/>
              <a:gd name="connsiteX82" fmla="*/ 5375773 w 6884912"/>
              <a:gd name="connsiteY82" fmla="*/ 199913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5960732 w 6884912"/>
              <a:gd name="connsiteY89" fmla="*/ 220708 h 1161397"/>
              <a:gd name="connsiteX90" fmla="*/ 6029542 w 6884912"/>
              <a:gd name="connsiteY90" fmla="*/ 210339 h 1161397"/>
              <a:gd name="connsiteX91" fmla="*/ 6141123 w 6884912"/>
              <a:gd name="connsiteY91" fmla="*/ 159923 h 1161397"/>
              <a:gd name="connsiteX92" fmla="*/ 6290640 w 6884912"/>
              <a:gd name="connsiteY92" fmla="*/ 167441 h 1161397"/>
              <a:gd name="connsiteX93" fmla="*/ 6322806 w 6884912"/>
              <a:gd name="connsiteY93" fmla="*/ 213293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178301 w 6884912"/>
              <a:gd name="connsiteY16" fmla="*/ 698094 h 1161397"/>
              <a:gd name="connsiteX17" fmla="*/ 1242716 w 6884912"/>
              <a:gd name="connsiteY17" fmla="*/ 698052 h 1161397"/>
              <a:gd name="connsiteX18" fmla="*/ 1299977 w 6884912"/>
              <a:gd name="connsiteY18" fmla="*/ 639196 h 1161397"/>
              <a:gd name="connsiteX19" fmla="*/ 1326190 w 6884912"/>
              <a:gd name="connsiteY19" fmla="*/ 625955 h 1161397"/>
              <a:gd name="connsiteX20" fmla="*/ 1339600 w 6884912"/>
              <a:gd name="connsiteY20" fmla="*/ 616295 h 1161397"/>
              <a:gd name="connsiteX21" fmla="*/ 1340054 w 6884912"/>
              <a:gd name="connsiteY21" fmla="*/ 614022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26340 w 6884912"/>
              <a:gd name="connsiteY30" fmla="*/ 638496 h 1161397"/>
              <a:gd name="connsiteX31" fmla="*/ 1731986 w 6884912"/>
              <a:gd name="connsiteY31" fmla="*/ 589682 h 1161397"/>
              <a:gd name="connsiteX32" fmla="*/ 1927935 w 6884912"/>
              <a:gd name="connsiteY32" fmla="*/ 628540 h 1161397"/>
              <a:gd name="connsiteX33" fmla="*/ 2039075 w 6884912"/>
              <a:gd name="connsiteY33" fmla="*/ 599964 h 1161397"/>
              <a:gd name="connsiteX34" fmla="*/ 2066980 w 6884912"/>
              <a:gd name="connsiteY34" fmla="*/ 550413 h 1161397"/>
              <a:gd name="connsiteX35" fmla="*/ 2352236 w 6884912"/>
              <a:gd name="connsiteY35" fmla="*/ 519602 h 1161397"/>
              <a:gd name="connsiteX36" fmla="*/ 2420791 w 6884912"/>
              <a:gd name="connsiteY36" fmla="*/ 492826 h 1161397"/>
              <a:gd name="connsiteX37" fmla="*/ 2489932 w 6884912"/>
              <a:gd name="connsiteY37" fmla="*/ 507864 h 1161397"/>
              <a:gd name="connsiteX38" fmla="*/ 2512917 w 6884912"/>
              <a:gd name="connsiteY38" fmla="*/ 489127 h 1161397"/>
              <a:gd name="connsiteX39" fmla="*/ 2516783 w 6884912"/>
              <a:gd name="connsiteY39" fmla="*/ 485473 h 1161397"/>
              <a:gd name="connsiteX40" fmla="*/ 2534360 w 6884912"/>
              <a:gd name="connsiteY40" fmla="*/ 480064 h 1161397"/>
              <a:gd name="connsiteX41" fmla="*/ 2536691 w 6884912"/>
              <a:gd name="connsiteY41" fmla="*/ 467018 h 1161397"/>
              <a:gd name="connsiteX42" fmla="*/ 2561265 w 6884912"/>
              <a:gd name="connsiteY42" fmla="*/ 450623 h 1161397"/>
              <a:gd name="connsiteX43" fmla="*/ 2594349 w 6884912"/>
              <a:gd name="connsiteY43" fmla="*/ 443884 h 1161397"/>
              <a:gd name="connsiteX44" fmla="*/ 2754324 w 6884912"/>
              <a:gd name="connsiteY44" fmla="*/ 424766 h 1161397"/>
              <a:gd name="connsiteX45" fmla="*/ 2848470 w 6884912"/>
              <a:gd name="connsiteY45" fmla="*/ 405966 h 1161397"/>
              <a:gd name="connsiteX46" fmla="*/ 2881772 w 6884912"/>
              <a:gd name="connsiteY46" fmla="*/ 387260 h 1161397"/>
              <a:gd name="connsiteX47" fmla="*/ 2929932 w 6884912"/>
              <a:gd name="connsiteY47" fmla="*/ 368912 h 1161397"/>
              <a:gd name="connsiteX48" fmla="*/ 3013020 w 6884912"/>
              <a:gd name="connsiteY48" fmla="*/ 327578 h 1161397"/>
              <a:gd name="connsiteX49" fmla="*/ 3222191 w 6884912"/>
              <a:gd name="connsiteY49" fmla="*/ 307887 h 1161397"/>
              <a:gd name="connsiteX50" fmla="*/ 3227953 w 6884912"/>
              <a:gd name="connsiteY50" fmla="*/ 297650 h 1161397"/>
              <a:gd name="connsiteX51" fmla="*/ 3510042 w 6884912"/>
              <a:gd name="connsiteY51" fmla="*/ 311820 h 1161397"/>
              <a:gd name="connsiteX52" fmla="*/ 3626773 w 6884912"/>
              <a:gd name="connsiteY52" fmla="*/ 290452 h 1161397"/>
              <a:gd name="connsiteX53" fmla="*/ 3666217 w 6884912"/>
              <a:gd name="connsiteY53" fmla="*/ 273255 h 1161397"/>
              <a:gd name="connsiteX54" fmla="*/ 3732427 w 6884912"/>
              <a:gd name="connsiteY54" fmla="*/ 245039 h 1161397"/>
              <a:gd name="connsiteX55" fmla="*/ 3777022 w 6884912"/>
              <a:gd name="connsiteY55" fmla="*/ 200276 h 1161397"/>
              <a:gd name="connsiteX56" fmla="*/ 3791246 w 6884912"/>
              <a:gd name="connsiteY56" fmla="*/ 189996 h 1161397"/>
              <a:gd name="connsiteX57" fmla="*/ 3819864 w 6884912"/>
              <a:gd name="connsiteY57" fmla="*/ 194605 h 1161397"/>
              <a:gd name="connsiteX58" fmla="*/ 3830398 w 6884912"/>
              <a:gd name="connsiteY58" fmla="*/ 188383 h 1161397"/>
              <a:gd name="connsiteX59" fmla="*/ 3834360 w 6884912"/>
              <a:gd name="connsiteY59" fmla="*/ 188992 h 1161397"/>
              <a:gd name="connsiteX60" fmla="*/ 3843715 w 6884912"/>
              <a:gd name="connsiteY60" fmla="*/ 188752 h 1161397"/>
              <a:gd name="connsiteX61" fmla="*/ 3842609 w 6884912"/>
              <a:gd name="connsiteY61" fmla="*/ 197386 h 1161397"/>
              <a:gd name="connsiteX62" fmla="*/ 3853961 w 6884912"/>
              <a:gd name="connsiteY62" fmla="*/ 213380 h 1161397"/>
              <a:gd name="connsiteX63" fmla="*/ 3907640 w 6884912"/>
              <a:gd name="connsiteY63" fmla="*/ 207568 h 1161397"/>
              <a:gd name="connsiteX64" fmla="*/ 3910449 w 6884912"/>
              <a:gd name="connsiteY64" fmla="*/ 197808 h 1161397"/>
              <a:gd name="connsiteX65" fmla="*/ 3917197 w 6884912"/>
              <a:gd name="connsiteY65" fmla="*/ 196121 h 1161397"/>
              <a:gd name="connsiteX66" fmla="*/ 3922400 w 6884912"/>
              <a:gd name="connsiteY66" fmla="*/ 205056 h 1161397"/>
              <a:gd name="connsiteX67" fmla="*/ 4013061 w 6884912"/>
              <a:gd name="connsiteY67" fmla="*/ 224874 h 1161397"/>
              <a:gd name="connsiteX68" fmla="*/ 4220717 w 6884912"/>
              <a:gd name="connsiteY68" fmla="*/ 192946 h 1161397"/>
              <a:gd name="connsiteX69" fmla="*/ 4228802 w 6884912"/>
              <a:gd name="connsiteY69" fmla="*/ 201468 h 1161397"/>
              <a:gd name="connsiteX70" fmla="*/ 4289361 w 6884912"/>
              <a:gd name="connsiteY70" fmla="*/ 196642 h 1161397"/>
              <a:gd name="connsiteX71" fmla="*/ 4498913 w 6884912"/>
              <a:gd name="connsiteY71" fmla="*/ 118915 h 1161397"/>
              <a:gd name="connsiteX72" fmla="*/ 4617330 w 6884912"/>
              <a:gd name="connsiteY72" fmla="*/ 111163 h 1161397"/>
              <a:gd name="connsiteX73" fmla="*/ 4659778 w 6884912"/>
              <a:gd name="connsiteY73" fmla="*/ 118219 h 1161397"/>
              <a:gd name="connsiteX74" fmla="*/ 4730870 w 6884912"/>
              <a:gd name="connsiteY74" fmla="*/ 129432 h 1161397"/>
              <a:gd name="connsiteX75" fmla="*/ 4844073 w 6884912"/>
              <a:gd name="connsiteY75" fmla="*/ 161768 h 1161397"/>
              <a:gd name="connsiteX76" fmla="*/ 4856454 w 6884912"/>
              <a:gd name="connsiteY76" fmla="*/ 130488 h 1161397"/>
              <a:gd name="connsiteX77" fmla="*/ 4920038 w 6884912"/>
              <a:gd name="connsiteY77" fmla="*/ 140418 h 1161397"/>
              <a:gd name="connsiteX78" fmla="*/ 5016639 w 6884912"/>
              <a:gd name="connsiteY78" fmla="*/ 158905 h 1161397"/>
              <a:gd name="connsiteX79" fmla="*/ 5072009 w 6884912"/>
              <a:gd name="connsiteY79" fmla="*/ 161502 h 1161397"/>
              <a:gd name="connsiteX80" fmla="*/ 5223626 w 6884912"/>
              <a:gd name="connsiteY80" fmla="*/ 177356 h 1161397"/>
              <a:gd name="connsiteX81" fmla="*/ 5375773 w 6884912"/>
              <a:gd name="connsiteY81" fmla="*/ 199913 h 1161397"/>
              <a:gd name="connsiteX82" fmla="*/ 5467502 w 6884912"/>
              <a:gd name="connsiteY82" fmla="*/ 250963 h 1161397"/>
              <a:gd name="connsiteX83" fmla="*/ 5592395 w 6884912"/>
              <a:gd name="connsiteY83" fmla="*/ 265434 h 1161397"/>
              <a:gd name="connsiteX84" fmla="*/ 5613532 w 6884912"/>
              <a:gd name="connsiteY84" fmla="*/ 273379 h 1161397"/>
              <a:gd name="connsiteX85" fmla="*/ 5642173 w 6884912"/>
              <a:gd name="connsiteY85" fmla="*/ 266904 h 1161397"/>
              <a:gd name="connsiteX86" fmla="*/ 5756910 w 6884912"/>
              <a:gd name="connsiteY86" fmla="*/ 239211 h 1161397"/>
              <a:gd name="connsiteX87" fmla="*/ 5846667 w 6884912"/>
              <a:gd name="connsiteY87" fmla="*/ 201786 h 1161397"/>
              <a:gd name="connsiteX88" fmla="*/ 5960732 w 6884912"/>
              <a:gd name="connsiteY88" fmla="*/ 220708 h 1161397"/>
              <a:gd name="connsiteX89" fmla="*/ 6029542 w 6884912"/>
              <a:gd name="connsiteY89" fmla="*/ 210339 h 1161397"/>
              <a:gd name="connsiteX90" fmla="*/ 6141123 w 6884912"/>
              <a:gd name="connsiteY90" fmla="*/ 159923 h 1161397"/>
              <a:gd name="connsiteX91" fmla="*/ 6290640 w 6884912"/>
              <a:gd name="connsiteY91" fmla="*/ 167441 h 1161397"/>
              <a:gd name="connsiteX92" fmla="*/ 6322806 w 6884912"/>
              <a:gd name="connsiteY92" fmla="*/ 213293 h 1161397"/>
              <a:gd name="connsiteX93" fmla="*/ 6380420 w 6884912"/>
              <a:gd name="connsiteY93" fmla="*/ 173195 h 1161397"/>
              <a:gd name="connsiteX94" fmla="*/ 6507891 w 6884912"/>
              <a:gd name="connsiteY94" fmla="*/ 118474 h 1161397"/>
              <a:gd name="connsiteX95" fmla="*/ 6571807 w 6884912"/>
              <a:gd name="connsiteY95" fmla="*/ 98636 h 1161397"/>
              <a:gd name="connsiteX96" fmla="*/ 6671880 w 6884912"/>
              <a:gd name="connsiteY96" fmla="*/ 82931 h 1161397"/>
              <a:gd name="connsiteX97" fmla="*/ 6702266 w 6884912"/>
              <a:gd name="connsiteY97" fmla="*/ 75470 h 1161397"/>
              <a:gd name="connsiteX98" fmla="*/ 6845802 w 6884912"/>
              <a:gd name="connsiteY98" fmla="*/ 24496 h 1161397"/>
              <a:gd name="connsiteX99" fmla="*/ 6884912 w 6884912"/>
              <a:gd name="connsiteY9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7166 w 6884912"/>
              <a:gd name="connsiteY14" fmla="*/ 744338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884912" h="1161397">
                <a:moveTo>
                  <a:pt x="6884912" y="0"/>
                </a:moveTo>
                <a:lnTo>
                  <a:pt x="6884912" y="1161397"/>
                </a:lnTo>
                <a:lnTo>
                  <a:pt x="0" y="1161397"/>
                </a:lnTo>
                <a:lnTo>
                  <a:pt x="27135" y="1147460"/>
                </a:lnTo>
                <a:cubicBezTo>
                  <a:pt x="57431" y="1167048"/>
                  <a:pt x="61886" y="1088181"/>
                  <a:pt x="115388" y="1111320"/>
                </a:cubicBezTo>
                <a:cubicBezTo>
                  <a:pt x="146435" y="1096221"/>
                  <a:pt x="156823" y="1079485"/>
                  <a:pt x="213420" y="1056868"/>
                </a:cubicBezTo>
                <a:cubicBezTo>
                  <a:pt x="288217" y="1040787"/>
                  <a:pt x="383333" y="1044881"/>
                  <a:pt x="454970" y="1023343"/>
                </a:cubicBezTo>
                <a:cubicBezTo>
                  <a:pt x="440966" y="999969"/>
                  <a:pt x="571419" y="1006841"/>
                  <a:pt x="548162" y="984908"/>
                </a:cubicBezTo>
                <a:cubicBezTo>
                  <a:pt x="561321" y="956563"/>
                  <a:pt x="637415" y="1010272"/>
                  <a:pt x="651408" y="984938"/>
                </a:cubicBezTo>
                <a:cubicBezTo>
                  <a:pt x="671652" y="980952"/>
                  <a:pt x="698726" y="950833"/>
                  <a:pt x="723108" y="941904"/>
                </a:cubicBezTo>
                <a:cubicBezTo>
                  <a:pt x="760262" y="946949"/>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6251" y="768649"/>
                  <a:pt x="1137166" y="744338"/>
                </a:cubicBezTo>
                <a:lnTo>
                  <a:pt x="1207847" y="689087"/>
                </a:lnTo>
                <a:cubicBezTo>
                  <a:pt x="1226429" y="687736"/>
                  <a:pt x="1222409" y="707958"/>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cubicBezTo>
                  <a:pt x="1339751" y="615537"/>
                  <a:pt x="1339903" y="614780"/>
                  <a:pt x="1340054" y="614022"/>
                </a:cubicBez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61730" y="317407"/>
                  <a:pt x="3186369" y="312875"/>
                  <a:pt x="3222191" y="307887"/>
                </a:cubicBezTo>
                <a:cubicBezTo>
                  <a:pt x="3223593" y="304249"/>
                  <a:pt x="3179978" y="296995"/>
                  <a:pt x="3227953" y="297650"/>
                </a:cubicBezTo>
                <a:cubicBezTo>
                  <a:pt x="3275928" y="298306"/>
                  <a:pt x="3443572" y="313020"/>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62781" y="222856"/>
                  <a:pt x="4184760" y="196847"/>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61586" y="136690"/>
                  <a:pt x="4823142" y="161592"/>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7769" y="214252"/>
                  <a:pt x="6349573" y="188998"/>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logo with text on it&#10;&#10;Description automatically generated">
            <a:extLst>
              <a:ext uri="{FF2B5EF4-FFF2-40B4-BE49-F238E27FC236}">
                <a16:creationId xmlns:a16="http://schemas.microsoft.com/office/drawing/2014/main" id="{169BDD38-67A1-0025-B992-DB54E96EFFF8}"/>
              </a:ext>
            </a:extLst>
          </p:cNvPr>
          <p:cNvPicPr>
            <a:picLocks noChangeAspect="1"/>
          </p:cNvPicPr>
          <p:nvPr/>
        </p:nvPicPr>
        <p:blipFill>
          <a:blip r:embed="rId3"/>
          <a:stretch>
            <a:fillRect/>
          </a:stretch>
        </p:blipFill>
        <p:spPr>
          <a:xfrm>
            <a:off x="10655152" y="75251"/>
            <a:ext cx="1390844" cy="1305107"/>
          </a:xfrm>
          <a:prstGeom prst="rect">
            <a:avLst/>
          </a:prstGeom>
        </p:spPr>
      </p:pic>
      <p:sp>
        <p:nvSpPr>
          <p:cNvPr id="8" name="Content Placeholder 26">
            <a:extLst>
              <a:ext uri="{FF2B5EF4-FFF2-40B4-BE49-F238E27FC236}">
                <a16:creationId xmlns:a16="http://schemas.microsoft.com/office/drawing/2014/main" id="{55A3CBD9-847F-E26E-B3F1-A65E9EE4D424}"/>
              </a:ext>
            </a:extLst>
          </p:cNvPr>
          <p:cNvSpPr txBox="1">
            <a:spLocks/>
          </p:cNvSpPr>
          <p:nvPr/>
        </p:nvSpPr>
        <p:spPr>
          <a:xfrm>
            <a:off x="554447" y="383989"/>
            <a:ext cx="9702799" cy="83954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900" b="1" dirty="0"/>
              <a:t>Results (6/19)</a:t>
            </a:r>
            <a:endParaRPr lang="en-US" b="1" dirty="0"/>
          </a:p>
        </p:txBody>
      </p:sp>
      <p:sp>
        <p:nvSpPr>
          <p:cNvPr id="10" name="Content Placeholder 9">
            <a:extLst>
              <a:ext uri="{FF2B5EF4-FFF2-40B4-BE49-F238E27FC236}">
                <a16:creationId xmlns:a16="http://schemas.microsoft.com/office/drawing/2014/main" id="{B676CA1F-1918-3B68-741B-1FCDAAEB1912}"/>
              </a:ext>
            </a:extLst>
          </p:cNvPr>
          <p:cNvSpPr>
            <a:spLocks noGrp="1"/>
          </p:cNvSpPr>
          <p:nvPr>
            <p:ph idx="1"/>
          </p:nvPr>
        </p:nvSpPr>
        <p:spPr>
          <a:xfrm>
            <a:off x="409902" y="1056983"/>
            <a:ext cx="10641725" cy="830997"/>
          </a:xfrm>
        </p:spPr>
        <p:txBody>
          <a:bodyPr>
            <a:noAutofit/>
          </a:bodyPr>
          <a:lstStyle/>
          <a:p>
            <a:pPr marL="0" indent="0" algn="just">
              <a:buNone/>
            </a:pPr>
            <a:r>
              <a:rPr lang="en-US" sz="2400" dirty="0"/>
              <a:t>HS Leading Edge (LE) Rib – Blank Formability</a:t>
            </a:r>
          </a:p>
        </p:txBody>
      </p:sp>
      <p:pic>
        <p:nvPicPr>
          <p:cNvPr id="3" name="Picture 2">
            <a:extLst>
              <a:ext uri="{FF2B5EF4-FFF2-40B4-BE49-F238E27FC236}">
                <a16:creationId xmlns:a16="http://schemas.microsoft.com/office/drawing/2014/main" id="{5FEBB942-1B8F-35FE-DF8F-289502DCF95A}"/>
              </a:ext>
            </a:extLst>
          </p:cNvPr>
          <p:cNvPicPr>
            <a:picLocks noChangeAspect="1"/>
          </p:cNvPicPr>
          <p:nvPr/>
        </p:nvPicPr>
        <p:blipFill rotWithShape="1">
          <a:blip r:embed="rId4"/>
          <a:srcRect t="9728"/>
          <a:stretch/>
        </p:blipFill>
        <p:spPr>
          <a:xfrm>
            <a:off x="882422" y="1669274"/>
            <a:ext cx="9302977" cy="4461223"/>
          </a:xfrm>
          <a:prstGeom prst="rect">
            <a:avLst/>
          </a:prstGeom>
        </p:spPr>
      </p:pic>
    </p:spTree>
    <p:extLst>
      <p:ext uri="{BB962C8B-B14F-4D97-AF65-F5344CB8AC3E}">
        <p14:creationId xmlns:p14="http://schemas.microsoft.com/office/powerpoint/2010/main" val="17084928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36">
            <a:extLst>
              <a:ext uri="{FF2B5EF4-FFF2-40B4-BE49-F238E27FC236}">
                <a16:creationId xmlns:a16="http://schemas.microsoft.com/office/drawing/2014/main" id="{13EFA6C3-82DC-4131-9929-2523E6FD0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38">
            <a:extLst>
              <a:ext uri="{FF2B5EF4-FFF2-40B4-BE49-F238E27FC236}">
                <a16:creationId xmlns:a16="http://schemas.microsoft.com/office/drawing/2014/main" id="{AEC9469E-14CA-4358-BABC-CBF836A61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69680" cy="767978"/>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Shape 40">
            <a:extLst>
              <a:ext uri="{FF2B5EF4-FFF2-40B4-BE49-F238E27FC236}">
                <a16:creationId xmlns:a16="http://schemas.microsoft.com/office/drawing/2014/main" id="{048EB4C9-ACAF-4CCA-BA6E-931443192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5753" y="6027658"/>
            <a:ext cx="7906247" cy="830343"/>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785037 w 6884912"/>
              <a:gd name="connsiteY84" fmla="*/ 161964 h 1161397"/>
              <a:gd name="connsiteX85" fmla="*/ 4844073 w 6884912"/>
              <a:gd name="connsiteY85" fmla="*/ 161768 h 1161397"/>
              <a:gd name="connsiteX86" fmla="*/ 4856454 w 6884912"/>
              <a:gd name="connsiteY86" fmla="*/ 130488 h 1161397"/>
              <a:gd name="connsiteX87" fmla="*/ 4920038 w 6884912"/>
              <a:gd name="connsiteY87" fmla="*/ 140418 h 1161397"/>
              <a:gd name="connsiteX88" fmla="*/ 5016639 w 6884912"/>
              <a:gd name="connsiteY88" fmla="*/ 158905 h 1161397"/>
              <a:gd name="connsiteX89" fmla="*/ 5072009 w 6884912"/>
              <a:gd name="connsiteY89" fmla="*/ 161502 h 1161397"/>
              <a:gd name="connsiteX90" fmla="*/ 5223626 w 6884912"/>
              <a:gd name="connsiteY90" fmla="*/ 177356 h 1161397"/>
              <a:gd name="connsiteX91" fmla="*/ 5375773 w 6884912"/>
              <a:gd name="connsiteY91" fmla="*/ 199913 h 1161397"/>
              <a:gd name="connsiteX92" fmla="*/ 5467502 w 6884912"/>
              <a:gd name="connsiteY92" fmla="*/ 250963 h 1161397"/>
              <a:gd name="connsiteX93" fmla="*/ 5592395 w 6884912"/>
              <a:gd name="connsiteY93" fmla="*/ 265434 h 1161397"/>
              <a:gd name="connsiteX94" fmla="*/ 5613532 w 6884912"/>
              <a:gd name="connsiteY94" fmla="*/ 273379 h 1161397"/>
              <a:gd name="connsiteX95" fmla="*/ 5642173 w 6884912"/>
              <a:gd name="connsiteY95" fmla="*/ 266904 h 1161397"/>
              <a:gd name="connsiteX96" fmla="*/ 5756910 w 6884912"/>
              <a:gd name="connsiteY96" fmla="*/ 239211 h 1161397"/>
              <a:gd name="connsiteX97" fmla="*/ 5846667 w 6884912"/>
              <a:gd name="connsiteY97" fmla="*/ 201786 h 1161397"/>
              <a:gd name="connsiteX98" fmla="*/ 5960732 w 6884912"/>
              <a:gd name="connsiteY98" fmla="*/ 220708 h 1161397"/>
              <a:gd name="connsiteX99" fmla="*/ 6029542 w 6884912"/>
              <a:gd name="connsiteY99" fmla="*/ 210339 h 1161397"/>
              <a:gd name="connsiteX100" fmla="*/ 6141123 w 6884912"/>
              <a:gd name="connsiteY100" fmla="*/ 159923 h 1161397"/>
              <a:gd name="connsiteX101" fmla="*/ 6290640 w 6884912"/>
              <a:gd name="connsiteY101" fmla="*/ 167441 h 1161397"/>
              <a:gd name="connsiteX102" fmla="*/ 6322806 w 6884912"/>
              <a:gd name="connsiteY102" fmla="*/ 213293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844073 w 6884912"/>
              <a:gd name="connsiteY84" fmla="*/ 161768 h 1161397"/>
              <a:gd name="connsiteX85" fmla="*/ 4856454 w 6884912"/>
              <a:gd name="connsiteY85" fmla="*/ 130488 h 1161397"/>
              <a:gd name="connsiteX86" fmla="*/ 4920038 w 6884912"/>
              <a:gd name="connsiteY86" fmla="*/ 140418 h 1161397"/>
              <a:gd name="connsiteX87" fmla="*/ 5016639 w 6884912"/>
              <a:gd name="connsiteY87" fmla="*/ 158905 h 1161397"/>
              <a:gd name="connsiteX88" fmla="*/ 5072009 w 6884912"/>
              <a:gd name="connsiteY88" fmla="*/ 161502 h 1161397"/>
              <a:gd name="connsiteX89" fmla="*/ 5223626 w 6884912"/>
              <a:gd name="connsiteY89" fmla="*/ 177356 h 1161397"/>
              <a:gd name="connsiteX90" fmla="*/ 5375773 w 6884912"/>
              <a:gd name="connsiteY90" fmla="*/ 199913 h 1161397"/>
              <a:gd name="connsiteX91" fmla="*/ 5467502 w 6884912"/>
              <a:gd name="connsiteY91" fmla="*/ 250963 h 1161397"/>
              <a:gd name="connsiteX92" fmla="*/ 5592395 w 6884912"/>
              <a:gd name="connsiteY92" fmla="*/ 265434 h 1161397"/>
              <a:gd name="connsiteX93" fmla="*/ 5613532 w 6884912"/>
              <a:gd name="connsiteY93" fmla="*/ 273379 h 1161397"/>
              <a:gd name="connsiteX94" fmla="*/ 5642173 w 6884912"/>
              <a:gd name="connsiteY94" fmla="*/ 266904 h 1161397"/>
              <a:gd name="connsiteX95" fmla="*/ 5756910 w 6884912"/>
              <a:gd name="connsiteY95" fmla="*/ 239211 h 1161397"/>
              <a:gd name="connsiteX96" fmla="*/ 5846667 w 6884912"/>
              <a:gd name="connsiteY96" fmla="*/ 201786 h 1161397"/>
              <a:gd name="connsiteX97" fmla="*/ 5960732 w 6884912"/>
              <a:gd name="connsiteY97" fmla="*/ 220708 h 1161397"/>
              <a:gd name="connsiteX98" fmla="*/ 6029542 w 6884912"/>
              <a:gd name="connsiteY98" fmla="*/ 210339 h 1161397"/>
              <a:gd name="connsiteX99" fmla="*/ 6141123 w 6884912"/>
              <a:gd name="connsiteY99" fmla="*/ 159923 h 1161397"/>
              <a:gd name="connsiteX100" fmla="*/ 6290640 w 6884912"/>
              <a:gd name="connsiteY100" fmla="*/ 167441 h 1161397"/>
              <a:gd name="connsiteX101" fmla="*/ 6322806 w 6884912"/>
              <a:gd name="connsiteY101" fmla="*/ 213293 h 1161397"/>
              <a:gd name="connsiteX102" fmla="*/ 6380420 w 6884912"/>
              <a:gd name="connsiteY102" fmla="*/ 173195 h 1161397"/>
              <a:gd name="connsiteX103" fmla="*/ 6507891 w 6884912"/>
              <a:gd name="connsiteY103" fmla="*/ 118474 h 1161397"/>
              <a:gd name="connsiteX104" fmla="*/ 6571807 w 6884912"/>
              <a:gd name="connsiteY104" fmla="*/ 98636 h 1161397"/>
              <a:gd name="connsiteX105" fmla="*/ 6671880 w 6884912"/>
              <a:gd name="connsiteY105" fmla="*/ 82931 h 1161397"/>
              <a:gd name="connsiteX106" fmla="*/ 6702266 w 6884912"/>
              <a:gd name="connsiteY106" fmla="*/ 75470 h 1161397"/>
              <a:gd name="connsiteX107" fmla="*/ 6845802 w 6884912"/>
              <a:gd name="connsiteY107" fmla="*/ 24496 h 1161397"/>
              <a:gd name="connsiteX108" fmla="*/ 6884912 w 6884912"/>
              <a:gd name="connsiteY10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12111 w 6884912"/>
              <a:gd name="connsiteY8" fmla="*/ 1085599 h 1161397"/>
              <a:gd name="connsiteX9" fmla="*/ 567875 w 6884912"/>
              <a:gd name="connsiteY9" fmla="*/ 1051976 h 1161397"/>
              <a:gd name="connsiteX10" fmla="*/ 601644 w 6884912"/>
              <a:gd name="connsiteY10" fmla="*/ 1003997 h 1161397"/>
              <a:gd name="connsiteX11" fmla="*/ 651408 w 6884912"/>
              <a:gd name="connsiteY11" fmla="*/ 984938 h 1161397"/>
              <a:gd name="connsiteX12" fmla="*/ 673197 w 6884912"/>
              <a:gd name="connsiteY12" fmla="*/ 1010060 h 1161397"/>
              <a:gd name="connsiteX13" fmla="*/ 723108 w 6884912"/>
              <a:gd name="connsiteY13" fmla="*/ 980081 h 1161397"/>
              <a:gd name="connsiteX14" fmla="*/ 797699 w 6884912"/>
              <a:gd name="connsiteY14" fmla="*/ 931362 h 1161397"/>
              <a:gd name="connsiteX15" fmla="*/ 843359 w 6884912"/>
              <a:gd name="connsiteY15" fmla="*/ 910894 h 1161397"/>
              <a:gd name="connsiteX16" fmla="*/ 965215 w 6884912"/>
              <a:gd name="connsiteY16" fmla="*/ 846701 h 1161397"/>
              <a:gd name="connsiteX17" fmla="*/ 1085080 w 6884912"/>
              <a:gd name="connsiteY17" fmla="*/ 776086 h 1161397"/>
              <a:gd name="connsiteX18" fmla="*/ 1131224 w 6884912"/>
              <a:gd name="connsiteY18" fmla="*/ 706160 h 1161397"/>
              <a:gd name="connsiteX19" fmla="*/ 1138051 w 6884912"/>
              <a:gd name="connsiteY19" fmla="*/ 70203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26340 w 6884912"/>
              <a:gd name="connsiteY38" fmla="*/ 638496 h 1161397"/>
              <a:gd name="connsiteX39" fmla="*/ 1731986 w 6884912"/>
              <a:gd name="connsiteY39" fmla="*/ 589682 h 1161397"/>
              <a:gd name="connsiteX40" fmla="*/ 1927935 w 6884912"/>
              <a:gd name="connsiteY40" fmla="*/ 628540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222191 w 6884912"/>
              <a:gd name="connsiteY57" fmla="*/ 307887 h 1161397"/>
              <a:gd name="connsiteX58" fmla="*/ 3227953 w 6884912"/>
              <a:gd name="connsiteY58" fmla="*/ 297650 h 1161397"/>
              <a:gd name="connsiteX59" fmla="*/ 3510042 w 6884912"/>
              <a:gd name="connsiteY59" fmla="*/ 311820 h 1161397"/>
              <a:gd name="connsiteX60" fmla="*/ 3626773 w 6884912"/>
              <a:gd name="connsiteY60" fmla="*/ 290452 h 1161397"/>
              <a:gd name="connsiteX61" fmla="*/ 3666217 w 6884912"/>
              <a:gd name="connsiteY61" fmla="*/ 273255 h 1161397"/>
              <a:gd name="connsiteX62" fmla="*/ 3732427 w 6884912"/>
              <a:gd name="connsiteY62" fmla="*/ 245039 h 1161397"/>
              <a:gd name="connsiteX63" fmla="*/ 3777022 w 6884912"/>
              <a:gd name="connsiteY63" fmla="*/ 200276 h 1161397"/>
              <a:gd name="connsiteX64" fmla="*/ 3791246 w 6884912"/>
              <a:gd name="connsiteY64" fmla="*/ 189996 h 1161397"/>
              <a:gd name="connsiteX65" fmla="*/ 3819864 w 6884912"/>
              <a:gd name="connsiteY65" fmla="*/ 194605 h 1161397"/>
              <a:gd name="connsiteX66" fmla="*/ 3830398 w 6884912"/>
              <a:gd name="connsiteY66" fmla="*/ 188383 h 1161397"/>
              <a:gd name="connsiteX67" fmla="*/ 3834360 w 6884912"/>
              <a:gd name="connsiteY67" fmla="*/ 188992 h 1161397"/>
              <a:gd name="connsiteX68" fmla="*/ 3843715 w 6884912"/>
              <a:gd name="connsiteY68" fmla="*/ 188752 h 1161397"/>
              <a:gd name="connsiteX69" fmla="*/ 3842609 w 6884912"/>
              <a:gd name="connsiteY69" fmla="*/ 197386 h 1161397"/>
              <a:gd name="connsiteX70" fmla="*/ 3853961 w 6884912"/>
              <a:gd name="connsiteY70" fmla="*/ 213380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3922400 w 6884912"/>
              <a:gd name="connsiteY74" fmla="*/ 205056 h 1161397"/>
              <a:gd name="connsiteX75" fmla="*/ 4013061 w 6884912"/>
              <a:gd name="connsiteY75" fmla="*/ 224874 h 1161397"/>
              <a:gd name="connsiteX76" fmla="*/ 4220717 w 6884912"/>
              <a:gd name="connsiteY76" fmla="*/ 192946 h 1161397"/>
              <a:gd name="connsiteX77" fmla="*/ 4228802 w 6884912"/>
              <a:gd name="connsiteY77" fmla="*/ 201468 h 1161397"/>
              <a:gd name="connsiteX78" fmla="*/ 4289361 w 6884912"/>
              <a:gd name="connsiteY78" fmla="*/ 196642 h 1161397"/>
              <a:gd name="connsiteX79" fmla="*/ 4498913 w 6884912"/>
              <a:gd name="connsiteY79" fmla="*/ 118915 h 1161397"/>
              <a:gd name="connsiteX80" fmla="*/ 4617330 w 6884912"/>
              <a:gd name="connsiteY80" fmla="*/ 111163 h 1161397"/>
              <a:gd name="connsiteX81" fmla="*/ 4659778 w 6884912"/>
              <a:gd name="connsiteY81" fmla="*/ 118219 h 1161397"/>
              <a:gd name="connsiteX82" fmla="*/ 4730870 w 6884912"/>
              <a:gd name="connsiteY82" fmla="*/ 129432 h 1161397"/>
              <a:gd name="connsiteX83" fmla="*/ 4844073 w 6884912"/>
              <a:gd name="connsiteY83" fmla="*/ 161768 h 1161397"/>
              <a:gd name="connsiteX84" fmla="*/ 4856454 w 6884912"/>
              <a:gd name="connsiteY84" fmla="*/ 130488 h 1161397"/>
              <a:gd name="connsiteX85" fmla="*/ 4920038 w 6884912"/>
              <a:gd name="connsiteY85" fmla="*/ 140418 h 1161397"/>
              <a:gd name="connsiteX86" fmla="*/ 5016639 w 6884912"/>
              <a:gd name="connsiteY86" fmla="*/ 158905 h 1161397"/>
              <a:gd name="connsiteX87" fmla="*/ 5072009 w 6884912"/>
              <a:gd name="connsiteY87" fmla="*/ 161502 h 1161397"/>
              <a:gd name="connsiteX88" fmla="*/ 5223626 w 6884912"/>
              <a:gd name="connsiteY88" fmla="*/ 177356 h 1161397"/>
              <a:gd name="connsiteX89" fmla="*/ 5375773 w 6884912"/>
              <a:gd name="connsiteY89" fmla="*/ 199913 h 1161397"/>
              <a:gd name="connsiteX90" fmla="*/ 5467502 w 6884912"/>
              <a:gd name="connsiteY90" fmla="*/ 250963 h 1161397"/>
              <a:gd name="connsiteX91" fmla="*/ 5592395 w 6884912"/>
              <a:gd name="connsiteY91" fmla="*/ 265434 h 1161397"/>
              <a:gd name="connsiteX92" fmla="*/ 5613532 w 6884912"/>
              <a:gd name="connsiteY92" fmla="*/ 273379 h 1161397"/>
              <a:gd name="connsiteX93" fmla="*/ 5642173 w 6884912"/>
              <a:gd name="connsiteY93" fmla="*/ 266904 h 1161397"/>
              <a:gd name="connsiteX94" fmla="*/ 5756910 w 6884912"/>
              <a:gd name="connsiteY94" fmla="*/ 239211 h 1161397"/>
              <a:gd name="connsiteX95" fmla="*/ 5846667 w 6884912"/>
              <a:gd name="connsiteY95" fmla="*/ 201786 h 1161397"/>
              <a:gd name="connsiteX96" fmla="*/ 5960732 w 6884912"/>
              <a:gd name="connsiteY96" fmla="*/ 220708 h 1161397"/>
              <a:gd name="connsiteX97" fmla="*/ 6029542 w 6884912"/>
              <a:gd name="connsiteY97" fmla="*/ 210339 h 1161397"/>
              <a:gd name="connsiteX98" fmla="*/ 6141123 w 6884912"/>
              <a:gd name="connsiteY98" fmla="*/ 159923 h 1161397"/>
              <a:gd name="connsiteX99" fmla="*/ 6290640 w 6884912"/>
              <a:gd name="connsiteY99" fmla="*/ 167441 h 1161397"/>
              <a:gd name="connsiteX100" fmla="*/ 6322806 w 6884912"/>
              <a:gd name="connsiteY100" fmla="*/ 213293 h 1161397"/>
              <a:gd name="connsiteX101" fmla="*/ 6380420 w 6884912"/>
              <a:gd name="connsiteY101" fmla="*/ 173195 h 1161397"/>
              <a:gd name="connsiteX102" fmla="*/ 6507891 w 6884912"/>
              <a:gd name="connsiteY102" fmla="*/ 118474 h 1161397"/>
              <a:gd name="connsiteX103" fmla="*/ 6571807 w 6884912"/>
              <a:gd name="connsiteY103" fmla="*/ 98636 h 1161397"/>
              <a:gd name="connsiteX104" fmla="*/ 6671880 w 6884912"/>
              <a:gd name="connsiteY104" fmla="*/ 82931 h 1161397"/>
              <a:gd name="connsiteX105" fmla="*/ 6702266 w 6884912"/>
              <a:gd name="connsiteY105" fmla="*/ 75470 h 1161397"/>
              <a:gd name="connsiteX106" fmla="*/ 6845802 w 6884912"/>
              <a:gd name="connsiteY106" fmla="*/ 24496 h 1161397"/>
              <a:gd name="connsiteX107" fmla="*/ 6884912 w 6884912"/>
              <a:gd name="connsiteY10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12111 w 6884912"/>
              <a:gd name="connsiteY7" fmla="*/ 1085599 h 1161397"/>
              <a:gd name="connsiteX8" fmla="*/ 567875 w 6884912"/>
              <a:gd name="connsiteY8" fmla="*/ 1051976 h 1161397"/>
              <a:gd name="connsiteX9" fmla="*/ 601644 w 6884912"/>
              <a:gd name="connsiteY9" fmla="*/ 1003997 h 1161397"/>
              <a:gd name="connsiteX10" fmla="*/ 651408 w 6884912"/>
              <a:gd name="connsiteY10" fmla="*/ 984938 h 1161397"/>
              <a:gd name="connsiteX11" fmla="*/ 673197 w 6884912"/>
              <a:gd name="connsiteY11" fmla="*/ 1010060 h 1161397"/>
              <a:gd name="connsiteX12" fmla="*/ 723108 w 6884912"/>
              <a:gd name="connsiteY12" fmla="*/ 980081 h 1161397"/>
              <a:gd name="connsiteX13" fmla="*/ 797699 w 6884912"/>
              <a:gd name="connsiteY13" fmla="*/ 931362 h 1161397"/>
              <a:gd name="connsiteX14" fmla="*/ 843359 w 6884912"/>
              <a:gd name="connsiteY14" fmla="*/ 910894 h 1161397"/>
              <a:gd name="connsiteX15" fmla="*/ 965215 w 6884912"/>
              <a:gd name="connsiteY15" fmla="*/ 846701 h 1161397"/>
              <a:gd name="connsiteX16" fmla="*/ 1085080 w 6884912"/>
              <a:gd name="connsiteY16" fmla="*/ 776086 h 1161397"/>
              <a:gd name="connsiteX17" fmla="*/ 1131224 w 6884912"/>
              <a:gd name="connsiteY17" fmla="*/ 706160 h 1161397"/>
              <a:gd name="connsiteX18" fmla="*/ 1138051 w 6884912"/>
              <a:gd name="connsiteY18" fmla="*/ 702034 h 1161397"/>
              <a:gd name="connsiteX19" fmla="*/ 1158800 w 6884912"/>
              <a:gd name="connsiteY19" fmla="*/ 700004 h 1161397"/>
              <a:gd name="connsiteX20" fmla="*/ 1166947 w 6884912"/>
              <a:gd name="connsiteY20" fmla="*/ 700762 h 1161397"/>
              <a:gd name="connsiteX21" fmla="*/ 1178135 w 6884912"/>
              <a:gd name="connsiteY21" fmla="*/ 698631 h 1161397"/>
              <a:gd name="connsiteX22" fmla="*/ 1178301 w 6884912"/>
              <a:gd name="connsiteY22" fmla="*/ 698094 h 1161397"/>
              <a:gd name="connsiteX23" fmla="*/ 1188995 w 6884912"/>
              <a:gd name="connsiteY23" fmla="*/ 697048 h 1161397"/>
              <a:gd name="connsiteX24" fmla="*/ 1242716 w 6884912"/>
              <a:gd name="connsiteY24" fmla="*/ 698052 h 1161397"/>
              <a:gd name="connsiteX25" fmla="*/ 1299977 w 6884912"/>
              <a:gd name="connsiteY25" fmla="*/ 639196 h 1161397"/>
              <a:gd name="connsiteX26" fmla="*/ 1326190 w 6884912"/>
              <a:gd name="connsiteY26" fmla="*/ 625955 h 1161397"/>
              <a:gd name="connsiteX27" fmla="*/ 1339600 w 6884912"/>
              <a:gd name="connsiteY27" fmla="*/ 616295 h 1161397"/>
              <a:gd name="connsiteX28" fmla="*/ 1340054 w 6884912"/>
              <a:gd name="connsiteY28" fmla="*/ 614022 h 1161397"/>
              <a:gd name="connsiteX29" fmla="*/ 1391606 w 6884912"/>
              <a:gd name="connsiteY29" fmla="*/ 615229 h 1161397"/>
              <a:gd name="connsiteX30" fmla="*/ 1397565 w 6884912"/>
              <a:gd name="connsiteY30" fmla="*/ 611490 h 1161397"/>
              <a:gd name="connsiteX31" fmla="*/ 1432302 w 6884912"/>
              <a:gd name="connsiteY31" fmla="*/ 617267 h 1161397"/>
              <a:gd name="connsiteX32" fmla="*/ 1449644 w 6884912"/>
              <a:gd name="connsiteY32" fmla="*/ 617591 h 1161397"/>
              <a:gd name="connsiteX33" fmla="*/ 1455793 w 6884912"/>
              <a:gd name="connsiteY33" fmla="*/ 623174 h 1161397"/>
              <a:gd name="connsiteX34" fmla="*/ 1480758 w 6884912"/>
              <a:gd name="connsiteY34" fmla="*/ 620863 h 1161397"/>
              <a:gd name="connsiteX35" fmla="*/ 1483154 w 6884912"/>
              <a:gd name="connsiteY35" fmla="*/ 618527 h 1161397"/>
              <a:gd name="connsiteX36" fmla="*/ 1505495 w 6884912"/>
              <a:gd name="connsiteY36" fmla="*/ 624325 h 1161397"/>
              <a:gd name="connsiteX37" fmla="*/ 1526340 w 6884912"/>
              <a:gd name="connsiteY37" fmla="*/ 638496 h 1161397"/>
              <a:gd name="connsiteX38" fmla="*/ 1731986 w 6884912"/>
              <a:gd name="connsiteY38" fmla="*/ 589682 h 1161397"/>
              <a:gd name="connsiteX39" fmla="*/ 1927935 w 6884912"/>
              <a:gd name="connsiteY39" fmla="*/ 628540 h 1161397"/>
              <a:gd name="connsiteX40" fmla="*/ 2039075 w 6884912"/>
              <a:gd name="connsiteY40" fmla="*/ 599964 h 1161397"/>
              <a:gd name="connsiteX41" fmla="*/ 2066980 w 6884912"/>
              <a:gd name="connsiteY41" fmla="*/ 550413 h 1161397"/>
              <a:gd name="connsiteX42" fmla="*/ 2352236 w 6884912"/>
              <a:gd name="connsiteY42" fmla="*/ 519602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222191 w 6884912"/>
              <a:gd name="connsiteY56" fmla="*/ 307887 h 1161397"/>
              <a:gd name="connsiteX57" fmla="*/ 3227953 w 6884912"/>
              <a:gd name="connsiteY57" fmla="*/ 297650 h 1161397"/>
              <a:gd name="connsiteX58" fmla="*/ 3510042 w 6884912"/>
              <a:gd name="connsiteY58" fmla="*/ 311820 h 1161397"/>
              <a:gd name="connsiteX59" fmla="*/ 3626773 w 6884912"/>
              <a:gd name="connsiteY59" fmla="*/ 290452 h 1161397"/>
              <a:gd name="connsiteX60" fmla="*/ 3666217 w 6884912"/>
              <a:gd name="connsiteY60" fmla="*/ 273255 h 1161397"/>
              <a:gd name="connsiteX61" fmla="*/ 3732427 w 6884912"/>
              <a:gd name="connsiteY61" fmla="*/ 245039 h 1161397"/>
              <a:gd name="connsiteX62" fmla="*/ 3777022 w 6884912"/>
              <a:gd name="connsiteY62" fmla="*/ 200276 h 1161397"/>
              <a:gd name="connsiteX63" fmla="*/ 3791246 w 6884912"/>
              <a:gd name="connsiteY63" fmla="*/ 189996 h 1161397"/>
              <a:gd name="connsiteX64" fmla="*/ 3819864 w 6884912"/>
              <a:gd name="connsiteY64" fmla="*/ 194605 h 1161397"/>
              <a:gd name="connsiteX65" fmla="*/ 3830398 w 6884912"/>
              <a:gd name="connsiteY65" fmla="*/ 188383 h 1161397"/>
              <a:gd name="connsiteX66" fmla="*/ 3834360 w 6884912"/>
              <a:gd name="connsiteY66" fmla="*/ 188992 h 1161397"/>
              <a:gd name="connsiteX67" fmla="*/ 3843715 w 6884912"/>
              <a:gd name="connsiteY67" fmla="*/ 188752 h 1161397"/>
              <a:gd name="connsiteX68" fmla="*/ 3842609 w 6884912"/>
              <a:gd name="connsiteY68" fmla="*/ 197386 h 1161397"/>
              <a:gd name="connsiteX69" fmla="*/ 3853961 w 6884912"/>
              <a:gd name="connsiteY69" fmla="*/ 213380 h 1161397"/>
              <a:gd name="connsiteX70" fmla="*/ 3907640 w 6884912"/>
              <a:gd name="connsiteY70" fmla="*/ 207568 h 1161397"/>
              <a:gd name="connsiteX71" fmla="*/ 3910449 w 6884912"/>
              <a:gd name="connsiteY71" fmla="*/ 197808 h 1161397"/>
              <a:gd name="connsiteX72" fmla="*/ 3917197 w 6884912"/>
              <a:gd name="connsiteY72" fmla="*/ 196121 h 1161397"/>
              <a:gd name="connsiteX73" fmla="*/ 3922400 w 6884912"/>
              <a:gd name="connsiteY73" fmla="*/ 205056 h 1161397"/>
              <a:gd name="connsiteX74" fmla="*/ 4013061 w 6884912"/>
              <a:gd name="connsiteY74" fmla="*/ 224874 h 1161397"/>
              <a:gd name="connsiteX75" fmla="*/ 4220717 w 6884912"/>
              <a:gd name="connsiteY75" fmla="*/ 192946 h 1161397"/>
              <a:gd name="connsiteX76" fmla="*/ 4228802 w 6884912"/>
              <a:gd name="connsiteY76" fmla="*/ 201468 h 1161397"/>
              <a:gd name="connsiteX77" fmla="*/ 4289361 w 6884912"/>
              <a:gd name="connsiteY77" fmla="*/ 196642 h 1161397"/>
              <a:gd name="connsiteX78" fmla="*/ 4498913 w 6884912"/>
              <a:gd name="connsiteY78" fmla="*/ 118915 h 1161397"/>
              <a:gd name="connsiteX79" fmla="*/ 4617330 w 6884912"/>
              <a:gd name="connsiteY79" fmla="*/ 111163 h 1161397"/>
              <a:gd name="connsiteX80" fmla="*/ 4659778 w 6884912"/>
              <a:gd name="connsiteY80" fmla="*/ 118219 h 1161397"/>
              <a:gd name="connsiteX81" fmla="*/ 4730870 w 6884912"/>
              <a:gd name="connsiteY81" fmla="*/ 129432 h 1161397"/>
              <a:gd name="connsiteX82" fmla="*/ 4844073 w 6884912"/>
              <a:gd name="connsiteY82" fmla="*/ 161768 h 1161397"/>
              <a:gd name="connsiteX83" fmla="*/ 4856454 w 6884912"/>
              <a:gd name="connsiteY83" fmla="*/ 130488 h 1161397"/>
              <a:gd name="connsiteX84" fmla="*/ 4920038 w 6884912"/>
              <a:gd name="connsiteY84" fmla="*/ 140418 h 1161397"/>
              <a:gd name="connsiteX85" fmla="*/ 5016639 w 6884912"/>
              <a:gd name="connsiteY85" fmla="*/ 158905 h 1161397"/>
              <a:gd name="connsiteX86" fmla="*/ 5072009 w 6884912"/>
              <a:gd name="connsiteY86" fmla="*/ 161502 h 1161397"/>
              <a:gd name="connsiteX87" fmla="*/ 5223626 w 6884912"/>
              <a:gd name="connsiteY87" fmla="*/ 177356 h 1161397"/>
              <a:gd name="connsiteX88" fmla="*/ 5375773 w 6884912"/>
              <a:gd name="connsiteY88" fmla="*/ 199913 h 1161397"/>
              <a:gd name="connsiteX89" fmla="*/ 5467502 w 6884912"/>
              <a:gd name="connsiteY89" fmla="*/ 250963 h 1161397"/>
              <a:gd name="connsiteX90" fmla="*/ 5592395 w 6884912"/>
              <a:gd name="connsiteY90" fmla="*/ 265434 h 1161397"/>
              <a:gd name="connsiteX91" fmla="*/ 5613532 w 6884912"/>
              <a:gd name="connsiteY91" fmla="*/ 273379 h 1161397"/>
              <a:gd name="connsiteX92" fmla="*/ 5642173 w 6884912"/>
              <a:gd name="connsiteY92" fmla="*/ 266904 h 1161397"/>
              <a:gd name="connsiteX93" fmla="*/ 5756910 w 6884912"/>
              <a:gd name="connsiteY93" fmla="*/ 239211 h 1161397"/>
              <a:gd name="connsiteX94" fmla="*/ 5846667 w 6884912"/>
              <a:gd name="connsiteY94" fmla="*/ 201786 h 1161397"/>
              <a:gd name="connsiteX95" fmla="*/ 5960732 w 6884912"/>
              <a:gd name="connsiteY95" fmla="*/ 220708 h 1161397"/>
              <a:gd name="connsiteX96" fmla="*/ 6029542 w 6884912"/>
              <a:gd name="connsiteY96" fmla="*/ 210339 h 1161397"/>
              <a:gd name="connsiteX97" fmla="*/ 6141123 w 6884912"/>
              <a:gd name="connsiteY97" fmla="*/ 159923 h 1161397"/>
              <a:gd name="connsiteX98" fmla="*/ 6290640 w 6884912"/>
              <a:gd name="connsiteY98" fmla="*/ 167441 h 1161397"/>
              <a:gd name="connsiteX99" fmla="*/ 6322806 w 6884912"/>
              <a:gd name="connsiteY99" fmla="*/ 213293 h 1161397"/>
              <a:gd name="connsiteX100" fmla="*/ 6380420 w 6884912"/>
              <a:gd name="connsiteY100" fmla="*/ 173195 h 1161397"/>
              <a:gd name="connsiteX101" fmla="*/ 6507891 w 6884912"/>
              <a:gd name="connsiteY101" fmla="*/ 118474 h 1161397"/>
              <a:gd name="connsiteX102" fmla="*/ 6571807 w 6884912"/>
              <a:gd name="connsiteY102" fmla="*/ 98636 h 1161397"/>
              <a:gd name="connsiteX103" fmla="*/ 6671880 w 6884912"/>
              <a:gd name="connsiteY103" fmla="*/ 82931 h 1161397"/>
              <a:gd name="connsiteX104" fmla="*/ 6702266 w 6884912"/>
              <a:gd name="connsiteY104" fmla="*/ 75470 h 1161397"/>
              <a:gd name="connsiteX105" fmla="*/ 6845802 w 6884912"/>
              <a:gd name="connsiteY105" fmla="*/ 24496 h 1161397"/>
              <a:gd name="connsiteX106" fmla="*/ 6884912 w 6884912"/>
              <a:gd name="connsiteY10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67875 w 6884912"/>
              <a:gd name="connsiteY7" fmla="*/ 1051976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213420 w 6884912"/>
              <a:gd name="connsiteY6" fmla="*/ 1056868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242716 w 6884912"/>
              <a:gd name="connsiteY20" fmla="*/ 698052 h 1161397"/>
              <a:gd name="connsiteX21" fmla="*/ 1299977 w 6884912"/>
              <a:gd name="connsiteY21" fmla="*/ 639196 h 1161397"/>
              <a:gd name="connsiteX22" fmla="*/ 1326190 w 6884912"/>
              <a:gd name="connsiteY22" fmla="*/ 625955 h 1161397"/>
              <a:gd name="connsiteX23" fmla="*/ 1339600 w 6884912"/>
              <a:gd name="connsiteY23" fmla="*/ 616295 h 1161397"/>
              <a:gd name="connsiteX24" fmla="*/ 1340054 w 6884912"/>
              <a:gd name="connsiteY24" fmla="*/ 614022 h 1161397"/>
              <a:gd name="connsiteX25" fmla="*/ 1391606 w 6884912"/>
              <a:gd name="connsiteY25" fmla="*/ 615229 h 1161397"/>
              <a:gd name="connsiteX26" fmla="*/ 1397565 w 6884912"/>
              <a:gd name="connsiteY26" fmla="*/ 611490 h 1161397"/>
              <a:gd name="connsiteX27" fmla="*/ 1432302 w 6884912"/>
              <a:gd name="connsiteY27" fmla="*/ 617267 h 1161397"/>
              <a:gd name="connsiteX28" fmla="*/ 1449644 w 6884912"/>
              <a:gd name="connsiteY28" fmla="*/ 617591 h 1161397"/>
              <a:gd name="connsiteX29" fmla="*/ 1455793 w 6884912"/>
              <a:gd name="connsiteY29" fmla="*/ 623174 h 1161397"/>
              <a:gd name="connsiteX30" fmla="*/ 1480758 w 6884912"/>
              <a:gd name="connsiteY30" fmla="*/ 620863 h 1161397"/>
              <a:gd name="connsiteX31" fmla="*/ 1483154 w 6884912"/>
              <a:gd name="connsiteY31" fmla="*/ 618527 h 1161397"/>
              <a:gd name="connsiteX32" fmla="*/ 1505495 w 6884912"/>
              <a:gd name="connsiteY32" fmla="*/ 624325 h 1161397"/>
              <a:gd name="connsiteX33" fmla="*/ 1526340 w 6884912"/>
              <a:gd name="connsiteY33" fmla="*/ 638496 h 1161397"/>
              <a:gd name="connsiteX34" fmla="*/ 1731986 w 6884912"/>
              <a:gd name="connsiteY34" fmla="*/ 589682 h 1161397"/>
              <a:gd name="connsiteX35" fmla="*/ 1927935 w 6884912"/>
              <a:gd name="connsiteY35" fmla="*/ 628540 h 1161397"/>
              <a:gd name="connsiteX36" fmla="*/ 2039075 w 6884912"/>
              <a:gd name="connsiteY36" fmla="*/ 599964 h 1161397"/>
              <a:gd name="connsiteX37" fmla="*/ 2066980 w 6884912"/>
              <a:gd name="connsiteY37" fmla="*/ 550413 h 1161397"/>
              <a:gd name="connsiteX38" fmla="*/ 2352236 w 6884912"/>
              <a:gd name="connsiteY38" fmla="*/ 519602 h 1161397"/>
              <a:gd name="connsiteX39" fmla="*/ 2420791 w 6884912"/>
              <a:gd name="connsiteY39" fmla="*/ 492826 h 1161397"/>
              <a:gd name="connsiteX40" fmla="*/ 2489932 w 6884912"/>
              <a:gd name="connsiteY40" fmla="*/ 507864 h 1161397"/>
              <a:gd name="connsiteX41" fmla="*/ 2512917 w 6884912"/>
              <a:gd name="connsiteY41" fmla="*/ 489127 h 1161397"/>
              <a:gd name="connsiteX42" fmla="*/ 2516783 w 6884912"/>
              <a:gd name="connsiteY42" fmla="*/ 485473 h 1161397"/>
              <a:gd name="connsiteX43" fmla="*/ 2534360 w 6884912"/>
              <a:gd name="connsiteY43" fmla="*/ 480064 h 1161397"/>
              <a:gd name="connsiteX44" fmla="*/ 2536691 w 6884912"/>
              <a:gd name="connsiteY44" fmla="*/ 467018 h 1161397"/>
              <a:gd name="connsiteX45" fmla="*/ 2561265 w 6884912"/>
              <a:gd name="connsiteY45" fmla="*/ 450623 h 1161397"/>
              <a:gd name="connsiteX46" fmla="*/ 2594349 w 6884912"/>
              <a:gd name="connsiteY46" fmla="*/ 443884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222191 w 6884912"/>
              <a:gd name="connsiteY52" fmla="*/ 307887 h 1161397"/>
              <a:gd name="connsiteX53" fmla="*/ 3227953 w 6884912"/>
              <a:gd name="connsiteY53" fmla="*/ 297650 h 1161397"/>
              <a:gd name="connsiteX54" fmla="*/ 3510042 w 6884912"/>
              <a:gd name="connsiteY54" fmla="*/ 311820 h 1161397"/>
              <a:gd name="connsiteX55" fmla="*/ 3626773 w 6884912"/>
              <a:gd name="connsiteY55" fmla="*/ 290452 h 1161397"/>
              <a:gd name="connsiteX56" fmla="*/ 3666217 w 6884912"/>
              <a:gd name="connsiteY56" fmla="*/ 273255 h 1161397"/>
              <a:gd name="connsiteX57" fmla="*/ 3732427 w 6884912"/>
              <a:gd name="connsiteY57" fmla="*/ 245039 h 1161397"/>
              <a:gd name="connsiteX58" fmla="*/ 3777022 w 6884912"/>
              <a:gd name="connsiteY58" fmla="*/ 200276 h 1161397"/>
              <a:gd name="connsiteX59" fmla="*/ 3791246 w 6884912"/>
              <a:gd name="connsiteY59" fmla="*/ 189996 h 1161397"/>
              <a:gd name="connsiteX60" fmla="*/ 3819864 w 6884912"/>
              <a:gd name="connsiteY60" fmla="*/ 194605 h 1161397"/>
              <a:gd name="connsiteX61" fmla="*/ 3830398 w 6884912"/>
              <a:gd name="connsiteY61" fmla="*/ 188383 h 1161397"/>
              <a:gd name="connsiteX62" fmla="*/ 3834360 w 6884912"/>
              <a:gd name="connsiteY62" fmla="*/ 188992 h 1161397"/>
              <a:gd name="connsiteX63" fmla="*/ 3843715 w 6884912"/>
              <a:gd name="connsiteY63" fmla="*/ 188752 h 1161397"/>
              <a:gd name="connsiteX64" fmla="*/ 3842609 w 6884912"/>
              <a:gd name="connsiteY64" fmla="*/ 197386 h 1161397"/>
              <a:gd name="connsiteX65" fmla="*/ 3853961 w 6884912"/>
              <a:gd name="connsiteY65" fmla="*/ 213380 h 1161397"/>
              <a:gd name="connsiteX66" fmla="*/ 3907640 w 6884912"/>
              <a:gd name="connsiteY66" fmla="*/ 207568 h 1161397"/>
              <a:gd name="connsiteX67" fmla="*/ 3910449 w 6884912"/>
              <a:gd name="connsiteY67" fmla="*/ 197808 h 1161397"/>
              <a:gd name="connsiteX68" fmla="*/ 3917197 w 6884912"/>
              <a:gd name="connsiteY68" fmla="*/ 196121 h 1161397"/>
              <a:gd name="connsiteX69" fmla="*/ 3922400 w 6884912"/>
              <a:gd name="connsiteY69" fmla="*/ 205056 h 1161397"/>
              <a:gd name="connsiteX70" fmla="*/ 4013061 w 6884912"/>
              <a:gd name="connsiteY70" fmla="*/ 224874 h 1161397"/>
              <a:gd name="connsiteX71" fmla="*/ 4220717 w 6884912"/>
              <a:gd name="connsiteY71" fmla="*/ 192946 h 1161397"/>
              <a:gd name="connsiteX72" fmla="*/ 4228802 w 6884912"/>
              <a:gd name="connsiteY72" fmla="*/ 201468 h 1161397"/>
              <a:gd name="connsiteX73" fmla="*/ 4289361 w 6884912"/>
              <a:gd name="connsiteY73" fmla="*/ 196642 h 1161397"/>
              <a:gd name="connsiteX74" fmla="*/ 4498913 w 6884912"/>
              <a:gd name="connsiteY74" fmla="*/ 118915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844073 w 6884912"/>
              <a:gd name="connsiteY78" fmla="*/ 161768 h 1161397"/>
              <a:gd name="connsiteX79" fmla="*/ 4856454 w 6884912"/>
              <a:gd name="connsiteY79" fmla="*/ 130488 h 1161397"/>
              <a:gd name="connsiteX80" fmla="*/ 4920038 w 6884912"/>
              <a:gd name="connsiteY80" fmla="*/ 140418 h 1161397"/>
              <a:gd name="connsiteX81" fmla="*/ 5016639 w 6884912"/>
              <a:gd name="connsiteY81" fmla="*/ 158905 h 1161397"/>
              <a:gd name="connsiteX82" fmla="*/ 5072009 w 6884912"/>
              <a:gd name="connsiteY82" fmla="*/ 161502 h 1161397"/>
              <a:gd name="connsiteX83" fmla="*/ 5223626 w 6884912"/>
              <a:gd name="connsiteY83" fmla="*/ 177356 h 1161397"/>
              <a:gd name="connsiteX84" fmla="*/ 5375773 w 6884912"/>
              <a:gd name="connsiteY84" fmla="*/ 199913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141123 w 6884912"/>
              <a:gd name="connsiteY93" fmla="*/ 159923 h 1161397"/>
              <a:gd name="connsiteX94" fmla="*/ 6290640 w 6884912"/>
              <a:gd name="connsiteY94" fmla="*/ 167441 h 1161397"/>
              <a:gd name="connsiteX95" fmla="*/ 6322806 w 6884912"/>
              <a:gd name="connsiteY95" fmla="*/ 213293 h 1161397"/>
              <a:gd name="connsiteX96" fmla="*/ 6380420 w 6884912"/>
              <a:gd name="connsiteY96" fmla="*/ 173195 h 1161397"/>
              <a:gd name="connsiteX97" fmla="*/ 6507891 w 6884912"/>
              <a:gd name="connsiteY97" fmla="*/ 118474 h 1161397"/>
              <a:gd name="connsiteX98" fmla="*/ 6571807 w 6884912"/>
              <a:gd name="connsiteY98" fmla="*/ 98636 h 1161397"/>
              <a:gd name="connsiteX99" fmla="*/ 6671880 w 6884912"/>
              <a:gd name="connsiteY99" fmla="*/ 82931 h 1161397"/>
              <a:gd name="connsiteX100" fmla="*/ 6702266 w 6884912"/>
              <a:gd name="connsiteY100" fmla="*/ 75470 h 1161397"/>
              <a:gd name="connsiteX101" fmla="*/ 6845802 w 6884912"/>
              <a:gd name="connsiteY101" fmla="*/ 24496 h 1161397"/>
              <a:gd name="connsiteX102" fmla="*/ 6884912 w 6884912"/>
              <a:gd name="connsiteY10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66947 w 6884912"/>
              <a:gd name="connsiteY16" fmla="*/ 700762 h 1161397"/>
              <a:gd name="connsiteX17" fmla="*/ 1178135 w 6884912"/>
              <a:gd name="connsiteY17" fmla="*/ 698631 h 1161397"/>
              <a:gd name="connsiteX18" fmla="*/ 1178301 w 6884912"/>
              <a:gd name="connsiteY18" fmla="*/ 698094 h 1161397"/>
              <a:gd name="connsiteX19" fmla="*/ 1242716 w 6884912"/>
              <a:gd name="connsiteY19" fmla="*/ 698052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40054 w 6884912"/>
              <a:gd name="connsiteY23" fmla="*/ 614022 h 1161397"/>
              <a:gd name="connsiteX24" fmla="*/ 1391606 w 6884912"/>
              <a:gd name="connsiteY24" fmla="*/ 615229 h 1161397"/>
              <a:gd name="connsiteX25" fmla="*/ 1397565 w 6884912"/>
              <a:gd name="connsiteY25" fmla="*/ 611490 h 1161397"/>
              <a:gd name="connsiteX26" fmla="*/ 1432302 w 6884912"/>
              <a:gd name="connsiteY26" fmla="*/ 617267 h 1161397"/>
              <a:gd name="connsiteX27" fmla="*/ 1449644 w 6884912"/>
              <a:gd name="connsiteY27" fmla="*/ 617591 h 1161397"/>
              <a:gd name="connsiteX28" fmla="*/ 1455793 w 6884912"/>
              <a:gd name="connsiteY28" fmla="*/ 623174 h 1161397"/>
              <a:gd name="connsiteX29" fmla="*/ 1480758 w 6884912"/>
              <a:gd name="connsiteY29" fmla="*/ 620863 h 1161397"/>
              <a:gd name="connsiteX30" fmla="*/ 1483154 w 6884912"/>
              <a:gd name="connsiteY30" fmla="*/ 618527 h 1161397"/>
              <a:gd name="connsiteX31" fmla="*/ 1505495 w 6884912"/>
              <a:gd name="connsiteY31" fmla="*/ 624325 h 1161397"/>
              <a:gd name="connsiteX32" fmla="*/ 1526340 w 6884912"/>
              <a:gd name="connsiteY32" fmla="*/ 638496 h 1161397"/>
              <a:gd name="connsiteX33" fmla="*/ 1731986 w 6884912"/>
              <a:gd name="connsiteY33" fmla="*/ 589682 h 1161397"/>
              <a:gd name="connsiteX34" fmla="*/ 1927935 w 6884912"/>
              <a:gd name="connsiteY34" fmla="*/ 628540 h 1161397"/>
              <a:gd name="connsiteX35" fmla="*/ 2039075 w 6884912"/>
              <a:gd name="connsiteY35" fmla="*/ 599964 h 1161397"/>
              <a:gd name="connsiteX36" fmla="*/ 2066980 w 6884912"/>
              <a:gd name="connsiteY36" fmla="*/ 550413 h 1161397"/>
              <a:gd name="connsiteX37" fmla="*/ 2352236 w 6884912"/>
              <a:gd name="connsiteY37" fmla="*/ 519602 h 1161397"/>
              <a:gd name="connsiteX38" fmla="*/ 2420791 w 6884912"/>
              <a:gd name="connsiteY38" fmla="*/ 492826 h 1161397"/>
              <a:gd name="connsiteX39" fmla="*/ 2489932 w 6884912"/>
              <a:gd name="connsiteY39" fmla="*/ 507864 h 1161397"/>
              <a:gd name="connsiteX40" fmla="*/ 2512917 w 6884912"/>
              <a:gd name="connsiteY40" fmla="*/ 489127 h 1161397"/>
              <a:gd name="connsiteX41" fmla="*/ 2516783 w 6884912"/>
              <a:gd name="connsiteY41" fmla="*/ 485473 h 1161397"/>
              <a:gd name="connsiteX42" fmla="*/ 2534360 w 6884912"/>
              <a:gd name="connsiteY42" fmla="*/ 480064 h 1161397"/>
              <a:gd name="connsiteX43" fmla="*/ 2536691 w 6884912"/>
              <a:gd name="connsiteY43" fmla="*/ 467018 h 1161397"/>
              <a:gd name="connsiteX44" fmla="*/ 2561265 w 6884912"/>
              <a:gd name="connsiteY44" fmla="*/ 450623 h 1161397"/>
              <a:gd name="connsiteX45" fmla="*/ 2594349 w 6884912"/>
              <a:gd name="connsiteY45" fmla="*/ 443884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222191 w 6884912"/>
              <a:gd name="connsiteY51" fmla="*/ 307887 h 1161397"/>
              <a:gd name="connsiteX52" fmla="*/ 3227953 w 6884912"/>
              <a:gd name="connsiteY52" fmla="*/ 297650 h 1161397"/>
              <a:gd name="connsiteX53" fmla="*/ 3510042 w 6884912"/>
              <a:gd name="connsiteY53" fmla="*/ 311820 h 1161397"/>
              <a:gd name="connsiteX54" fmla="*/ 3626773 w 6884912"/>
              <a:gd name="connsiteY54" fmla="*/ 290452 h 1161397"/>
              <a:gd name="connsiteX55" fmla="*/ 3666217 w 6884912"/>
              <a:gd name="connsiteY55" fmla="*/ 273255 h 1161397"/>
              <a:gd name="connsiteX56" fmla="*/ 3732427 w 6884912"/>
              <a:gd name="connsiteY56" fmla="*/ 245039 h 1161397"/>
              <a:gd name="connsiteX57" fmla="*/ 3777022 w 6884912"/>
              <a:gd name="connsiteY57" fmla="*/ 200276 h 1161397"/>
              <a:gd name="connsiteX58" fmla="*/ 3791246 w 6884912"/>
              <a:gd name="connsiteY58" fmla="*/ 189996 h 1161397"/>
              <a:gd name="connsiteX59" fmla="*/ 3819864 w 6884912"/>
              <a:gd name="connsiteY59" fmla="*/ 194605 h 1161397"/>
              <a:gd name="connsiteX60" fmla="*/ 3830398 w 6884912"/>
              <a:gd name="connsiteY60" fmla="*/ 188383 h 1161397"/>
              <a:gd name="connsiteX61" fmla="*/ 3834360 w 6884912"/>
              <a:gd name="connsiteY61" fmla="*/ 188992 h 1161397"/>
              <a:gd name="connsiteX62" fmla="*/ 3843715 w 6884912"/>
              <a:gd name="connsiteY62" fmla="*/ 188752 h 1161397"/>
              <a:gd name="connsiteX63" fmla="*/ 3842609 w 6884912"/>
              <a:gd name="connsiteY63" fmla="*/ 197386 h 1161397"/>
              <a:gd name="connsiteX64" fmla="*/ 3853961 w 6884912"/>
              <a:gd name="connsiteY64" fmla="*/ 213380 h 1161397"/>
              <a:gd name="connsiteX65" fmla="*/ 3907640 w 6884912"/>
              <a:gd name="connsiteY65" fmla="*/ 207568 h 1161397"/>
              <a:gd name="connsiteX66" fmla="*/ 3910449 w 6884912"/>
              <a:gd name="connsiteY66" fmla="*/ 197808 h 1161397"/>
              <a:gd name="connsiteX67" fmla="*/ 3917197 w 6884912"/>
              <a:gd name="connsiteY67" fmla="*/ 196121 h 1161397"/>
              <a:gd name="connsiteX68" fmla="*/ 3922400 w 6884912"/>
              <a:gd name="connsiteY68" fmla="*/ 205056 h 1161397"/>
              <a:gd name="connsiteX69" fmla="*/ 4013061 w 6884912"/>
              <a:gd name="connsiteY69" fmla="*/ 224874 h 1161397"/>
              <a:gd name="connsiteX70" fmla="*/ 4220717 w 6884912"/>
              <a:gd name="connsiteY70" fmla="*/ 192946 h 1161397"/>
              <a:gd name="connsiteX71" fmla="*/ 4228802 w 6884912"/>
              <a:gd name="connsiteY71" fmla="*/ 201468 h 1161397"/>
              <a:gd name="connsiteX72" fmla="*/ 4289361 w 6884912"/>
              <a:gd name="connsiteY72" fmla="*/ 196642 h 1161397"/>
              <a:gd name="connsiteX73" fmla="*/ 4498913 w 6884912"/>
              <a:gd name="connsiteY73" fmla="*/ 118915 h 1161397"/>
              <a:gd name="connsiteX74" fmla="*/ 4617330 w 6884912"/>
              <a:gd name="connsiteY74" fmla="*/ 111163 h 1161397"/>
              <a:gd name="connsiteX75" fmla="*/ 4659778 w 6884912"/>
              <a:gd name="connsiteY75" fmla="*/ 118219 h 1161397"/>
              <a:gd name="connsiteX76" fmla="*/ 4730870 w 6884912"/>
              <a:gd name="connsiteY76" fmla="*/ 129432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375773 w 6884912"/>
              <a:gd name="connsiteY83" fmla="*/ 199913 h 1161397"/>
              <a:gd name="connsiteX84" fmla="*/ 5467502 w 6884912"/>
              <a:gd name="connsiteY84" fmla="*/ 250963 h 1161397"/>
              <a:gd name="connsiteX85" fmla="*/ 5592395 w 6884912"/>
              <a:gd name="connsiteY85" fmla="*/ 265434 h 1161397"/>
              <a:gd name="connsiteX86" fmla="*/ 5613532 w 6884912"/>
              <a:gd name="connsiteY86" fmla="*/ 273379 h 1161397"/>
              <a:gd name="connsiteX87" fmla="*/ 5642173 w 6884912"/>
              <a:gd name="connsiteY87" fmla="*/ 266904 h 1161397"/>
              <a:gd name="connsiteX88" fmla="*/ 5756910 w 6884912"/>
              <a:gd name="connsiteY88" fmla="*/ 239211 h 1161397"/>
              <a:gd name="connsiteX89" fmla="*/ 5846667 w 6884912"/>
              <a:gd name="connsiteY89" fmla="*/ 201786 h 1161397"/>
              <a:gd name="connsiteX90" fmla="*/ 5960732 w 6884912"/>
              <a:gd name="connsiteY90" fmla="*/ 220708 h 1161397"/>
              <a:gd name="connsiteX91" fmla="*/ 6029542 w 6884912"/>
              <a:gd name="connsiteY91" fmla="*/ 210339 h 1161397"/>
              <a:gd name="connsiteX92" fmla="*/ 6141123 w 6884912"/>
              <a:gd name="connsiteY92" fmla="*/ 159923 h 1161397"/>
              <a:gd name="connsiteX93" fmla="*/ 6290640 w 6884912"/>
              <a:gd name="connsiteY93" fmla="*/ 167441 h 1161397"/>
              <a:gd name="connsiteX94" fmla="*/ 6322806 w 6884912"/>
              <a:gd name="connsiteY94" fmla="*/ 213293 h 1161397"/>
              <a:gd name="connsiteX95" fmla="*/ 6380420 w 6884912"/>
              <a:gd name="connsiteY95" fmla="*/ 173195 h 1161397"/>
              <a:gd name="connsiteX96" fmla="*/ 6507891 w 6884912"/>
              <a:gd name="connsiteY96" fmla="*/ 118474 h 1161397"/>
              <a:gd name="connsiteX97" fmla="*/ 6571807 w 6884912"/>
              <a:gd name="connsiteY97" fmla="*/ 98636 h 1161397"/>
              <a:gd name="connsiteX98" fmla="*/ 6671880 w 6884912"/>
              <a:gd name="connsiteY98" fmla="*/ 82931 h 1161397"/>
              <a:gd name="connsiteX99" fmla="*/ 6702266 w 6884912"/>
              <a:gd name="connsiteY99" fmla="*/ 75470 h 1161397"/>
              <a:gd name="connsiteX100" fmla="*/ 6845802 w 6884912"/>
              <a:gd name="connsiteY100" fmla="*/ 24496 h 1161397"/>
              <a:gd name="connsiteX101" fmla="*/ 6884912 w 6884912"/>
              <a:gd name="connsiteY10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78135 w 6884912"/>
              <a:gd name="connsiteY16" fmla="*/ 698631 h 1161397"/>
              <a:gd name="connsiteX17" fmla="*/ 1178301 w 6884912"/>
              <a:gd name="connsiteY17" fmla="*/ 698094 h 1161397"/>
              <a:gd name="connsiteX18" fmla="*/ 1242716 w 6884912"/>
              <a:gd name="connsiteY18" fmla="*/ 698052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40054 w 6884912"/>
              <a:gd name="connsiteY22" fmla="*/ 614022 h 1161397"/>
              <a:gd name="connsiteX23" fmla="*/ 1391606 w 6884912"/>
              <a:gd name="connsiteY23" fmla="*/ 615229 h 1161397"/>
              <a:gd name="connsiteX24" fmla="*/ 1397565 w 6884912"/>
              <a:gd name="connsiteY24" fmla="*/ 611490 h 1161397"/>
              <a:gd name="connsiteX25" fmla="*/ 1432302 w 6884912"/>
              <a:gd name="connsiteY25" fmla="*/ 617267 h 1161397"/>
              <a:gd name="connsiteX26" fmla="*/ 1449644 w 6884912"/>
              <a:gd name="connsiteY26" fmla="*/ 617591 h 1161397"/>
              <a:gd name="connsiteX27" fmla="*/ 1455793 w 6884912"/>
              <a:gd name="connsiteY27" fmla="*/ 623174 h 1161397"/>
              <a:gd name="connsiteX28" fmla="*/ 1480758 w 6884912"/>
              <a:gd name="connsiteY28" fmla="*/ 620863 h 1161397"/>
              <a:gd name="connsiteX29" fmla="*/ 1483154 w 6884912"/>
              <a:gd name="connsiteY29" fmla="*/ 618527 h 1161397"/>
              <a:gd name="connsiteX30" fmla="*/ 1505495 w 6884912"/>
              <a:gd name="connsiteY30" fmla="*/ 624325 h 1161397"/>
              <a:gd name="connsiteX31" fmla="*/ 1526340 w 6884912"/>
              <a:gd name="connsiteY31" fmla="*/ 638496 h 1161397"/>
              <a:gd name="connsiteX32" fmla="*/ 1731986 w 6884912"/>
              <a:gd name="connsiteY32" fmla="*/ 589682 h 1161397"/>
              <a:gd name="connsiteX33" fmla="*/ 1927935 w 6884912"/>
              <a:gd name="connsiteY33" fmla="*/ 628540 h 1161397"/>
              <a:gd name="connsiteX34" fmla="*/ 2039075 w 6884912"/>
              <a:gd name="connsiteY34" fmla="*/ 599964 h 1161397"/>
              <a:gd name="connsiteX35" fmla="*/ 2066980 w 6884912"/>
              <a:gd name="connsiteY35" fmla="*/ 550413 h 1161397"/>
              <a:gd name="connsiteX36" fmla="*/ 2352236 w 6884912"/>
              <a:gd name="connsiteY36" fmla="*/ 519602 h 1161397"/>
              <a:gd name="connsiteX37" fmla="*/ 2420791 w 6884912"/>
              <a:gd name="connsiteY37" fmla="*/ 492826 h 1161397"/>
              <a:gd name="connsiteX38" fmla="*/ 2489932 w 6884912"/>
              <a:gd name="connsiteY38" fmla="*/ 507864 h 1161397"/>
              <a:gd name="connsiteX39" fmla="*/ 2512917 w 6884912"/>
              <a:gd name="connsiteY39" fmla="*/ 489127 h 1161397"/>
              <a:gd name="connsiteX40" fmla="*/ 2516783 w 6884912"/>
              <a:gd name="connsiteY40" fmla="*/ 485473 h 1161397"/>
              <a:gd name="connsiteX41" fmla="*/ 2534360 w 6884912"/>
              <a:gd name="connsiteY41" fmla="*/ 480064 h 1161397"/>
              <a:gd name="connsiteX42" fmla="*/ 2536691 w 6884912"/>
              <a:gd name="connsiteY42" fmla="*/ 467018 h 1161397"/>
              <a:gd name="connsiteX43" fmla="*/ 2561265 w 6884912"/>
              <a:gd name="connsiteY43" fmla="*/ 450623 h 1161397"/>
              <a:gd name="connsiteX44" fmla="*/ 2594349 w 6884912"/>
              <a:gd name="connsiteY44" fmla="*/ 443884 h 1161397"/>
              <a:gd name="connsiteX45" fmla="*/ 2754324 w 6884912"/>
              <a:gd name="connsiteY45" fmla="*/ 424766 h 1161397"/>
              <a:gd name="connsiteX46" fmla="*/ 2848470 w 6884912"/>
              <a:gd name="connsiteY46" fmla="*/ 405966 h 1161397"/>
              <a:gd name="connsiteX47" fmla="*/ 2881772 w 6884912"/>
              <a:gd name="connsiteY47" fmla="*/ 387260 h 1161397"/>
              <a:gd name="connsiteX48" fmla="*/ 2929932 w 6884912"/>
              <a:gd name="connsiteY48" fmla="*/ 368912 h 1161397"/>
              <a:gd name="connsiteX49" fmla="*/ 3013020 w 6884912"/>
              <a:gd name="connsiteY49" fmla="*/ 327578 h 1161397"/>
              <a:gd name="connsiteX50" fmla="*/ 3222191 w 6884912"/>
              <a:gd name="connsiteY50" fmla="*/ 307887 h 1161397"/>
              <a:gd name="connsiteX51" fmla="*/ 3227953 w 6884912"/>
              <a:gd name="connsiteY51" fmla="*/ 297650 h 1161397"/>
              <a:gd name="connsiteX52" fmla="*/ 3510042 w 6884912"/>
              <a:gd name="connsiteY52" fmla="*/ 311820 h 1161397"/>
              <a:gd name="connsiteX53" fmla="*/ 3626773 w 6884912"/>
              <a:gd name="connsiteY53" fmla="*/ 290452 h 1161397"/>
              <a:gd name="connsiteX54" fmla="*/ 3666217 w 6884912"/>
              <a:gd name="connsiteY54" fmla="*/ 273255 h 1161397"/>
              <a:gd name="connsiteX55" fmla="*/ 3732427 w 6884912"/>
              <a:gd name="connsiteY55" fmla="*/ 245039 h 1161397"/>
              <a:gd name="connsiteX56" fmla="*/ 3777022 w 6884912"/>
              <a:gd name="connsiteY56" fmla="*/ 200276 h 1161397"/>
              <a:gd name="connsiteX57" fmla="*/ 3791246 w 6884912"/>
              <a:gd name="connsiteY57" fmla="*/ 189996 h 1161397"/>
              <a:gd name="connsiteX58" fmla="*/ 3819864 w 6884912"/>
              <a:gd name="connsiteY58" fmla="*/ 194605 h 1161397"/>
              <a:gd name="connsiteX59" fmla="*/ 3830398 w 6884912"/>
              <a:gd name="connsiteY59" fmla="*/ 188383 h 1161397"/>
              <a:gd name="connsiteX60" fmla="*/ 3834360 w 6884912"/>
              <a:gd name="connsiteY60" fmla="*/ 188992 h 1161397"/>
              <a:gd name="connsiteX61" fmla="*/ 3843715 w 6884912"/>
              <a:gd name="connsiteY61" fmla="*/ 188752 h 1161397"/>
              <a:gd name="connsiteX62" fmla="*/ 3842609 w 6884912"/>
              <a:gd name="connsiteY62" fmla="*/ 197386 h 1161397"/>
              <a:gd name="connsiteX63" fmla="*/ 3853961 w 6884912"/>
              <a:gd name="connsiteY63" fmla="*/ 213380 h 1161397"/>
              <a:gd name="connsiteX64" fmla="*/ 3907640 w 6884912"/>
              <a:gd name="connsiteY64" fmla="*/ 207568 h 1161397"/>
              <a:gd name="connsiteX65" fmla="*/ 3910449 w 6884912"/>
              <a:gd name="connsiteY65" fmla="*/ 197808 h 1161397"/>
              <a:gd name="connsiteX66" fmla="*/ 3917197 w 6884912"/>
              <a:gd name="connsiteY66" fmla="*/ 196121 h 1161397"/>
              <a:gd name="connsiteX67" fmla="*/ 3922400 w 6884912"/>
              <a:gd name="connsiteY67" fmla="*/ 205056 h 1161397"/>
              <a:gd name="connsiteX68" fmla="*/ 4013061 w 6884912"/>
              <a:gd name="connsiteY68" fmla="*/ 224874 h 1161397"/>
              <a:gd name="connsiteX69" fmla="*/ 4220717 w 6884912"/>
              <a:gd name="connsiteY69" fmla="*/ 192946 h 1161397"/>
              <a:gd name="connsiteX70" fmla="*/ 4228802 w 6884912"/>
              <a:gd name="connsiteY70" fmla="*/ 201468 h 1161397"/>
              <a:gd name="connsiteX71" fmla="*/ 4289361 w 6884912"/>
              <a:gd name="connsiteY71" fmla="*/ 196642 h 1161397"/>
              <a:gd name="connsiteX72" fmla="*/ 4498913 w 6884912"/>
              <a:gd name="connsiteY72" fmla="*/ 118915 h 1161397"/>
              <a:gd name="connsiteX73" fmla="*/ 4617330 w 6884912"/>
              <a:gd name="connsiteY73" fmla="*/ 111163 h 1161397"/>
              <a:gd name="connsiteX74" fmla="*/ 4659778 w 6884912"/>
              <a:gd name="connsiteY74" fmla="*/ 118219 h 1161397"/>
              <a:gd name="connsiteX75" fmla="*/ 4730870 w 6884912"/>
              <a:gd name="connsiteY75" fmla="*/ 129432 h 1161397"/>
              <a:gd name="connsiteX76" fmla="*/ 4844073 w 6884912"/>
              <a:gd name="connsiteY76" fmla="*/ 161768 h 1161397"/>
              <a:gd name="connsiteX77" fmla="*/ 4856454 w 6884912"/>
              <a:gd name="connsiteY77" fmla="*/ 130488 h 1161397"/>
              <a:gd name="connsiteX78" fmla="*/ 4920038 w 6884912"/>
              <a:gd name="connsiteY78" fmla="*/ 140418 h 1161397"/>
              <a:gd name="connsiteX79" fmla="*/ 5016639 w 6884912"/>
              <a:gd name="connsiteY79" fmla="*/ 158905 h 1161397"/>
              <a:gd name="connsiteX80" fmla="*/ 5072009 w 6884912"/>
              <a:gd name="connsiteY80" fmla="*/ 161502 h 1161397"/>
              <a:gd name="connsiteX81" fmla="*/ 5223626 w 6884912"/>
              <a:gd name="connsiteY81" fmla="*/ 177356 h 1161397"/>
              <a:gd name="connsiteX82" fmla="*/ 5375773 w 6884912"/>
              <a:gd name="connsiteY82" fmla="*/ 199913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5960732 w 6884912"/>
              <a:gd name="connsiteY89" fmla="*/ 220708 h 1161397"/>
              <a:gd name="connsiteX90" fmla="*/ 6029542 w 6884912"/>
              <a:gd name="connsiteY90" fmla="*/ 210339 h 1161397"/>
              <a:gd name="connsiteX91" fmla="*/ 6141123 w 6884912"/>
              <a:gd name="connsiteY91" fmla="*/ 159923 h 1161397"/>
              <a:gd name="connsiteX92" fmla="*/ 6290640 w 6884912"/>
              <a:gd name="connsiteY92" fmla="*/ 167441 h 1161397"/>
              <a:gd name="connsiteX93" fmla="*/ 6322806 w 6884912"/>
              <a:gd name="connsiteY93" fmla="*/ 213293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178301 w 6884912"/>
              <a:gd name="connsiteY16" fmla="*/ 698094 h 1161397"/>
              <a:gd name="connsiteX17" fmla="*/ 1242716 w 6884912"/>
              <a:gd name="connsiteY17" fmla="*/ 698052 h 1161397"/>
              <a:gd name="connsiteX18" fmla="*/ 1299977 w 6884912"/>
              <a:gd name="connsiteY18" fmla="*/ 639196 h 1161397"/>
              <a:gd name="connsiteX19" fmla="*/ 1326190 w 6884912"/>
              <a:gd name="connsiteY19" fmla="*/ 625955 h 1161397"/>
              <a:gd name="connsiteX20" fmla="*/ 1339600 w 6884912"/>
              <a:gd name="connsiteY20" fmla="*/ 616295 h 1161397"/>
              <a:gd name="connsiteX21" fmla="*/ 1340054 w 6884912"/>
              <a:gd name="connsiteY21" fmla="*/ 614022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26340 w 6884912"/>
              <a:gd name="connsiteY30" fmla="*/ 638496 h 1161397"/>
              <a:gd name="connsiteX31" fmla="*/ 1731986 w 6884912"/>
              <a:gd name="connsiteY31" fmla="*/ 589682 h 1161397"/>
              <a:gd name="connsiteX32" fmla="*/ 1927935 w 6884912"/>
              <a:gd name="connsiteY32" fmla="*/ 628540 h 1161397"/>
              <a:gd name="connsiteX33" fmla="*/ 2039075 w 6884912"/>
              <a:gd name="connsiteY33" fmla="*/ 599964 h 1161397"/>
              <a:gd name="connsiteX34" fmla="*/ 2066980 w 6884912"/>
              <a:gd name="connsiteY34" fmla="*/ 550413 h 1161397"/>
              <a:gd name="connsiteX35" fmla="*/ 2352236 w 6884912"/>
              <a:gd name="connsiteY35" fmla="*/ 519602 h 1161397"/>
              <a:gd name="connsiteX36" fmla="*/ 2420791 w 6884912"/>
              <a:gd name="connsiteY36" fmla="*/ 492826 h 1161397"/>
              <a:gd name="connsiteX37" fmla="*/ 2489932 w 6884912"/>
              <a:gd name="connsiteY37" fmla="*/ 507864 h 1161397"/>
              <a:gd name="connsiteX38" fmla="*/ 2512917 w 6884912"/>
              <a:gd name="connsiteY38" fmla="*/ 489127 h 1161397"/>
              <a:gd name="connsiteX39" fmla="*/ 2516783 w 6884912"/>
              <a:gd name="connsiteY39" fmla="*/ 485473 h 1161397"/>
              <a:gd name="connsiteX40" fmla="*/ 2534360 w 6884912"/>
              <a:gd name="connsiteY40" fmla="*/ 480064 h 1161397"/>
              <a:gd name="connsiteX41" fmla="*/ 2536691 w 6884912"/>
              <a:gd name="connsiteY41" fmla="*/ 467018 h 1161397"/>
              <a:gd name="connsiteX42" fmla="*/ 2561265 w 6884912"/>
              <a:gd name="connsiteY42" fmla="*/ 450623 h 1161397"/>
              <a:gd name="connsiteX43" fmla="*/ 2594349 w 6884912"/>
              <a:gd name="connsiteY43" fmla="*/ 443884 h 1161397"/>
              <a:gd name="connsiteX44" fmla="*/ 2754324 w 6884912"/>
              <a:gd name="connsiteY44" fmla="*/ 424766 h 1161397"/>
              <a:gd name="connsiteX45" fmla="*/ 2848470 w 6884912"/>
              <a:gd name="connsiteY45" fmla="*/ 405966 h 1161397"/>
              <a:gd name="connsiteX46" fmla="*/ 2881772 w 6884912"/>
              <a:gd name="connsiteY46" fmla="*/ 387260 h 1161397"/>
              <a:gd name="connsiteX47" fmla="*/ 2929932 w 6884912"/>
              <a:gd name="connsiteY47" fmla="*/ 368912 h 1161397"/>
              <a:gd name="connsiteX48" fmla="*/ 3013020 w 6884912"/>
              <a:gd name="connsiteY48" fmla="*/ 327578 h 1161397"/>
              <a:gd name="connsiteX49" fmla="*/ 3222191 w 6884912"/>
              <a:gd name="connsiteY49" fmla="*/ 307887 h 1161397"/>
              <a:gd name="connsiteX50" fmla="*/ 3227953 w 6884912"/>
              <a:gd name="connsiteY50" fmla="*/ 297650 h 1161397"/>
              <a:gd name="connsiteX51" fmla="*/ 3510042 w 6884912"/>
              <a:gd name="connsiteY51" fmla="*/ 311820 h 1161397"/>
              <a:gd name="connsiteX52" fmla="*/ 3626773 w 6884912"/>
              <a:gd name="connsiteY52" fmla="*/ 290452 h 1161397"/>
              <a:gd name="connsiteX53" fmla="*/ 3666217 w 6884912"/>
              <a:gd name="connsiteY53" fmla="*/ 273255 h 1161397"/>
              <a:gd name="connsiteX54" fmla="*/ 3732427 w 6884912"/>
              <a:gd name="connsiteY54" fmla="*/ 245039 h 1161397"/>
              <a:gd name="connsiteX55" fmla="*/ 3777022 w 6884912"/>
              <a:gd name="connsiteY55" fmla="*/ 200276 h 1161397"/>
              <a:gd name="connsiteX56" fmla="*/ 3791246 w 6884912"/>
              <a:gd name="connsiteY56" fmla="*/ 189996 h 1161397"/>
              <a:gd name="connsiteX57" fmla="*/ 3819864 w 6884912"/>
              <a:gd name="connsiteY57" fmla="*/ 194605 h 1161397"/>
              <a:gd name="connsiteX58" fmla="*/ 3830398 w 6884912"/>
              <a:gd name="connsiteY58" fmla="*/ 188383 h 1161397"/>
              <a:gd name="connsiteX59" fmla="*/ 3834360 w 6884912"/>
              <a:gd name="connsiteY59" fmla="*/ 188992 h 1161397"/>
              <a:gd name="connsiteX60" fmla="*/ 3843715 w 6884912"/>
              <a:gd name="connsiteY60" fmla="*/ 188752 h 1161397"/>
              <a:gd name="connsiteX61" fmla="*/ 3842609 w 6884912"/>
              <a:gd name="connsiteY61" fmla="*/ 197386 h 1161397"/>
              <a:gd name="connsiteX62" fmla="*/ 3853961 w 6884912"/>
              <a:gd name="connsiteY62" fmla="*/ 213380 h 1161397"/>
              <a:gd name="connsiteX63" fmla="*/ 3907640 w 6884912"/>
              <a:gd name="connsiteY63" fmla="*/ 207568 h 1161397"/>
              <a:gd name="connsiteX64" fmla="*/ 3910449 w 6884912"/>
              <a:gd name="connsiteY64" fmla="*/ 197808 h 1161397"/>
              <a:gd name="connsiteX65" fmla="*/ 3917197 w 6884912"/>
              <a:gd name="connsiteY65" fmla="*/ 196121 h 1161397"/>
              <a:gd name="connsiteX66" fmla="*/ 3922400 w 6884912"/>
              <a:gd name="connsiteY66" fmla="*/ 205056 h 1161397"/>
              <a:gd name="connsiteX67" fmla="*/ 4013061 w 6884912"/>
              <a:gd name="connsiteY67" fmla="*/ 224874 h 1161397"/>
              <a:gd name="connsiteX68" fmla="*/ 4220717 w 6884912"/>
              <a:gd name="connsiteY68" fmla="*/ 192946 h 1161397"/>
              <a:gd name="connsiteX69" fmla="*/ 4228802 w 6884912"/>
              <a:gd name="connsiteY69" fmla="*/ 201468 h 1161397"/>
              <a:gd name="connsiteX70" fmla="*/ 4289361 w 6884912"/>
              <a:gd name="connsiteY70" fmla="*/ 196642 h 1161397"/>
              <a:gd name="connsiteX71" fmla="*/ 4498913 w 6884912"/>
              <a:gd name="connsiteY71" fmla="*/ 118915 h 1161397"/>
              <a:gd name="connsiteX72" fmla="*/ 4617330 w 6884912"/>
              <a:gd name="connsiteY72" fmla="*/ 111163 h 1161397"/>
              <a:gd name="connsiteX73" fmla="*/ 4659778 w 6884912"/>
              <a:gd name="connsiteY73" fmla="*/ 118219 h 1161397"/>
              <a:gd name="connsiteX74" fmla="*/ 4730870 w 6884912"/>
              <a:gd name="connsiteY74" fmla="*/ 129432 h 1161397"/>
              <a:gd name="connsiteX75" fmla="*/ 4844073 w 6884912"/>
              <a:gd name="connsiteY75" fmla="*/ 161768 h 1161397"/>
              <a:gd name="connsiteX76" fmla="*/ 4856454 w 6884912"/>
              <a:gd name="connsiteY76" fmla="*/ 130488 h 1161397"/>
              <a:gd name="connsiteX77" fmla="*/ 4920038 w 6884912"/>
              <a:gd name="connsiteY77" fmla="*/ 140418 h 1161397"/>
              <a:gd name="connsiteX78" fmla="*/ 5016639 w 6884912"/>
              <a:gd name="connsiteY78" fmla="*/ 158905 h 1161397"/>
              <a:gd name="connsiteX79" fmla="*/ 5072009 w 6884912"/>
              <a:gd name="connsiteY79" fmla="*/ 161502 h 1161397"/>
              <a:gd name="connsiteX80" fmla="*/ 5223626 w 6884912"/>
              <a:gd name="connsiteY80" fmla="*/ 177356 h 1161397"/>
              <a:gd name="connsiteX81" fmla="*/ 5375773 w 6884912"/>
              <a:gd name="connsiteY81" fmla="*/ 199913 h 1161397"/>
              <a:gd name="connsiteX82" fmla="*/ 5467502 w 6884912"/>
              <a:gd name="connsiteY82" fmla="*/ 250963 h 1161397"/>
              <a:gd name="connsiteX83" fmla="*/ 5592395 w 6884912"/>
              <a:gd name="connsiteY83" fmla="*/ 265434 h 1161397"/>
              <a:gd name="connsiteX84" fmla="*/ 5613532 w 6884912"/>
              <a:gd name="connsiteY84" fmla="*/ 273379 h 1161397"/>
              <a:gd name="connsiteX85" fmla="*/ 5642173 w 6884912"/>
              <a:gd name="connsiteY85" fmla="*/ 266904 h 1161397"/>
              <a:gd name="connsiteX86" fmla="*/ 5756910 w 6884912"/>
              <a:gd name="connsiteY86" fmla="*/ 239211 h 1161397"/>
              <a:gd name="connsiteX87" fmla="*/ 5846667 w 6884912"/>
              <a:gd name="connsiteY87" fmla="*/ 201786 h 1161397"/>
              <a:gd name="connsiteX88" fmla="*/ 5960732 w 6884912"/>
              <a:gd name="connsiteY88" fmla="*/ 220708 h 1161397"/>
              <a:gd name="connsiteX89" fmla="*/ 6029542 w 6884912"/>
              <a:gd name="connsiteY89" fmla="*/ 210339 h 1161397"/>
              <a:gd name="connsiteX90" fmla="*/ 6141123 w 6884912"/>
              <a:gd name="connsiteY90" fmla="*/ 159923 h 1161397"/>
              <a:gd name="connsiteX91" fmla="*/ 6290640 w 6884912"/>
              <a:gd name="connsiteY91" fmla="*/ 167441 h 1161397"/>
              <a:gd name="connsiteX92" fmla="*/ 6322806 w 6884912"/>
              <a:gd name="connsiteY92" fmla="*/ 213293 h 1161397"/>
              <a:gd name="connsiteX93" fmla="*/ 6380420 w 6884912"/>
              <a:gd name="connsiteY93" fmla="*/ 173195 h 1161397"/>
              <a:gd name="connsiteX94" fmla="*/ 6507891 w 6884912"/>
              <a:gd name="connsiteY94" fmla="*/ 118474 h 1161397"/>
              <a:gd name="connsiteX95" fmla="*/ 6571807 w 6884912"/>
              <a:gd name="connsiteY95" fmla="*/ 98636 h 1161397"/>
              <a:gd name="connsiteX96" fmla="*/ 6671880 w 6884912"/>
              <a:gd name="connsiteY96" fmla="*/ 82931 h 1161397"/>
              <a:gd name="connsiteX97" fmla="*/ 6702266 w 6884912"/>
              <a:gd name="connsiteY97" fmla="*/ 75470 h 1161397"/>
              <a:gd name="connsiteX98" fmla="*/ 6845802 w 6884912"/>
              <a:gd name="connsiteY98" fmla="*/ 24496 h 1161397"/>
              <a:gd name="connsiteX99" fmla="*/ 6884912 w 6884912"/>
              <a:gd name="connsiteY9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7166 w 6884912"/>
              <a:gd name="connsiteY14" fmla="*/ 744338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884912" h="1161397">
                <a:moveTo>
                  <a:pt x="6884912" y="0"/>
                </a:moveTo>
                <a:lnTo>
                  <a:pt x="6884912" y="1161397"/>
                </a:lnTo>
                <a:lnTo>
                  <a:pt x="0" y="1161397"/>
                </a:lnTo>
                <a:lnTo>
                  <a:pt x="27135" y="1147460"/>
                </a:lnTo>
                <a:cubicBezTo>
                  <a:pt x="57431" y="1167048"/>
                  <a:pt x="61886" y="1088181"/>
                  <a:pt x="115388" y="1111320"/>
                </a:cubicBezTo>
                <a:cubicBezTo>
                  <a:pt x="146435" y="1096221"/>
                  <a:pt x="156823" y="1079485"/>
                  <a:pt x="213420" y="1056868"/>
                </a:cubicBezTo>
                <a:cubicBezTo>
                  <a:pt x="288217" y="1040787"/>
                  <a:pt x="383333" y="1044881"/>
                  <a:pt x="454970" y="1023343"/>
                </a:cubicBezTo>
                <a:cubicBezTo>
                  <a:pt x="440966" y="999969"/>
                  <a:pt x="571419" y="1006841"/>
                  <a:pt x="548162" y="984908"/>
                </a:cubicBezTo>
                <a:cubicBezTo>
                  <a:pt x="561321" y="956563"/>
                  <a:pt x="637415" y="1010272"/>
                  <a:pt x="651408" y="984938"/>
                </a:cubicBezTo>
                <a:cubicBezTo>
                  <a:pt x="671652" y="980952"/>
                  <a:pt x="698726" y="950833"/>
                  <a:pt x="723108" y="941904"/>
                </a:cubicBezTo>
                <a:cubicBezTo>
                  <a:pt x="760262" y="946949"/>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6251" y="768649"/>
                  <a:pt x="1137166" y="744338"/>
                </a:cubicBezTo>
                <a:lnTo>
                  <a:pt x="1207847" y="689087"/>
                </a:lnTo>
                <a:cubicBezTo>
                  <a:pt x="1226429" y="687736"/>
                  <a:pt x="1222409" y="707958"/>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cubicBezTo>
                  <a:pt x="1339751" y="615537"/>
                  <a:pt x="1339903" y="614780"/>
                  <a:pt x="1340054" y="614022"/>
                </a:cubicBez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61730" y="317407"/>
                  <a:pt x="3186369" y="312875"/>
                  <a:pt x="3222191" y="307887"/>
                </a:cubicBezTo>
                <a:cubicBezTo>
                  <a:pt x="3223593" y="304249"/>
                  <a:pt x="3179978" y="296995"/>
                  <a:pt x="3227953" y="297650"/>
                </a:cubicBezTo>
                <a:cubicBezTo>
                  <a:pt x="3275928" y="298306"/>
                  <a:pt x="3443572" y="313020"/>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62781" y="222856"/>
                  <a:pt x="4184760" y="196847"/>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61586" y="136690"/>
                  <a:pt x="4823142" y="161592"/>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7769" y="214252"/>
                  <a:pt x="6349573" y="188998"/>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logo with text on it&#10;&#10;Description automatically generated">
            <a:extLst>
              <a:ext uri="{FF2B5EF4-FFF2-40B4-BE49-F238E27FC236}">
                <a16:creationId xmlns:a16="http://schemas.microsoft.com/office/drawing/2014/main" id="{169BDD38-67A1-0025-B992-DB54E96EFFF8}"/>
              </a:ext>
            </a:extLst>
          </p:cNvPr>
          <p:cNvPicPr>
            <a:picLocks noChangeAspect="1"/>
          </p:cNvPicPr>
          <p:nvPr/>
        </p:nvPicPr>
        <p:blipFill>
          <a:blip r:embed="rId5"/>
          <a:stretch>
            <a:fillRect/>
          </a:stretch>
        </p:blipFill>
        <p:spPr>
          <a:xfrm>
            <a:off x="10655152" y="75251"/>
            <a:ext cx="1390844" cy="1305107"/>
          </a:xfrm>
          <a:prstGeom prst="rect">
            <a:avLst/>
          </a:prstGeom>
        </p:spPr>
      </p:pic>
      <p:sp>
        <p:nvSpPr>
          <p:cNvPr id="8" name="Content Placeholder 26">
            <a:extLst>
              <a:ext uri="{FF2B5EF4-FFF2-40B4-BE49-F238E27FC236}">
                <a16:creationId xmlns:a16="http://schemas.microsoft.com/office/drawing/2014/main" id="{55A3CBD9-847F-E26E-B3F1-A65E9EE4D424}"/>
              </a:ext>
            </a:extLst>
          </p:cNvPr>
          <p:cNvSpPr txBox="1">
            <a:spLocks/>
          </p:cNvSpPr>
          <p:nvPr/>
        </p:nvSpPr>
        <p:spPr>
          <a:xfrm>
            <a:off x="554447" y="383989"/>
            <a:ext cx="9702799" cy="83954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900" b="1"/>
              <a:t>Results (7/19)</a:t>
            </a:r>
            <a:endParaRPr lang="en-US" b="1" dirty="0"/>
          </a:p>
        </p:txBody>
      </p:sp>
      <p:sp>
        <p:nvSpPr>
          <p:cNvPr id="10" name="Content Placeholder 9">
            <a:extLst>
              <a:ext uri="{FF2B5EF4-FFF2-40B4-BE49-F238E27FC236}">
                <a16:creationId xmlns:a16="http://schemas.microsoft.com/office/drawing/2014/main" id="{B676CA1F-1918-3B68-741B-1FCDAAEB1912}"/>
              </a:ext>
            </a:extLst>
          </p:cNvPr>
          <p:cNvSpPr>
            <a:spLocks noGrp="1"/>
          </p:cNvSpPr>
          <p:nvPr>
            <p:ph idx="1"/>
          </p:nvPr>
        </p:nvSpPr>
        <p:spPr>
          <a:xfrm>
            <a:off x="409902" y="1056983"/>
            <a:ext cx="10641725" cy="830997"/>
          </a:xfrm>
        </p:spPr>
        <p:txBody>
          <a:bodyPr>
            <a:noAutofit/>
          </a:bodyPr>
          <a:lstStyle/>
          <a:p>
            <a:pPr marL="0" indent="0" algn="just">
              <a:buNone/>
            </a:pPr>
            <a:r>
              <a:rPr lang="en-US" sz="2400"/>
              <a:t>HS Leading Edge (LE) Rib – Edge displacement </a:t>
            </a:r>
            <a:endParaRPr lang="en-US" sz="2400" dirty="0"/>
          </a:p>
        </p:txBody>
      </p:sp>
      <p:pic>
        <p:nvPicPr>
          <p:cNvPr id="2" name="LERib4" descr="A computer drawing of a device&#10;&#10;Description automatically generated with medium confidence">
            <a:hlinkClick r:id="" action="ppaction://media"/>
            <a:extLst>
              <a:ext uri="{FF2B5EF4-FFF2-40B4-BE49-F238E27FC236}">
                <a16:creationId xmlns:a16="http://schemas.microsoft.com/office/drawing/2014/main" id="{6A7572A6-79EF-876F-67AB-1DFF2FFF96F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778040" y="1533524"/>
            <a:ext cx="7206557" cy="4401573"/>
          </a:xfrm>
          <a:prstGeom prst="rect">
            <a:avLst/>
          </a:prstGeom>
        </p:spPr>
      </p:pic>
      <p:pic>
        <p:nvPicPr>
          <p:cNvPr id="4" name="Picture 3" descr="A screenshot of a computer&#10;&#10;Description automatically generated">
            <a:extLst>
              <a:ext uri="{FF2B5EF4-FFF2-40B4-BE49-F238E27FC236}">
                <a16:creationId xmlns:a16="http://schemas.microsoft.com/office/drawing/2014/main" id="{C6D481E0-3D58-EEDA-6EF2-A15AE72FE2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14312" y="1533524"/>
            <a:ext cx="2028825" cy="3733800"/>
          </a:xfrm>
          <a:prstGeom prst="rect">
            <a:avLst/>
          </a:prstGeom>
        </p:spPr>
      </p:pic>
    </p:spTree>
    <p:extLst>
      <p:ext uri="{BB962C8B-B14F-4D97-AF65-F5344CB8AC3E}">
        <p14:creationId xmlns:p14="http://schemas.microsoft.com/office/powerpoint/2010/main" val="3879660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36">
            <a:extLst>
              <a:ext uri="{FF2B5EF4-FFF2-40B4-BE49-F238E27FC236}">
                <a16:creationId xmlns:a16="http://schemas.microsoft.com/office/drawing/2014/main" id="{13EFA6C3-82DC-4131-9929-2523E6FD0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38">
            <a:extLst>
              <a:ext uri="{FF2B5EF4-FFF2-40B4-BE49-F238E27FC236}">
                <a16:creationId xmlns:a16="http://schemas.microsoft.com/office/drawing/2014/main" id="{AEC9469E-14CA-4358-BABC-CBF836A61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69680" cy="767978"/>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Shape 40">
            <a:extLst>
              <a:ext uri="{FF2B5EF4-FFF2-40B4-BE49-F238E27FC236}">
                <a16:creationId xmlns:a16="http://schemas.microsoft.com/office/drawing/2014/main" id="{048EB4C9-ACAF-4CCA-BA6E-931443192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5753" y="6027658"/>
            <a:ext cx="7906247" cy="830343"/>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785037 w 6884912"/>
              <a:gd name="connsiteY84" fmla="*/ 161964 h 1161397"/>
              <a:gd name="connsiteX85" fmla="*/ 4844073 w 6884912"/>
              <a:gd name="connsiteY85" fmla="*/ 161768 h 1161397"/>
              <a:gd name="connsiteX86" fmla="*/ 4856454 w 6884912"/>
              <a:gd name="connsiteY86" fmla="*/ 130488 h 1161397"/>
              <a:gd name="connsiteX87" fmla="*/ 4920038 w 6884912"/>
              <a:gd name="connsiteY87" fmla="*/ 140418 h 1161397"/>
              <a:gd name="connsiteX88" fmla="*/ 5016639 w 6884912"/>
              <a:gd name="connsiteY88" fmla="*/ 158905 h 1161397"/>
              <a:gd name="connsiteX89" fmla="*/ 5072009 w 6884912"/>
              <a:gd name="connsiteY89" fmla="*/ 161502 h 1161397"/>
              <a:gd name="connsiteX90" fmla="*/ 5223626 w 6884912"/>
              <a:gd name="connsiteY90" fmla="*/ 177356 h 1161397"/>
              <a:gd name="connsiteX91" fmla="*/ 5375773 w 6884912"/>
              <a:gd name="connsiteY91" fmla="*/ 199913 h 1161397"/>
              <a:gd name="connsiteX92" fmla="*/ 5467502 w 6884912"/>
              <a:gd name="connsiteY92" fmla="*/ 250963 h 1161397"/>
              <a:gd name="connsiteX93" fmla="*/ 5592395 w 6884912"/>
              <a:gd name="connsiteY93" fmla="*/ 265434 h 1161397"/>
              <a:gd name="connsiteX94" fmla="*/ 5613532 w 6884912"/>
              <a:gd name="connsiteY94" fmla="*/ 273379 h 1161397"/>
              <a:gd name="connsiteX95" fmla="*/ 5642173 w 6884912"/>
              <a:gd name="connsiteY95" fmla="*/ 266904 h 1161397"/>
              <a:gd name="connsiteX96" fmla="*/ 5756910 w 6884912"/>
              <a:gd name="connsiteY96" fmla="*/ 239211 h 1161397"/>
              <a:gd name="connsiteX97" fmla="*/ 5846667 w 6884912"/>
              <a:gd name="connsiteY97" fmla="*/ 201786 h 1161397"/>
              <a:gd name="connsiteX98" fmla="*/ 5960732 w 6884912"/>
              <a:gd name="connsiteY98" fmla="*/ 220708 h 1161397"/>
              <a:gd name="connsiteX99" fmla="*/ 6029542 w 6884912"/>
              <a:gd name="connsiteY99" fmla="*/ 210339 h 1161397"/>
              <a:gd name="connsiteX100" fmla="*/ 6141123 w 6884912"/>
              <a:gd name="connsiteY100" fmla="*/ 159923 h 1161397"/>
              <a:gd name="connsiteX101" fmla="*/ 6290640 w 6884912"/>
              <a:gd name="connsiteY101" fmla="*/ 167441 h 1161397"/>
              <a:gd name="connsiteX102" fmla="*/ 6322806 w 6884912"/>
              <a:gd name="connsiteY102" fmla="*/ 213293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844073 w 6884912"/>
              <a:gd name="connsiteY84" fmla="*/ 161768 h 1161397"/>
              <a:gd name="connsiteX85" fmla="*/ 4856454 w 6884912"/>
              <a:gd name="connsiteY85" fmla="*/ 130488 h 1161397"/>
              <a:gd name="connsiteX86" fmla="*/ 4920038 w 6884912"/>
              <a:gd name="connsiteY86" fmla="*/ 140418 h 1161397"/>
              <a:gd name="connsiteX87" fmla="*/ 5016639 w 6884912"/>
              <a:gd name="connsiteY87" fmla="*/ 158905 h 1161397"/>
              <a:gd name="connsiteX88" fmla="*/ 5072009 w 6884912"/>
              <a:gd name="connsiteY88" fmla="*/ 161502 h 1161397"/>
              <a:gd name="connsiteX89" fmla="*/ 5223626 w 6884912"/>
              <a:gd name="connsiteY89" fmla="*/ 177356 h 1161397"/>
              <a:gd name="connsiteX90" fmla="*/ 5375773 w 6884912"/>
              <a:gd name="connsiteY90" fmla="*/ 199913 h 1161397"/>
              <a:gd name="connsiteX91" fmla="*/ 5467502 w 6884912"/>
              <a:gd name="connsiteY91" fmla="*/ 250963 h 1161397"/>
              <a:gd name="connsiteX92" fmla="*/ 5592395 w 6884912"/>
              <a:gd name="connsiteY92" fmla="*/ 265434 h 1161397"/>
              <a:gd name="connsiteX93" fmla="*/ 5613532 w 6884912"/>
              <a:gd name="connsiteY93" fmla="*/ 273379 h 1161397"/>
              <a:gd name="connsiteX94" fmla="*/ 5642173 w 6884912"/>
              <a:gd name="connsiteY94" fmla="*/ 266904 h 1161397"/>
              <a:gd name="connsiteX95" fmla="*/ 5756910 w 6884912"/>
              <a:gd name="connsiteY95" fmla="*/ 239211 h 1161397"/>
              <a:gd name="connsiteX96" fmla="*/ 5846667 w 6884912"/>
              <a:gd name="connsiteY96" fmla="*/ 201786 h 1161397"/>
              <a:gd name="connsiteX97" fmla="*/ 5960732 w 6884912"/>
              <a:gd name="connsiteY97" fmla="*/ 220708 h 1161397"/>
              <a:gd name="connsiteX98" fmla="*/ 6029542 w 6884912"/>
              <a:gd name="connsiteY98" fmla="*/ 210339 h 1161397"/>
              <a:gd name="connsiteX99" fmla="*/ 6141123 w 6884912"/>
              <a:gd name="connsiteY99" fmla="*/ 159923 h 1161397"/>
              <a:gd name="connsiteX100" fmla="*/ 6290640 w 6884912"/>
              <a:gd name="connsiteY100" fmla="*/ 167441 h 1161397"/>
              <a:gd name="connsiteX101" fmla="*/ 6322806 w 6884912"/>
              <a:gd name="connsiteY101" fmla="*/ 213293 h 1161397"/>
              <a:gd name="connsiteX102" fmla="*/ 6380420 w 6884912"/>
              <a:gd name="connsiteY102" fmla="*/ 173195 h 1161397"/>
              <a:gd name="connsiteX103" fmla="*/ 6507891 w 6884912"/>
              <a:gd name="connsiteY103" fmla="*/ 118474 h 1161397"/>
              <a:gd name="connsiteX104" fmla="*/ 6571807 w 6884912"/>
              <a:gd name="connsiteY104" fmla="*/ 98636 h 1161397"/>
              <a:gd name="connsiteX105" fmla="*/ 6671880 w 6884912"/>
              <a:gd name="connsiteY105" fmla="*/ 82931 h 1161397"/>
              <a:gd name="connsiteX106" fmla="*/ 6702266 w 6884912"/>
              <a:gd name="connsiteY106" fmla="*/ 75470 h 1161397"/>
              <a:gd name="connsiteX107" fmla="*/ 6845802 w 6884912"/>
              <a:gd name="connsiteY107" fmla="*/ 24496 h 1161397"/>
              <a:gd name="connsiteX108" fmla="*/ 6884912 w 6884912"/>
              <a:gd name="connsiteY10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12111 w 6884912"/>
              <a:gd name="connsiteY8" fmla="*/ 1085599 h 1161397"/>
              <a:gd name="connsiteX9" fmla="*/ 567875 w 6884912"/>
              <a:gd name="connsiteY9" fmla="*/ 1051976 h 1161397"/>
              <a:gd name="connsiteX10" fmla="*/ 601644 w 6884912"/>
              <a:gd name="connsiteY10" fmla="*/ 1003997 h 1161397"/>
              <a:gd name="connsiteX11" fmla="*/ 651408 w 6884912"/>
              <a:gd name="connsiteY11" fmla="*/ 984938 h 1161397"/>
              <a:gd name="connsiteX12" fmla="*/ 673197 w 6884912"/>
              <a:gd name="connsiteY12" fmla="*/ 1010060 h 1161397"/>
              <a:gd name="connsiteX13" fmla="*/ 723108 w 6884912"/>
              <a:gd name="connsiteY13" fmla="*/ 980081 h 1161397"/>
              <a:gd name="connsiteX14" fmla="*/ 797699 w 6884912"/>
              <a:gd name="connsiteY14" fmla="*/ 931362 h 1161397"/>
              <a:gd name="connsiteX15" fmla="*/ 843359 w 6884912"/>
              <a:gd name="connsiteY15" fmla="*/ 910894 h 1161397"/>
              <a:gd name="connsiteX16" fmla="*/ 965215 w 6884912"/>
              <a:gd name="connsiteY16" fmla="*/ 846701 h 1161397"/>
              <a:gd name="connsiteX17" fmla="*/ 1085080 w 6884912"/>
              <a:gd name="connsiteY17" fmla="*/ 776086 h 1161397"/>
              <a:gd name="connsiteX18" fmla="*/ 1131224 w 6884912"/>
              <a:gd name="connsiteY18" fmla="*/ 706160 h 1161397"/>
              <a:gd name="connsiteX19" fmla="*/ 1138051 w 6884912"/>
              <a:gd name="connsiteY19" fmla="*/ 70203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26340 w 6884912"/>
              <a:gd name="connsiteY38" fmla="*/ 638496 h 1161397"/>
              <a:gd name="connsiteX39" fmla="*/ 1731986 w 6884912"/>
              <a:gd name="connsiteY39" fmla="*/ 589682 h 1161397"/>
              <a:gd name="connsiteX40" fmla="*/ 1927935 w 6884912"/>
              <a:gd name="connsiteY40" fmla="*/ 628540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222191 w 6884912"/>
              <a:gd name="connsiteY57" fmla="*/ 307887 h 1161397"/>
              <a:gd name="connsiteX58" fmla="*/ 3227953 w 6884912"/>
              <a:gd name="connsiteY58" fmla="*/ 297650 h 1161397"/>
              <a:gd name="connsiteX59" fmla="*/ 3510042 w 6884912"/>
              <a:gd name="connsiteY59" fmla="*/ 311820 h 1161397"/>
              <a:gd name="connsiteX60" fmla="*/ 3626773 w 6884912"/>
              <a:gd name="connsiteY60" fmla="*/ 290452 h 1161397"/>
              <a:gd name="connsiteX61" fmla="*/ 3666217 w 6884912"/>
              <a:gd name="connsiteY61" fmla="*/ 273255 h 1161397"/>
              <a:gd name="connsiteX62" fmla="*/ 3732427 w 6884912"/>
              <a:gd name="connsiteY62" fmla="*/ 245039 h 1161397"/>
              <a:gd name="connsiteX63" fmla="*/ 3777022 w 6884912"/>
              <a:gd name="connsiteY63" fmla="*/ 200276 h 1161397"/>
              <a:gd name="connsiteX64" fmla="*/ 3791246 w 6884912"/>
              <a:gd name="connsiteY64" fmla="*/ 189996 h 1161397"/>
              <a:gd name="connsiteX65" fmla="*/ 3819864 w 6884912"/>
              <a:gd name="connsiteY65" fmla="*/ 194605 h 1161397"/>
              <a:gd name="connsiteX66" fmla="*/ 3830398 w 6884912"/>
              <a:gd name="connsiteY66" fmla="*/ 188383 h 1161397"/>
              <a:gd name="connsiteX67" fmla="*/ 3834360 w 6884912"/>
              <a:gd name="connsiteY67" fmla="*/ 188992 h 1161397"/>
              <a:gd name="connsiteX68" fmla="*/ 3843715 w 6884912"/>
              <a:gd name="connsiteY68" fmla="*/ 188752 h 1161397"/>
              <a:gd name="connsiteX69" fmla="*/ 3842609 w 6884912"/>
              <a:gd name="connsiteY69" fmla="*/ 197386 h 1161397"/>
              <a:gd name="connsiteX70" fmla="*/ 3853961 w 6884912"/>
              <a:gd name="connsiteY70" fmla="*/ 213380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3922400 w 6884912"/>
              <a:gd name="connsiteY74" fmla="*/ 205056 h 1161397"/>
              <a:gd name="connsiteX75" fmla="*/ 4013061 w 6884912"/>
              <a:gd name="connsiteY75" fmla="*/ 224874 h 1161397"/>
              <a:gd name="connsiteX76" fmla="*/ 4220717 w 6884912"/>
              <a:gd name="connsiteY76" fmla="*/ 192946 h 1161397"/>
              <a:gd name="connsiteX77" fmla="*/ 4228802 w 6884912"/>
              <a:gd name="connsiteY77" fmla="*/ 201468 h 1161397"/>
              <a:gd name="connsiteX78" fmla="*/ 4289361 w 6884912"/>
              <a:gd name="connsiteY78" fmla="*/ 196642 h 1161397"/>
              <a:gd name="connsiteX79" fmla="*/ 4498913 w 6884912"/>
              <a:gd name="connsiteY79" fmla="*/ 118915 h 1161397"/>
              <a:gd name="connsiteX80" fmla="*/ 4617330 w 6884912"/>
              <a:gd name="connsiteY80" fmla="*/ 111163 h 1161397"/>
              <a:gd name="connsiteX81" fmla="*/ 4659778 w 6884912"/>
              <a:gd name="connsiteY81" fmla="*/ 118219 h 1161397"/>
              <a:gd name="connsiteX82" fmla="*/ 4730870 w 6884912"/>
              <a:gd name="connsiteY82" fmla="*/ 129432 h 1161397"/>
              <a:gd name="connsiteX83" fmla="*/ 4844073 w 6884912"/>
              <a:gd name="connsiteY83" fmla="*/ 161768 h 1161397"/>
              <a:gd name="connsiteX84" fmla="*/ 4856454 w 6884912"/>
              <a:gd name="connsiteY84" fmla="*/ 130488 h 1161397"/>
              <a:gd name="connsiteX85" fmla="*/ 4920038 w 6884912"/>
              <a:gd name="connsiteY85" fmla="*/ 140418 h 1161397"/>
              <a:gd name="connsiteX86" fmla="*/ 5016639 w 6884912"/>
              <a:gd name="connsiteY86" fmla="*/ 158905 h 1161397"/>
              <a:gd name="connsiteX87" fmla="*/ 5072009 w 6884912"/>
              <a:gd name="connsiteY87" fmla="*/ 161502 h 1161397"/>
              <a:gd name="connsiteX88" fmla="*/ 5223626 w 6884912"/>
              <a:gd name="connsiteY88" fmla="*/ 177356 h 1161397"/>
              <a:gd name="connsiteX89" fmla="*/ 5375773 w 6884912"/>
              <a:gd name="connsiteY89" fmla="*/ 199913 h 1161397"/>
              <a:gd name="connsiteX90" fmla="*/ 5467502 w 6884912"/>
              <a:gd name="connsiteY90" fmla="*/ 250963 h 1161397"/>
              <a:gd name="connsiteX91" fmla="*/ 5592395 w 6884912"/>
              <a:gd name="connsiteY91" fmla="*/ 265434 h 1161397"/>
              <a:gd name="connsiteX92" fmla="*/ 5613532 w 6884912"/>
              <a:gd name="connsiteY92" fmla="*/ 273379 h 1161397"/>
              <a:gd name="connsiteX93" fmla="*/ 5642173 w 6884912"/>
              <a:gd name="connsiteY93" fmla="*/ 266904 h 1161397"/>
              <a:gd name="connsiteX94" fmla="*/ 5756910 w 6884912"/>
              <a:gd name="connsiteY94" fmla="*/ 239211 h 1161397"/>
              <a:gd name="connsiteX95" fmla="*/ 5846667 w 6884912"/>
              <a:gd name="connsiteY95" fmla="*/ 201786 h 1161397"/>
              <a:gd name="connsiteX96" fmla="*/ 5960732 w 6884912"/>
              <a:gd name="connsiteY96" fmla="*/ 220708 h 1161397"/>
              <a:gd name="connsiteX97" fmla="*/ 6029542 w 6884912"/>
              <a:gd name="connsiteY97" fmla="*/ 210339 h 1161397"/>
              <a:gd name="connsiteX98" fmla="*/ 6141123 w 6884912"/>
              <a:gd name="connsiteY98" fmla="*/ 159923 h 1161397"/>
              <a:gd name="connsiteX99" fmla="*/ 6290640 w 6884912"/>
              <a:gd name="connsiteY99" fmla="*/ 167441 h 1161397"/>
              <a:gd name="connsiteX100" fmla="*/ 6322806 w 6884912"/>
              <a:gd name="connsiteY100" fmla="*/ 213293 h 1161397"/>
              <a:gd name="connsiteX101" fmla="*/ 6380420 w 6884912"/>
              <a:gd name="connsiteY101" fmla="*/ 173195 h 1161397"/>
              <a:gd name="connsiteX102" fmla="*/ 6507891 w 6884912"/>
              <a:gd name="connsiteY102" fmla="*/ 118474 h 1161397"/>
              <a:gd name="connsiteX103" fmla="*/ 6571807 w 6884912"/>
              <a:gd name="connsiteY103" fmla="*/ 98636 h 1161397"/>
              <a:gd name="connsiteX104" fmla="*/ 6671880 w 6884912"/>
              <a:gd name="connsiteY104" fmla="*/ 82931 h 1161397"/>
              <a:gd name="connsiteX105" fmla="*/ 6702266 w 6884912"/>
              <a:gd name="connsiteY105" fmla="*/ 75470 h 1161397"/>
              <a:gd name="connsiteX106" fmla="*/ 6845802 w 6884912"/>
              <a:gd name="connsiteY106" fmla="*/ 24496 h 1161397"/>
              <a:gd name="connsiteX107" fmla="*/ 6884912 w 6884912"/>
              <a:gd name="connsiteY10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12111 w 6884912"/>
              <a:gd name="connsiteY7" fmla="*/ 1085599 h 1161397"/>
              <a:gd name="connsiteX8" fmla="*/ 567875 w 6884912"/>
              <a:gd name="connsiteY8" fmla="*/ 1051976 h 1161397"/>
              <a:gd name="connsiteX9" fmla="*/ 601644 w 6884912"/>
              <a:gd name="connsiteY9" fmla="*/ 1003997 h 1161397"/>
              <a:gd name="connsiteX10" fmla="*/ 651408 w 6884912"/>
              <a:gd name="connsiteY10" fmla="*/ 984938 h 1161397"/>
              <a:gd name="connsiteX11" fmla="*/ 673197 w 6884912"/>
              <a:gd name="connsiteY11" fmla="*/ 1010060 h 1161397"/>
              <a:gd name="connsiteX12" fmla="*/ 723108 w 6884912"/>
              <a:gd name="connsiteY12" fmla="*/ 980081 h 1161397"/>
              <a:gd name="connsiteX13" fmla="*/ 797699 w 6884912"/>
              <a:gd name="connsiteY13" fmla="*/ 931362 h 1161397"/>
              <a:gd name="connsiteX14" fmla="*/ 843359 w 6884912"/>
              <a:gd name="connsiteY14" fmla="*/ 910894 h 1161397"/>
              <a:gd name="connsiteX15" fmla="*/ 965215 w 6884912"/>
              <a:gd name="connsiteY15" fmla="*/ 846701 h 1161397"/>
              <a:gd name="connsiteX16" fmla="*/ 1085080 w 6884912"/>
              <a:gd name="connsiteY16" fmla="*/ 776086 h 1161397"/>
              <a:gd name="connsiteX17" fmla="*/ 1131224 w 6884912"/>
              <a:gd name="connsiteY17" fmla="*/ 706160 h 1161397"/>
              <a:gd name="connsiteX18" fmla="*/ 1138051 w 6884912"/>
              <a:gd name="connsiteY18" fmla="*/ 702034 h 1161397"/>
              <a:gd name="connsiteX19" fmla="*/ 1158800 w 6884912"/>
              <a:gd name="connsiteY19" fmla="*/ 700004 h 1161397"/>
              <a:gd name="connsiteX20" fmla="*/ 1166947 w 6884912"/>
              <a:gd name="connsiteY20" fmla="*/ 700762 h 1161397"/>
              <a:gd name="connsiteX21" fmla="*/ 1178135 w 6884912"/>
              <a:gd name="connsiteY21" fmla="*/ 698631 h 1161397"/>
              <a:gd name="connsiteX22" fmla="*/ 1178301 w 6884912"/>
              <a:gd name="connsiteY22" fmla="*/ 698094 h 1161397"/>
              <a:gd name="connsiteX23" fmla="*/ 1188995 w 6884912"/>
              <a:gd name="connsiteY23" fmla="*/ 697048 h 1161397"/>
              <a:gd name="connsiteX24" fmla="*/ 1242716 w 6884912"/>
              <a:gd name="connsiteY24" fmla="*/ 698052 h 1161397"/>
              <a:gd name="connsiteX25" fmla="*/ 1299977 w 6884912"/>
              <a:gd name="connsiteY25" fmla="*/ 639196 h 1161397"/>
              <a:gd name="connsiteX26" fmla="*/ 1326190 w 6884912"/>
              <a:gd name="connsiteY26" fmla="*/ 625955 h 1161397"/>
              <a:gd name="connsiteX27" fmla="*/ 1339600 w 6884912"/>
              <a:gd name="connsiteY27" fmla="*/ 616295 h 1161397"/>
              <a:gd name="connsiteX28" fmla="*/ 1340054 w 6884912"/>
              <a:gd name="connsiteY28" fmla="*/ 614022 h 1161397"/>
              <a:gd name="connsiteX29" fmla="*/ 1391606 w 6884912"/>
              <a:gd name="connsiteY29" fmla="*/ 615229 h 1161397"/>
              <a:gd name="connsiteX30" fmla="*/ 1397565 w 6884912"/>
              <a:gd name="connsiteY30" fmla="*/ 611490 h 1161397"/>
              <a:gd name="connsiteX31" fmla="*/ 1432302 w 6884912"/>
              <a:gd name="connsiteY31" fmla="*/ 617267 h 1161397"/>
              <a:gd name="connsiteX32" fmla="*/ 1449644 w 6884912"/>
              <a:gd name="connsiteY32" fmla="*/ 617591 h 1161397"/>
              <a:gd name="connsiteX33" fmla="*/ 1455793 w 6884912"/>
              <a:gd name="connsiteY33" fmla="*/ 623174 h 1161397"/>
              <a:gd name="connsiteX34" fmla="*/ 1480758 w 6884912"/>
              <a:gd name="connsiteY34" fmla="*/ 620863 h 1161397"/>
              <a:gd name="connsiteX35" fmla="*/ 1483154 w 6884912"/>
              <a:gd name="connsiteY35" fmla="*/ 618527 h 1161397"/>
              <a:gd name="connsiteX36" fmla="*/ 1505495 w 6884912"/>
              <a:gd name="connsiteY36" fmla="*/ 624325 h 1161397"/>
              <a:gd name="connsiteX37" fmla="*/ 1526340 w 6884912"/>
              <a:gd name="connsiteY37" fmla="*/ 638496 h 1161397"/>
              <a:gd name="connsiteX38" fmla="*/ 1731986 w 6884912"/>
              <a:gd name="connsiteY38" fmla="*/ 589682 h 1161397"/>
              <a:gd name="connsiteX39" fmla="*/ 1927935 w 6884912"/>
              <a:gd name="connsiteY39" fmla="*/ 628540 h 1161397"/>
              <a:gd name="connsiteX40" fmla="*/ 2039075 w 6884912"/>
              <a:gd name="connsiteY40" fmla="*/ 599964 h 1161397"/>
              <a:gd name="connsiteX41" fmla="*/ 2066980 w 6884912"/>
              <a:gd name="connsiteY41" fmla="*/ 550413 h 1161397"/>
              <a:gd name="connsiteX42" fmla="*/ 2352236 w 6884912"/>
              <a:gd name="connsiteY42" fmla="*/ 519602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222191 w 6884912"/>
              <a:gd name="connsiteY56" fmla="*/ 307887 h 1161397"/>
              <a:gd name="connsiteX57" fmla="*/ 3227953 w 6884912"/>
              <a:gd name="connsiteY57" fmla="*/ 297650 h 1161397"/>
              <a:gd name="connsiteX58" fmla="*/ 3510042 w 6884912"/>
              <a:gd name="connsiteY58" fmla="*/ 311820 h 1161397"/>
              <a:gd name="connsiteX59" fmla="*/ 3626773 w 6884912"/>
              <a:gd name="connsiteY59" fmla="*/ 290452 h 1161397"/>
              <a:gd name="connsiteX60" fmla="*/ 3666217 w 6884912"/>
              <a:gd name="connsiteY60" fmla="*/ 273255 h 1161397"/>
              <a:gd name="connsiteX61" fmla="*/ 3732427 w 6884912"/>
              <a:gd name="connsiteY61" fmla="*/ 245039 h 1161397"/>
              <a:gd name="connsiteX62" fmla="*/ 3777022 w 6884912"/>
              <a:gd name="connsiteY62" fmla="*/ 200276 h 1161397"/>
              <a:gd name="connsiteX63" fmla="*/ 3791246 w 6884912"/>
              <a:gd name="connsiteY63" fmla="*/ 189996 h 1161397"/>
              <a:gd name="connsiteX64" fmla="*/ 3819864 w 6884912"/>
              <a:gd name="connsiteY64" fmla="*/ 194605 h 1161397"/>
              <a:gd name="connsiteX65" fmla="*/ 3830398 w 6884912"/>
              <a:gd name="connsiteY65" fmla="*/ 188383 h 1161397"/>
              <a:gd name="connsiteX66" fmla="*/ 3834360 w 6884912"/>
              <a:gd name="connsiteY66" fmla="*/ 188992 h 1161397"/>
              <a:gd name="connsiteX67" fmla="*/ 3843715 w 6884912"/>
              <a:gd name="connsiteY67" fmla="*/ 188752 h 1161397"/>
              <a:gd name="connsiteX68" fmla="*/ 3842609 w 6884912"/>
              <a:gd name="connsiteY68" fmla="*/ 197386 h 1161397"/>
              <a:gd name="connsiteX69" fmla="*/ 3853961 w 6884912"/>
              <a:gd name="connsiteY69" fmla="*/ 213380 h 1161397"/>
              <a:gd name="connsiteX70" fmla="*/ 3907640 w 6884912"/>
              <a:gd name="connsiteY70" fmla="*/ 207568 h 1161397"/>
              <a:gd name="connsiteX71" fmla="*/ 3910449 w 6884912"/>
              <a:gd name="connsiteY71" fmla="*/ 197808 h 1161397"/>
              <a:gd name="connsiteX72" fmla="*/ 3917197 w 6884912"/>
              <a:gd name="connsiteY72" fmla="*/ 196121 h 1161397"/>
              <a:gd name="connsiteX73" fmla="*/ 3922400 w 6884912"/>
              <a:gd name="connsiteY73" fmla="*/ 205056 h 1161397"/>
              <a:gd name="connsiteX74" fmla="*/ 4013061 w 6884912"/>
              <a:gd name="connsiteY74" fmla="*/ 224874 h 1161397"/>
              <a:gd name="connsiteX75" fmla="*/ 4220717 w 6884912"/>
              <a:gd name="connsiteY75" fmla="*/ 192946 h 1161397"/>
              <a:gd name="connsiteX76" fmla="*/ 4228802 w 6884912"/>
              <a:gd name="connsiteY76" fmla="*/ 201468 h 1161397"/>
              <a:gd name="connsiteX77" fmla="*/ 4289361 w 6884912"/>
              <a:gd name="connsiteY77" fmla="*/ 196642 h 1161397"/>
              <a:gd name="connsiteX78" fmla="*/ 4498913 w 6884912"/>
              <a:gd name="connsiteY78" fmla="*/ 118915 h 1161397"/>
              <a:gd name="connsiteX79" fmla="*/ 4617330 w 6884912"/>
              <a:gd name="connsiteY79" fmla="*/ 111163 h 1161397"/>
              <a:gd name="connsiteX80" fmla="*/ 4659778 w 6884912"/>
              <a:gd name="connsiteY80" fmla="*/ 118219 h 1161397"/>
              <a:gd name="connsiteX81" fmla="*/ 4730870 w 6884912"/>
              <a:gd name="connsiteY81" fmla="*/ 129432 h 1161397"/>
              <a:gd name="connsiteX82" fmla="*/ 4844073 w 6884912"/>
              <a:gd name="connsiteY82" fmla="*/ 161768 h 1161397"/>
              <a:gd name="connsiteX83" fmla="*/ 4856454 w 6884912"/>
              <a:gd name="connsiteY83" fmla="*/ 130488 h 1161397"/>
              <a:gd name="connsiteX84" fmla="*/ 4920038 w 6884912"/>
              <a:gd name="connsiteY84" fmla="*/ 140418 h 1161397"/>
              <a:gd name="connsiteX85" fmla="*/ 5016639 w 6884912"/>
              <a:gd name="connsiteY85" fmla="*/ 158905 h 1161397"/>
              <a:gd name="connsiteX86" fmla="*/ 5072009 w 6884912"/>
              <a:gd name="connsiteY86" fmla="*/ 161502 h 1161397"/>
              <a:gd name="connsiteX87" fmla="*/ 5223626 w 6884912"/>
              <a:gd name="connsiteY87" fmla="*/ 177356 h 1161397"/>
              <a:gd name="connsiteX88" fmla="*/ 5375773 w 6884912"/>
              <a:gd name="connsiteY88" fmla="*/ 199913 h 1161397"/>
              <a:gd name="connsiteX89" fmla="*/ 5467502 w 6884912"/>
              <a:gd name="connsiteY89" fmla="*/ 250963 h 1161397"/>
              <a:gd name="connsiteX90" fmla="*/ 5592395 w 6884912"/>
              <a:gd name="connsiteY90" fmla="*/ 265434 h 1161397"/>
              <a:gd name="connsiteX91" fmla="*/ 5613532 w 6884912"/>
              <a:gd name="connsiteY91" fmla="*/ 273379 h 1161397"/>
              <a:gd name="connsiteX92" fmla="*/ 5642173 w 6884912"/>
              <a:gd name="connsiteY92" fmla="*/ 266904 h 1161397"/>
              <a:gd name="connsiteX93" fmla="*/ 5756910 w 6884912"/>
              <a:gd name="connsiteY93" fmla="*/ 239211 h 1161397"/>
              <a:gd name="connsiteX94" fmla="*/ 5846667 w 6884912"/>
              <a:gd name="connsiteY94" fmla="*/ 201786 h 1161397"/>
              <a:gd name="connsiteX95" fmla="*/ 5960732 w 6884912"/>
              <a:gd name="connsiteY95" fmla="*/ 220708 h 1161397"/>
              <a:gd name="connsiteX96" fmla="*/ 6029542 w 6884912"/>
              <a:gd name="connsiteY96" fmla="*/ 210339 h 1161397"/>
              <a:gd name="connsiteX97" fmla="*/ 6141123 w 6884912"/>
              <a:gd name="connsiteY97" fmla="*/ 159923 h 1161397"/>
              <a:gd name="connsiteX98" fmla="*/ 6290640 w 6884912"/>
              <a:gd name="connsiteY98" fmla="*/ 167441 h 1161397"/>
              <a:gd name="connsiteX99" fmla="*/ 6322806 w 6884912"/>
              <a:gd name="connsiteY99" fmla="*/ 213293 h 1161397"/>
              <a:gd name="connsiteX100" fmla="*/ 6380420 w 6884912"/>
              <a:gd name="connsiteY100" fmla="*/ 173195 h 1161397"/>
              <a:gd name="connsiteX101" fmla="*/ 6507891 w 6884912"/>
              <a:gd name="connsiteY101" fmla="*/ 118474 h 1161397"/>
              <a:gd name="connsiteX102" fmla="*/ 6571807 w 6884912"/>
              <a:gd name="connsiteY102" fmla="*/ 98636 h 1161397"/>
              <a:gd name="connsiteX103" fmla="*/ 6671880 w 6884912"/>
              <a:gd name="connsiteY103" fmla="*/ 82931 h 1161397"/>
              <a:gd name="connsiteX104" fmla="*/ 6702266 w 6884912"/>
              <a:gd name="connsiteY104" fmla="*/ 75470 h 1161397"/>
              <a:gd name="connsiteX105" fmla="*/ 6845802 w 6884912"/>
              <a:gd name="connsiteY105" fmla="*/ 24496 h 1161397"/>
              <a:gd name="connsiteX106" fmla="*/ 6884912 w 6884912"/>
              <a:gd name="connsiteY10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67875 w 6884912"/>
              <a:gd name="connsiteY7" fmla="*/ 1051976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213420 w 6884912"/>
              <a:gd name="connsiteY6" fmla="*/ 1056868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242716 w 6884912"/>
              <a:gd name="connsiteY20" fmla="*/ 698052 h 1161397"/>
              <a:gd name="connsiteX21" fmla="*/ 1299977 w 6884912"/>
              <a:gd name="connsiteY21" fmla="*/ 639196 h 1161397"/>
              <a:gd name="connsiteX22" fmla="*/ 1326190 w 6884912"/>
              <a:gd name="connsiteY22" fmla="*/ 625955 h 1161397"/>
              <a:gd name="connsiteX23" fmla="*/ 1339600 w 6884912"/>
              <a:gd name="connsiteY23" fmla="*/ 616295 h 1161397"/>
              <a:gd name="connsiteX24" fmla="*/ 1340054 w 6884912"/>
              <a:gd name="connsiteY24" fmla="*/ 614022 h 1161397"/>
              <a:gd name="connsiteX25" fmla="*/ 1391606 w 6884912"/>
              <a:gd name="connsiteY25" fmla="*/ 615229 h 1161397"/>
              <a:gd name="connsiteX26" fmla="*/ 1397565 w 6884912"/>
              <a:gd name="connsiteY26" fmla="*/ 611490 h 1161397"/>
              <a:gd name="connsiteX27" fmla="*/ 1432302 w 6884912"/>
              <a:gd name="connsiteY27" fmla="*/ 617267 h 1161397"/>
              <a:gd name="connsiteX28" fmla="*/ 1449644 w 6884912"/>
              <a:gd name="connsiteY28" fmla="*/ 617591 h 1161397"/>
              <a:gd name="connsiteX29" fmla="*/ 1455793 w 6884912"/>
              <a:gd name="connsiteY29" fmla="*/ 623174 h 1161397"/>
              <a:gd name="connsiteX30" fmla="*/ 1480758 w 6884912"/>
              <a:gd name="connsiteY30" fmla="*/ 620863 h 1161397"/>
              <a:gd name="connsiteX31" fmla="*/ 1483154 w 6884912"/>
              <a:gd name="connsiteY31" fmla="*/ 618527 h 1161397"/>
              <a:gd name="connsiteX32" fmla="*/ 1505495 w 6884912"/>
              <a:gd name="connsiteY32" fmla="*/ 624325 h 1161397"/>
              <a:gd name="connsiteX33" fmla="*/ 1526340 w 6884912"/>
              <a:gd name="connsiteY33" fmla="*/ 638496 h 1161397"/>
              <a:gd name="connsiteX34" fmla="*/ 1731986 w 6884912"/>
              <a:gd name="connsiteY34" fmla="*/ 589682 h 1161397"/>
              <a:gd name="connsiteX35" fmla="*/ 1927935 w 6884912"/>
              <a:gd name="connsiteY35" fmla="*/ 628540 h 1161397"/>
              <a:gd name="connsiteX36" fmla="*/ 2039075 w 6884912"/>
              <a:gd name="connsiteY36" fmla="*/ 599964 h 1161397"/>
              <a:gd name="connsiteX37" fmla="*/ 2066980 w 6884912"/>
              <a:gd name="connsiteY37" fmla="*/ 550413 h 1161397"/>
              <a:gd name="connsiteX38" fmla="*/ 2352236 w 6884912"/>
              <a:gd name="connsiteY38" fmla="*/ 519602 h 1161397"/>
              <a:gd name="connsiteX39" fmla="*/ 2420791 w 6884912"/>
              <a:gd name="connsiteY39" fmla="*/ 492826 h 1161397"/>
              <a:gd name="connsiteX40" fmla="*/ 2489932 w 6884912"/>
              <a:gd name="connsiteY40" fmla="*/ 507864 h 1161397"/>
              <a:gd name="connsiteX41" fmla="*/ 2512917 w 6884912"/>
              <a:gd name="connsiteY41" fmla="*/ 489127 h 1161397"/>
              <a:gd name="connsiteX42" fmla="*/ 2516783 w 6884912"/>
              <a:gd name="connsiteY42" fmla="*/ 485473 h 1161397"/>
              <a:gd name="connsiteX43" fmla="*/ 2534360 w 6884912"/>
              <a:gd name="connsiteY43" fmla="*/ 480064 h 1161397"/>
              <a:gd name="connsiteX44" fmla="*/ 2536691 w 6884912"/>
              <a:gd name="connsiteY44" fmla="*/ 467018 h 1161397"/>
              <a:gd name="connsiteX45" fmla="*/ 2561265 w 6884912"/>
              <a:gd name="connsiteY45" fmla="*/ 450623 h 1161397"/>
              <a:gd name="connsiteX46" fmla="*/ 2594349 w 6884912"/>
              <a:gd name="connsiteY46" fmla="*/ 443884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222191 w 6884912"/>
              <a:gd name="connsiteY52" fmla="*/ 307887 h 1161397"/>
              <a:gd name="connsiteX53" fmla="*/ 3227953 w 6884912"/>
              <a:gd name="connsiteY53" fmla="*/ 297650 h 1161397"/>
              <a:gd name="connsiteX54" fmla="*/ 3510042 w 6884912"/>
              <a:gd name="connsiteY54" fmla="*/ 311820 h 1161397"/>
              <a:gd name="connsiteX55" fmla="*/ 3626773 w 6884912"/>
              <a:gd name="connsiteY55" fmla="*/ 290452 h 1161397"/>
              <a:gd name="connsiteX56" fmla="*/ 3666217 w 6884912"/>
              <a:gd name="connsiteY56" fmla="*/ 273255 h 1161397"/>
              <a:gd name="connsiteX57" fmla="*/ 3732427 w 6884912"/>
              <a:gd name="connsiteY57" fmla="*/ 245039 h 1161397"/>
              <a:gd name="connsiteX58" fmla="*/ 3777022 w 6884912"/>
              <a:gd name="connsiteY58" fmla="*/ 200276 h 1161397"/>
              <a:gd name="connsiteX59" fmla="*/ 3791246 w 6884912"/>
              <a:gd name="connsiteY59" fmla="*/ 189996 h 1161397"/>
              <a:gd name="connsiteX60" fmla="*/ 3819864 w 6884912"/>
              <a:gd name="connsiteY60" fmla="*/ 194605 h 1161397"/>
              <a:gd name="connsiteX61" fmla="*/ 3830398 w 6884912"/>
              <a:gd name="connsiteY61" fmla="*/ 188383 h 1161397"/>
              <a:gd name="connsiteX62" fmla="*/ 3834360 w 6884912"/>
              <a:gd name="connsiteY62" fmla="*/ 188992 h 1161397"/>
              <a:gd name="connsiteX63" fmla="*/ 3843715 w 6884912"/>
              <a:gd name="connsiteY63" fmla="*/ 188752 h 1161397"/>
              <a:gd name="connsiteX64" fmla="*/ 3842609 w 6884912"/>
              <a:gd name="connsiteY64" fmla="*/ 197386 h 1161397"/>
              <a:gd name="connsiteX65" fmla="*/ 3853961 w 6884912"/>
              <a:gd name="connsiteY65" fmla="*/ 213380 h 1161397"/>
              <a:gd name="connsiteX66" fmla="*/ 3907640 w 6884912"/>
              <a:gd name="connsiteY66" fmla="*/ 207568 h 1161397"/>
              <a:gd name="connsiteX67" fmla="*/ 3910449 w 6884912"/>
              <a:gd name="connsiteY67" fmla="*/ 197808 h 1161397"/>
              <a:gd name="connsiteX68" fmla="*/ 3917197 w 6884912"/>
              <a:gd name="connsiteY68" fmla="*/ 196121 h 1161397"/>
              <a:gd name="connsiteX69" fmla="*/ 3922400 w 6884912"/>
              <a:gd name="connsiteY69" fmla="*/ 205056 h 1161397"/>
              <a:gd name="connsiteX70" fmla="*/ 4013061 w 6884912"/>
              <a:gd name="connsiteY70" fmla="*/ 224874 h 1161397"/>
              <a:gd name="connsiteX71" fmla="*/ 4220717 w 6884912"/>
              <a:gd name="connsiteY71" fmla="*/ 192946 h 1161397"/>
              <a:gd name="connsiteX72" fmla="*/ 4228802 w 6884912"/>
              <a:gd name="connsiteY72" fmla="*/ 201468 h 1161397"/>
              <a:gd name="connsiteX73" fmla="*/ 4289361 w 6884912"/>
              <a:gd name="connsiteY73" fmla="*/ 196642 h 1161397"/>
              <a:gd name="connsiteX74" fmla="*/ 4498913 w 6884912"/>
              <a:gd name="connsiteY74" fmla="*/ 118915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844073 w 6884912"/>
              <a:gd name="connsiteY78" fmla="*/ 161768 h 1161397"/>
              <a:gd name="connsiteX79" fmla="*/ 4856454 w 6884912"/>
              <a:gd name="connsiteY79" fmla="*/ 130488 h 1161397"/>
              <a:gd name="connsiteX80" fmla="*/ 4920038 w 6884912"/>
              <a:gd name="connsiteY80" fmla="*/ 140418 h 1161397"/>
              <a:gd name="connsiteX81" fmla="*/ 5016639 w 6884912"/>
              <a:gd name="connsiteY81" fmla="*/ 158905 h 1161397"/>
              <a:gd name="connsiteX82" fmla="*/ 5072009 w 6884912"/>
              <a:gd name="connsiteY82" fmla="*/ 161502 h 1161397"/>
              <a:gd name="connsiteX83" fmla="*/ 5223626 w 6884912"/>
              <a:gd name="connsiteY83" fmla="*/ 177356 h 1161397"/>
              <a:gd name="connsiteX84" fmla="*/ 5375773 w 6884912"/>
              <a:gd name="connsiteY84" fmla="*/ 199913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141123 w 6884912"/>
              <a:gd name="connsiteY93" fmla="*/ 159923 h 1161397"/>
              <a:gd name="connsiteX94" fmla="*/ 6290640 w 6884912"/>
              <a:gd name="connsiteY94" fmla="*/ 167441 h 1161397"/>
              <a:gd name="connsiteX95" fmla="*/ 6322806 w 6884912"/>
              <a:gd name="connsiteY95" fmla="*/ 213293 h 1161397"/>
              <a:gd name="connsiteX96" fmla="*/ 6380420 w 6884912"/>
              <a:gd name="connsiteY96" fmla="*/ 173195 h 1161397"/>
              <a:gd name="connsiteX97" fmla="*/ 6507891 w 6884912"/>
              <a:gd name="connsiteY97" fmla="*/ 118474 h 1161397"/>
              <a:gd name="connsiteX98" fmla="*/ 6571807 w 6884912"/>
              <a:gd name="connsiteY98" fmla="*/ 98636 h 1161397"/>
              <a:gd name="connsiteX99" fmla="*/ 6671880 w 6884912"/>
              <a:gd name="connsiteY99" fmla="*/ 82931 h 1161397"/>
              <a:gd name="connsiteX100" fmla="*/ 6702266 w 6884912"/>
              <a:gd name="connsiteY100" fmla="*/ 75470 h 1161397"/>
              <a:gd name="connsiteX101" fmla="*/ 6845802 w 6884912"/>
              <a:gd name="connsiteY101" fmla="*/ 24496 h 1161397"/>
              <a:gd name="connsiteX102" fmla="*/ 6884912 w 6884912"/>
              <a:gd name="connsiteY10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66947 w 6884912"/>
              <a:gd name="connsiteY16" fmla="*/ 700762 h 1161397"/>
              <a:gd name="connsiteX17" fmla="*/ 1178135 w 6884912"/>
              <a:gd name="connsiteY17" fmla="*/ 698631 h 1161397"/>
              <a:gd name="connsiteX18" fmla="*/ 1178301 w 6884912"/>
              <a:gd name="connsiteY18" fmla="*/ 698094 h 1161397"/>
              <a:gd name="connsiteX19" fmla="*/ 1242716 w 6884912"/>
              <a:gd name="connsiteY19" fmla="*/ 698052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40054 w 6884912"/>
              <a:gd name="connsiteY23" fmla="*/ 614022 h 1161397"/>
              <a:gd name="connsiteX24" fmla="*/ 1391606 w 6884912"/>
              <a:gd name="connsiteY24" fmla="*/ 615229 h 1161397"/>
              <a:gd name="connsiteX25" fmla="*/ 1397565 w 6884912"/>
              <a:gd name="connsiteY25" fmla="*/ 611490 h 1161397"/>
              <a:gd name="connsiteX26" fmla="*/ 1432302 w 6884912"/>
              <a:gd name="connsiteY26" fmla="*/ 617267 h 1161397"/>
              <a:gd name="connsiteX27" fmla="*/ 1449644 w 6884912"/>
              <a:gd name="connsiteY27" fmla="*/ 617591 h 1161397"/>
              <a:gd name="connsiteX28" fmla="*/ 1455793 w 6884912"/>
              <a:gd name="connsiteY28" fmla="*/ 623174 h 1161397"/>
              <a:gd name="connsiteX29" fmla="*/ 1480758 w 6884912"/>
              <a:gd name="connsiteY29" fmla="*/ 620863 h 1161397"/>
              <a:gd name="connsiteX30" fmla="*/ 1483154 w 6884912"/>
              <a:gd name="connsiteY30" fmla="*/ 618527 h 1161397"/>
              <a:gd name="connsiteX31" fmla="*/ 1505495 w 6884912"/>
              <a:gd name="connsiteY31" fmla="*/ 624325 h 1161397"/>
              <a:gd name="connsiteX32" fmla="*/ 1526340 w 6884912"/>
              <a:gd name="connsiteY32" fmla="*/ 638496 h 1161397"/>
              <a:gd name="connsiteX33" fmla="*/ 1731986 w 6884912"/>
              <a:gd name="connsiteY33" fmla="*/ 589682 h 1161397"/>
              <a:gd name="connsiteX34" fmla="*/ 1927935 w 6884912"/>
              <a:gd name="connsiteY34" fmla="*/ 628540 h 1161397"/>
              <a:gd name="connsiteX35" fmla="*/ 2039075 w 6884912"/>
              <a:gd name="connsiteY35" fmla="*/ 599964 h 1161397"/>
              <a:gd name="connsiteX36" fmla="*/ 2066980 w 6884912"/>
              <a:gd name="connsiteY36" fmla="*/ 550413 h 1161397"/>
              <a:gd name="connsiteX37" fmla="*/ 2352236 w 6884912"/>
              <a:gd name="connsiteY37" fmla="*/ 519602 h 1161397"/>
              <a:gd name="connsiteX38" fmla="*/ 2420791 w 6884912"/>
              <a:gd name="connsiteY38" fmla="*/ 492826 h 1161397"/>
              <a:gd name="connsiteX39" fmla="*/ 2489932 w 6884912"/>
              <a:gd name="connsiteY39" fmla="*/ 507864 h 1161397"/>
              <a:gd name="connsiteX40" fmla="*/ 2512917 w 6884912"/>
              <a:gd name="connsiteY40" fmla="*/ 489127 h 1161397"/>
              <a:gd name="connsiteX41" fmla="*/ 2516783 w 6884912"/>
              <a:gd name="connsiteY41" fmla="*/ 485473 h 1161397"/>
              <a:gd name="connsiteX42" fmla="*/ 2534360 w 6884912"/>
              <a:gd name="connsiteY42" fmla="*/ 480064 h 1161397"/>
              <a:gd name="connsiteX43" fmla="*/ 2536691 w 6884912"/>
              <a:gd name="connsiteY43" fmla="*/ 467018 h 1161397"/>
              <a:gd name="connsiteX44" fmla="*/ 2561265 w 6884912"/>
              <a:gd name="connsiteY44" fmla="*/ 450623 h 1161397"/>
              <a:gd name="connsiteX45" fmla="*/ 2594349 w 6884912"/>
              <a:gd name="connsiteY45" fmla="*/ 443884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222191 w 6884912"/>
              <a:gd name="connsiteY51" fmla="*/ 307887 h 1161397"/>
              <a:gd name="connsiteX52" fmla="*/ 3227953 w 6884912"/>
              <a:gd name="connsiteY52" fmla="*/ 297650 h 1161397"/>
              <a:gd name="connsiteX53" fmla="*/ 3510042 w 6884912"/>
              <a:gd name="connsiteY53" fmla="*/ 311820 h 1161397"/>
              <a:gd name="connsiteX54" fmla="*/ 3626773 w 6884912"/>
              <a:gd name="connsiteY54" fmla="*/ 290452 h 1161397"/>
              <a:gd name="connsiteX55" fmla="*/ 3666217 w 6884912"/>
              <a:gd name="connsiteY55" fmla="*/ 273255 h 1161397"/>
              <a:gd name="connsiteX56" fmla="*/ 3732427 w 6884912"/>
              <a:gd name="connsiteY56" fmla="*/ 245039 h 1161397"/>
              <a:gd name="connsiteX57" fmla="*/ 3777022 w 6884912"/>
              <a:gd name="connsiteY57" fmla="*/ 200276 h 1161397"/>
              <a:gd name="connsiteX58" fmla="*/ 3791246 w 6884912"/>
              <a:gd name="connsiteY58" fmla="*/ 189996 h 1161397"/>
              <a:gd name="connsiteX59" fmla="*/ 3819864 w 6884912"/>
              <a:gd name="connsiteY59" fmla="*/ 194605 h 1161397"/>
              <a:gd name="connsiteX60" fmla="*/ 3830398 w 6884912"/>
              <a:gd name="connsiteY60" fmla="*/ 188383 h 1161397"/>
              <a:gd name="connsiteX61" fmla="*/ 3834360 w 6884912"/>
              <a:gd name="connsiteY61" fmla="*/ 188992 h 1161397"/>
              <a:gd name="connsiteX62" fmla="*/ 3843715 w 6884912"/>
              <a:gd name="connsiteY62" fmla="*/ 188752 h 1161397"/>
              <a:gd name="connsiteX63" fmla="*/ 3842609 w 6884912"/>
              <a:gd name="connsiteY63" fmla="*/ 197386 h 1161397"/>
              <a:gd name="connsiteX64" fmla="*/ 3853961 w 6884912"/>
              <a:gd name="connsiteY64" fmla="*/ 213380 h 1161397"/>
              <a:gd name="connsiteX65" fmla="*/ 3907640 w 6884912"/>
              <a:gd name="connsiteY65" fmla="*/ 207568 h 1161397"/>
              <a:gd name="connsiteX66" fmla="*/ 3910449 w 6884912"/>
              <a:gd name="connsiteY66" fmla="*/ 197808 h 1161397"/>
              <a:gd name="connsiteX67" fmla="*/ 3917197 w 6884912"/>
              <a:gd name="connsiteY67" fmla="*/ 196121 h 1161397"/>
              <a:gd name="connsiteX68" fmla="*/ 3922400 w 6884912"/>
              <a:gd name="connsiteY68" fmla="*/ 205056 h 1161397"/>
              <a:gd name="connsiteX69" fmla="*/ 4013061 w 6884912"/>
              <a:gd name="connsiteY69" fmla="*/ 224874 h 1161397"/>
              <a:gd name="connsiteX70" fmla="*/ 4220717 w 6884912"/>
              <a:gd name="connsiteY70" fmla="*/ 192946 h 1161397"/>
              <a:gd name="connsiteX71" fmla="*/ 4228802 w 6884912"/>
              <a:gd name="connsiteY71" fmla="*/ 201468 h 1161397"/>
              <a:gd name="connsiteX72" fmla="*/ 4289361 w 6884912"/>
              <a:gd name="connsiteY72" fmla="*/ 196642 h 1161397"/>
              <a:gd name="connsiteX73" fmla="*/ 4498913 w 6884912"/>
              <a:gd name="connsiteY73" fmla="*/ 118915 h 1161397"/>
              <a:gd name="connsiteX74" fmla="*/ 4617330 w 6884912"/>
              <a:gd name="connsiteY74" fmla="*/ 111163 h 1161397"/>
              <a:gd name="connsiteX75" fmla="*/ 4659778 w 6884912"/>
              <a:gd name="connsiteY75" fmla="*/ 118219 h 1161397"/>
              <a:gd name="connsiteX76" fmla="*/ 4730870 w 6884912"/>
              <a:gd name="connsiteY76" fmla="*/ 129432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375773 w 6884912"/>
              <a:gd name="connsiteY83" fmla="*/ 199913 h 1161397"/>
              <a:gd name="connsiteX84" fmla="*/ 5467502 w 6884912"/>
              <a:gd name="connsiteY84" fmla="*/ 250963 h 1161397"/>
              <a:gd name="connsiteX85" fmla="*/ 5592395 w 6884912"/>
              <a:gd name="connsiteY85" fmla="*/ 265434 h 1161397"/>
              <a:gd name="connsiteX86" fmla="*/ 5613532 w 6884912"/>
              <a:gd name="connsiteY86" fmla="*/ 273379 h 1161397"/>
              <a:gd name="connsiteX87" fmla="*/ 5642173 w 6884912"/>
              <a:gd name="connsiteY87" fmla="*/ 266904 h 1161397"/>
              <a:gd name="connsiteX88" fmla="*/ 5756910 w 6884912"/>
              <a:gd name="connsiteY88" fmla="*/ 239211 h 1161397"/>
              <a:gd name="connsiteX89" fmla="*/ 5846667 w 6884912"/>
              <a:gd name="connsiteY89" fmla="*/ 201786 h 1161397"/>
              <a:gd name="connsiteX90" fmla="*/ 5960732 w 6884912"/>
              <a:gd name="connsiteY90" fmla="*/ 220708 h 1161397"/>
              <a:gd name="connsiteX91" fmla="*/ 6029542 w 6884912"/>
              <a:gd name="connsiteY91" fmla="*/ 210339 h 1161397"/>
              <a:gd name="connsiteX92" fmla="*/ 6141123 w 6884912"/>
              <a:gd name="connsiteY92" fmla="*/ 159923 h 1161397"/>
              <a:gd name="connsiteX93" fmla="*/ 6290640 w 6884912"/>
              <a:gd name="connsiteY93" fmla="*/ 167441 h 1161397"/>
              <a:gd name="connsiteX94" fmla="*/ 6322806 w 6884912"/>
              <a:gd name="connsiteY94" fmla="*/ 213293 h 1161397"/>
              <a:gd name="connsiteX95" fmla="*/ 6380420 w 6884912"/>
              <a:gd name="connsiteY95" fmla="*/ 173195 h 1161397"/>
              <a:gd name="connsiteX96" fmla="*/ 6507891 w 6884912"/>
              <a:gd name="connsiteY96" fmla="*/ 118474 h 1161397"/>
              <a:gd name="connsiteX97" fmla="*/ 6571807 w 6884912"/>
              <a:gd name="connsiteY97" fmla="*/ 98636 h 1161397"/>
              <a:gd name="connsiteX98" fmla="*/ 6671880 w 6884912"/>
              <a:gd name="connsiteY98" fmla="*/ 82931 h 1161397"/>
              <a:gd name="connsiteX99" fmla="*/ 6702266 w 6884912"/>
              <a:gd name="connsiteY99" fmla="*/ 75470 h 1161397"/>
              <a:gd name="connsiteX100" fmla="*/ 6845802 w 6884912"/>
              <a:gd name="connsiteY100" fmla="*/ 24496 h 1161397"/>
              <a:gd name="connsiteX101" fmla="*/ 6884912 w 6884912"/>
              <a:gd name="connsiteY10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78135 w 6884912"/>
              <a:gd name="connsiteY16" fmla="*/ 698631 h 1161397"/>
              <a:gd name="connsiteX17" fmla="*/ 1178301 w 6884912"/>
              <a:gd name="connsiteY17" fmla="*/ 698094 h 1161397"/>
              <a:gd name="connsiteX18" fmla="*/ 1242716 w 6884912"/>
              <a:gd name="connsiteY18" fmla="*/ 698052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40054 w 6884912"/>
              <a:gd name="connsiteY22" fmla="*/ 614022 h 1161397"/>
              <a:gd name="connsiteX23" fmla="*/ 1391606 w 6884912"/>
              <a:gd name="connsiteY23" fmla="*/ 615229 h 1161397"/>
              <a:gd name="connsiteX24" fmla="*/ 1397565 w 6884912"/>
              <a:gd name="connsiteY24" fmla="*/ 611490 h 1161397"/>
              <a:gd name="connsiteX25" fmla="*/ 1432302 w 6884912"/>
              <a:gd name="connsiteY25" fmla="*/ 617267 h 1161397"/>
              <a:gd name="connsiteX26" fmla="*/ 1449644 w 6884912"/>
              <a:gd name="connsiteY26" fmla="*/ 617591 h 1161397"/>
              <a:gd name="connsiteX27" fmla="*/ 1455793 w 6884912"/>
              <a:gd name="connsiteY27" fmla="*/ 623174 h 1161397"/>
              <a:gd name="connsiteX28" fmla="*/ 1480758 w 6884912"/>
              <a:gd name="connsiteY28" fmla="*/ 620863 h 1161397"/>
              <a:gd name="connsiteX29" fmla="*/ 1483154 w 6884912"/>
              <a:gd name="connsiteY29" fmla="*/ 618527 h 1161397"/>
              <a:gd name="connsiteX30" fmla="*/ 1505495 w 6884912"/>
              <a:gd name="connsiteY30" fmla="*/ 624325 h 1161397"/>
              <a:gd name="connsiteX31" fmla="*/ 1526340 w 6884912"/>
              <a:gd name="connsiteY31" fmla="*/ 638496 h 1161397"/>
              <a:gd name="connsiteX32" fmla="*/ 1731986 w 6884912"/>
              <a:gd name="connsiteY32" fmla="*/ 589682 h 1161397"/>
              <a:gd name="connsiteX33" fmla="*/ 1927935 w 6884912"/>
              <a:gd name="connsiteY33" fmla="*/ 628540 h 1161397"/>
              <a:gd name="connsiteX34" fmla="*/ 2039075 w 6884912"/>
              <a:gd name="connsiteY34" fmla="*/ 599964 h 1161397"/>
              <a:gd name="connsiteX35" fmla="*/ 2066980 w 6884912"/>
              <a:gd name="connsiteY35" fmla="*/ 550413 h 1161397"/>
              <a:gd name="connsiteX36" fmla="*/ 2352236 w 6884912"/>
              <a:gd name="connsiteY36" fmla="*/ 519602 h 1161397"/>
              <a:gd name="connsiteX37" fmla="*/ 2420791 w 6884912"/>
              <a:gd name="connsiteY37" fmla="*/ 492826 h 1161397"/>
              <a:gd name="connsiteX38" fmla="*/ 2489932 w 6884912"/>
              <a:gd name="connsiteY38" fmla="*/ 507864 h 1161397"/>
              <a:gd name="connsiteX39" fmla="*/ 2512917 w 6884912"/>
              <a:gd name="connsiteY39" fmla="*/ 489127 h 1161397"/>
              <a:gd name="connsiteX40" fmla="*/ 2516783 w 6884912"/>
              <a:gd name="connsiteY40" fmla="*/ 485473 h 1161397"/>
              <a:gd name="connsiteX41" fmla="*/ 2534360 w 6884912"/>
              <a:gd name="connsiteY41" fmla="*/ 480064 h 1161397"/>
              <a:gd name="connsiteX42" fmla="*/ 2536691 w 6884912"/>
              <a:gd name="connsiteY42" fmla="*/ 467018 h 1161397"/>
              <a:gd name="connsiteX43" fmla="*/ 2561265 w 6884912"/>
              <a:gd name="connsiteY43" fmla="*/ 450623 h 1161397"/>
              <a:gd name="connsiteX44" fmla="*/ 2594349 w 6884912"/>
              <a:gd name="connsiteY44" fmla="*/ 443884 h 1161397"/>
              <a:gd name="connsiteX45" fmla="*/ 2754324 w 6884912"/>
              <a:gd name="connsiteY45" fmla="*/ 424766 h 1161397"/>
              <a:gd name="connsiteX46" fmla="*/ 2848470 w 6884912"/>
              <a:gd name="connsiteY46" fmla="*/ 405966 h 1161397"/>
              <a:gd name="connsiteX47" fmla="*/ 2881772 w 6884912"/>
              <a:gd name="connsiteY47" fmla="*/ 387260 h 1161397"/>
              <a:gd name="connsiteX48" fmla="*/ 2929932 w 6884912"/>
              <a:gd name="connsiteY48" fmla="*/ 368912 h 1161397"/>
              <a:gd name="connsiteX49" fmla="*/ 3013020 w 6884912"/>
              <a:gd name="connsiteY49" fmla="*/ 327578 h 1161397"/>
              <a:gd name="connsiteX50" fmla="*/ 3222191 w 6884912"/>
              <a:gd name="connsiteY50" fmla="*/ 307887 h 1161397"/>
              <a:gd name="connsiteX51" fmla="*/ 3227953 w 6884912"/>
              <a:gd name="connsiteY51" fmla="*/ 297650 h 1161397"/>
              <a:gd name="connsiteX52" fmla="*/ 3510042 w 6884912"/>
              <a:gd name="connsiteY52" fmla="*/ 311820 h 1161397"/>
              <a:gd name="connsiteX53" fmla="*/ 3626773 w 6884912"/>
              <a:gd name="connsiteY53" fmla="*/ 290452 h 1161397"/>
              <a:gd name="connsiteX54" fmla="*/ 3666217 w 6884912"/>
              <a:gd name="connsiteY54" fmla="*/ 273255 h 1161397"/>
              <a:gd name="connsiteX55" fmla="*/ 3732427 w 6884912"/>
              <a:gd name="connsiteY55" fmla="*/ 245039 h 1161397"/>
              <a:gd name="connsiteX56" fmla="*/ 3777022 w 6884912"/>
              <a:gd name="connsiteY56" fmla="*/ 200276 h 1161397"/>
              <a:gd name="connsiteX57" fmla="*/ 3791246 w 6884912"/>
              <a:gd name="connsiteY57" fmla="*/ 189996 h 1161397"/>
              <a:gd name="connsiteX58" fmla="*/ 3819864 w 6884912"/>
              <a:gd name="connsiteY58" fmla="*/ 194605 h 1161397"/>
              <a:gd name="connsiteX59" fmla="*/ 3830398 w 6884912"/>
              <a:gd name="connsiteY59" fmla="*/ 188383 h 1161397"/>
              <a:gd name="connsiteX60" fmla="*/ 3834360 w 6884912"/>
              <a:gd name="connsiteY60" fmla="*/ 188992 h 1161397"/>
              <a:gd name="connsiteX61" fmla="*/ 3843715 w 6884912"/>
              <a:gd name="connsiteY61" fmla="*/ 188752 h 1161397"/>
              <a:gd name="connsiteX62" fmla="*/ 3842609 w 6884912"/>
              <a:gd name="connsiteY62" fmla="*/ 197386 h 1161397"/>
              <a:gd name="connsiteX63" fmla="*/ 3853961 w 6884912"/>
              <a:gd name="connsiteY63" fmla="*/ 213380 h 1161397"/>
              <a:gd name="connsiteX64" fmla="*/ 3907640 w 6884912"/>
              <a:gd name="connsiteY64" fmla="*/ 207568 h 1161397"/>
              <a:gd name="connsiteX65" fmla="*/ 3910449 w 6884912"/>
              <a:gd name="connsiteY65" fmla="*/ 197808 h 1161397"/>
              <a:gd name="connsiteX66" fmla="*/ 3917197 w 6884912"/>
              <a:gd name="connsiteY66" fmla="*/ 196121 h 1161397"/>
              <a:gd name="connsiteX67" fmla="*/ 3922400 w 6884912"/>
              <a:gd name="connsiteY67" fmla="*/ 205056 h 1161397"/>
              <a:gd name="connsiteX68" fmla="*/ 4013061 w 6884912"/>
              <a:gd name="connsiteY68" fmla="*/ 224874 h 1161397"/>
              <a:gd name="connsiteX69" fmla="*/ 4220717 w 6884912"/>
              <a:gd name="connsiteY69" fmla="*/ 192946 h 1161397"/>
              <a:gd name="connsiteX70" fmla="*/ 4228802 w 6884912"/>
              <a:gd name="connsiteY70" fmla="*/ 201468 h 1161397"/>
              <a:gd name="connsiteX71" fmla="*/ 4289361 w 6884912"/>
              <a:gd name="connsiteY71" fmla="*/ 196642 h 1161397"/>
              <a:gd name="connsiteX72" fmla="*/ 4498913 w 6884912"/>
              <a:gd name="connsiteY72" fmla="*/ 118915 h 1161397"/>
              <a:gd name="connsiteX73" fmla="*/ 4617330 w 6884912"/>
              <a:gd name="connsiteY73" fmla="*/ 111163 h 1161397"/>
              <a:gd name="connsiteX74" fmla="*/ 4659778 w 6884912"/>
              <a:gd name="connsiteY74" fmla="*/ 118219 h 1161397"/>
              <a:gd name="connsiteX75" fmla="*/ 4730870 w 6884912"/>
              <a:gd name="connsiteY75" fmla="*/ 129432 h 1161397"/>
              <a:gd name="connsiteX76" fmla="*/ 4844073 w 6884912"/>
              <a:gd name="connsiteY76" fmla="*/ 161768 h 1161397"/>
              <a:gd name="connsiteX77" fmla="*/ 4856454 w 6884912"/>
              <a:gd name="connsiteY77" fmla="*/ 130488 h 1161397"/>
              <a:gd name="connsiteX78" fmla="*/ 4920038 w 6884912"/>
              <a:gd name="connsiteY78" fmla="*/ 140418 h 1161397"/>
              <a:gd name="connsiteX79" fmla="*/ 5016639 w 6884912"/>
              <a:gd name="connsiteY79" fmla="*/ 158905 h 1161397"/>
              <a:gd name="connsiteX80" fmla="*/ 5072009 w 6884912"/>
              <a:gd name="connsiteY80" fmla="*/ 161502 h 1161397"/>
              <a:gd name="connsiteX81" fmla="*/ 5223626 w 6884912"/>
              <a:gd name="connsiteY81" fmla="*/ 177356 h 1161397"/>
              <a:gd name="connsiteX82" fmla="*/ 5375773 w 6884912"/>
              <a:gd name="connsiteY82" fmla="*/ 199913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5960732 w 6884912"/>
              <a:gd name="connsiteY89" fmla="*/ 220708 h 1161397"/>
              <a:gd name="connsiteX90" fmla="*/ 6029542 w 6884912"/>
              <a:gd name="connsiteY90" fmla="*/ 210339 h 1161397"/>
              <a:gd name="connsiteX91" fmla="*/ 6141123 w 6884912"/>
              <a:gd name="connsiteY91" fmla="*/ 159923 h 1161397"/>
              <a:gd name="connsiteX92" fmla="*/ 6290640 w 6884912"/>
              <a:gd name="connsiteY92" fmla="*/ 167441 h 1161397"/>
              <a:gd name="connsiteX93" fmla="*/ 6322806 w 6884912"/>
              <a:gd name="connsiteY93" fmla="*/ 213293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178301 w 6884912"/>
              <a:gd name="connsiteY16" fmla="*/ 698094 h 1161397"/>
              <a:gd name="connsiteX17" fmla="*/ 1242716 w 6884912"/>
              <a:gd name="connsiteY17" fmla="*/ 698052 h 1161397"/>
              <a:gd name="connsiteX18" fmla="*/ 1299977 w 6884912"/>
              <a:gd name="connsiteY18" fmla="*/ 639196 h 1161397"/>
              <a:gd name="connsiteX19" fmla="*/ 1326190 w 6884912"/>
              <a:gd name="connsiteY19" fmla="*/ 625955 h 1161397"/>
              <a:gd name="connsiteX20" fmla="*/ 1339600 w 6884912"/>
              <a:gd name="connsiteY20" fmla="*/ 616295 h 1161397"/>
              <a:gd name="connsiteX21" fmla="*/ 1340054 w 6884912"/>
              <a:gd name="connsiteY21" fmla="*/ 614022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26340 w 6884912"/>
              <a:gd name="connsiteY30" fmla="*/ 638496 h 1161397"/>
              <a:gd name="connsiteX31" fmla="*/ 1731986 w 6884912"/>
              <a:gd name="connsiteY31" fmla="*/ 589682 h 1161397"/>
              <a:gd name="connsiteX32" fmla="*/ 1927935 w 6884912"/>
              <a:gd name="connsiteY32" fmla="*/ 628540 h 1161397"/>
              <a:gd name="connsiteX33" fmla="*/ 2039075 w 6884912"/>
              <a:gd name="connsiteY33" fmla="*/ 599964 h 1161397"/>
              <a:gd name="connsiteX34" fmla="*/ 2066980 w 6884912"/>
              <a:gd name="connsiteY34" fmla="*/ 550413 h 1161397"/>
              <a:gd name="connsiteX35" fmla="*/ 2352236 w 6884912"/>
              <a:gd name="connsiteY35" fmla="*/ 519602 h 1161397"/>
              <a:gd name="connsiteX36" fmla="*/ 2420791 w 6884912"/>
              <a:gd name="connsiteY36" fmla="*/ 492826 h 1161397"/>
              <a:gd name="connsiteX37" fmla="*/ 2489932 w 6884912"/>
              <a:gd name="connsiteY37" fmla="*/ 507864 h 1161397"/>
              <a:gd name="connsiteX38" fmla="*/ 2512917 w 6884912"/>
              <a:gd name="connsiteY38" fmla="*/ 489127 h 1161397"/>
              <a:gd name="connsiteX39" fmla="*/ 2516783 w 6884912"/>
              <a:gd name="connsiteY39" fmla="*/ 485473 h 1161397"/>
              <a:gd name="connsiteX40" fmla="*/ 2534360 w 6884912"/>
              <a:gd name="connsiteY40" fmla="*/ 480064 h 1161397"/>
              <a:gd name="connsiteX41" fmla="*/ 2536691 w 6884912"/>
              <a:gd name="connsiteY41" fmla="*/ 467018 h 1161397"/>
              <a:gd name="connsiteX42" fmla="*/ 2561265 w 6884912"/>
              <a:gd name="connsiteY42" fmla="*/ 450623 h 1161397"/>
              <a:gd name="connsiteX43" fmla="*/ 2594349 w 6884912"/>
              <a:gd name="connsiteY43" fmla="*/ 443884 h 1161397"/>
              <a:gd name="connsiteX44" fmla="*/ 2754324 w 6884912"/>
              <a:gd name="connsiteY44" fmla="*/ 424766 h 1161397"/>
              <a:gd name="connsiteX45" fmla="*/ 2848470 w 6884912"/>
              <a:gd name="connsiteY45" fmla="*/ 405966 h 1161397"/>
              <a:gd name="connsiteX46" fmla="*/ 2881772 w 6884912"/>
              <a:gd name="connsiteY46" fmla="*/ 387260 h 1161397"/>
              <a:gd name="connsiteX47" fmla="*/ 2929932 w 6884912"/>
              <a:gd name="connsiteY47" fmla="*/ 368912 h 1161397"/>
              <a:gd name="connsiteX48" fmla="*/ 3013020 w 6884912"/>
              <a:gd name="connsiteY48" fmla="*/ 327578 h 1161397"/>
              <a:gd name="connsiteX49" fmla="*/ 3222191 w 6884912"/>
              <a:gd name="connsiteY49" fmla="*/ 307887 h 1161397"/>
              <a:gd name="connsiteX50" fmla="*/ 3227953 w 6884912"/>
              <a:gd name="connsiteY50" fmla="*/ 297650 h 1161397"/>
              <a:gd name="connsiteX51" fmla="*/ 3510042 w 6884912"/>
              <a:gd name="connsiteY51" fmla="*/ 311820 h 1161397"/>
              <a:gd name="connsiteX52" fmla="*/ 3626773 w 6884912"/>
              <a:gd name="connsiteY52" fmla="*/ 290452 h 1161397"/>
              <a:gd name="connsiteX53" fmla="*/ 3666217 w 6884912"/>
              <a:gd name="connsiteY53" fmla="*/ 273255 h 1161397"/>
              <a:gd name="connsiteX54" fmla="*/ 3732427 w 6884912"/>
              <a:gd name="connsiteY54" fmla="*/ 245039 h 1161397"/>
              <a:gd name="connsiteX55" fmla="*/ 3777022 w 6884912"/>
              <a:gd name="connsiteY55" fmla="*/ 200276 h 1161397"/>
              <a:gd name="connsiteX56" fmla="*/ 3791246 w 6884912"/>
              <a:gd name="connsiteY56" fmla="*/ 189996 h 1161397"/>
              <a:gd name="connsiteX57" fmla="*/ 3819864 w 6884912"/>
              <a:gd name="connsiteY57" fmla="*/ 194605 h 1161397"/>
              <a:gd name="connsiteX58" fmla="*/ 3830398 w 6884912"/>
              <a:gd name="connsiteY58" fmla="*/ 188383 h 1161397"/>
              <a:gd name="connsiteX59" fmla="*/ 3834360 w 6884912"/>
              <a:gd name="connsiteY59" fmla="*/ 188992 h 1161397"/>
              <a:gd name="connsiteX60" fmla="*/ 3843715 w 6884912"/>
              <a:gd name="connsiteY60" fmla="*/ 188752 h 1161397"/>
              <a:gd name="connsiteX61" fmla="*/ 3842609 w 6884912"/>
              <a:gd name="connsiteY61" fmla="*/ 197386 h 1161397"/>
              <a:gd name="connsiteX62" fmla="*/ 3853961 w 6884912"/>
              <a:gd name="connsiteY62" fmla="*/ 213380 h 1161397"/>
              <a:gd name="connsiteX63" fmla="*/ 3907640 w 6884912"/>
              <a:gd name="connsiteY63" fmla="*/ 207568 h 1161397"/>
              <a:gd name="connsiteX64" fmla="*/ 3910449 w 6884912"/>
              <a:gd name="connsiteY64" fmla="*/ 197808 h 1161397"/>
              <a:gd name="connsiteX65" fmla="*/ 3917197 w 6884912"/>
              <a:gd name="connsiteY65" fmla="*/ 196121 h 1161397"/>
              <a:gd name="connsiteX66" fmla="*/ 3922400 w 6884912"/>
              <a:gd name="connsiteY66" fmla="*/ 205056 h 1161397"/>
              <a:gd name="connsiteX67" fmla="*/ 4013061 w 6884912"/>
              <a:gd name="connsiteY67" fmla="*/ 224874 h 1161397"/>
              <a:gd name="connsiteX68" fmla="*/ 4220717 w 6884912"/>
              <a:gd name="connsiteY68" fmla="*/ 192946 h 1161397"/>
              <a:gd name="connsiteX69" fmla="*/ 4228802 w 6884912"/>
              <a:gd name="connsiteY69" fmla="*/ 201468 h 1161397"/>
              <a:gd name="connsiteX70" fmla="*/ 4289361 w 6884912"/>
              <a:gd name="connsiteY70" fmla="*/ 196642 h 1161397"/>
              <a:gd name="connsiteX71" fmla="*/ 4498913 w 6884912"/>
              <a:gd name="connsiteY71" fmla="*/ 118915 h 1161397"/>
              <a:gd name="connsiteX72" fmla="*/ 4617330 w 6884912"/>
              <a:gd name="connsiteY72" fmla="*/ 111163 h 1161397"/>
              <a:gd name="connsiteX73" fmla="*/ 4659778 w 6884912"/>
              <a:gd name="connsiteY73" fmla="*/ 118219 h 1161397"/>
              <a:gd name="connsiteX74" fmla="*/ 4730870 w 6884912"/>
              <a:gd name="connsiteY74" fmla="*/ 129432 h 1161397"/>
              <a:gd name="connsiteX75" fmla="*/ 4844073 w 6884912"/>
              <a:gd name="connsiteY75" fmla="*/ 161768 h 1161397"/>
              <a:gd name="connsiteX76" fmla="*/ 4856454 w 6884912"/>
              <a:gd name="connsiteY76" fmla="*/ 130488 h 1161397"/>
              <a:gd name="connsiteX77" fmla="*/ 4920038 w 6884912"/>
              <a:gd name="connsiteY77" fmla="*/ 140418 h 1161397"/>
              <a:gd name="connsiteX78" fmla="*/ 5016639 w 6884912"/>
              <a:gd name="connsiteY78" fmla="*/ 158905 h 1161397"/>
              <a:gd name="connsiteX79" fmla="*/ 5072009 w 6884912"/>
              <a:gd name="connsiteY79" fmla="*/ 161502 h 1161397"/>
              <a:gd name="connsiteX80" fmla="*/ 5223626 w 6884912"/>
              <a:gd name="connsiteY80" fmla="*/ 177356 h 1161397"/>
              <a:gd name="connsiteX81" fmla="*/ 5375773 w 6884912"/>
              <a:gd name="connsiteY81" fmla="*/ 199913 h 1161397"/>
              <a:gd name="connsiteX82" fmla="*/ 5467502 w 6884912"/>
              <a:gd name="connsiteY82" fmla="*/ 250963 h 1161397"/>
              <a:gd name="connsiteX83" fmla="*/ 5592395 w 6884912"/>
              <a:gd name="connsiteY83" fmla="*/ 265434 h 1161397"/>
              <a:gd name="connsiteX84" fmla="*/ 5613532 w 6884912"/>
              <a:gd name="connsiteY84" fmla="*/ 273379 h 1161397"/>
              <a:gd name="connsiteX85" fmla="*/ 5642173 w 6884912"/>
              <a:gd name="connsiteY85" fmla="*/ 266904 h 1161397"/>
              <a:gd name="connsiteX86" fmla="*/ 5756910 w 6884912"/>
              <a:gd name="connsiteY86" fmla="*/ 239211 h 1161397"/>
              <a:gd name="connsiteX87" fmla="*/ 5846667 w 6884912"/>
              <a:gd name="connsiteY87" fmla="*/ 201786 h 1161397"/>
              <a:gd name="connsiteX88" fmla="*/ 5960732 w 6884912"/>
              <a:gd name="connsiteY88" fmla="*/ 220708 h 1161397"/>
              <a:gd name="connsiteX89" fmla="*/ 6029542 w 6884912"/>
              <a:gd name="connsiteY89" fmla="*/ 210339 h 1161397"/>
              <a:gd name="connsiteX90" fmla="*/ 6141123 w 6884912"/>
              <a:gd name="connsiteY90" fmla="*/ 159923 h 1161397"/>
              <a:gd name="connsiteX91" fmla="*/ 6290640 w 6884912"/>
              <a:gd name="connsiteY91" fmla="*/ 167441 h 1161397"/>
              <a:gd name="connsiteX92" fmla="*/ 6322806 w 6884912"/>
              <a:gd name="connsiteY92" fmla="*/ 213293 h 1161397"/>
              <a:gd name="connsiteX93" fmla="*/ 6380420 w 6884912"/>
              <a:gd name="connsiteY93" fmla="*/ 173195 h 1161397"/>
              <a:gd name="connsiteX94" fmla="*/ 6507891 w 6884912"/>
              <a:gd name="connsiteY94" fmla="*/ 118474 h 1161397"/>
              <a:gd name="connsiteX95" fmla="*/ 6571807 w 6884912"/>
              <a:gd name="connsiteY95" fmla="*/ 98636 h 1161397"/>
              <a:gd name="connsiteX96" fmla="*/ 6671880 w 6884912"/>
              <a:gd name="connsiteY96" fmla="*/ 82931 h 1161397"/>
              <a:gd name="connsiteX97" fmla="*/ 6702266 w 6884912"/>
              <a:gd name="connsiteY97" fmla="*/ 75470 h 1161397"/>
              <a:gd name="connsiteX98" fmla="*/ 6845802 w 6884912"/>
              <a:gd name="connsiteY98" fmla="*/ 24496 h 1161397"/>
              <a:gd name="connsiteX99" fmla="*/ 6884912 w 6884912"/>
              <a:gd name="connsiteY9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7166 w 6884912"/>
              <a:gd name="connsiteY14" fmla="*/ 744338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884912" h="1161397">
                <a:moveTo>
                  <a:pt x="6884912" y="0"/>
                </a:moveTo>
                <a:lnTo>
                  <a:pt x="6884912" y="1161397"/>
                </a:lnTo>
                <a:lnTo>
                  <a:pt x="0" y="1161397"/>
                </a:lnTo>
                <a:lnTo>
                  <a:pt x="27135" y="1147460"/>
                </a:lnTo>
                <a:cubicBezTo>
                  <a:pt x="57431" y="1167048"/>
                  <a:pt x="61886" y="1088181"/>
                  <a:pt x="115388" y="1111320"/>
                </a:cubicBezTo>
                <a:cubicBezTo>
                  <a:pt x="146435" y="1096221"/>
                  <a:pt x="156823" y="1079485"/>
                  <a:pt x="213420" y="1056868"/>
                </a:cubicBezTo>
                <a:cubicBezTo>
                  <a:pt x="288217" y="1040787"/>
                  <a:pt x="383333" y="1044881"/>
                  <a:pt x="454970" y="1023343"/>
                </a:cubicBezTo>
                <a:cubicBezTo>
                  <a:pt x="440966" y="999969"/>
                  <a:pt x="571419" y="1006841"/>
                  <a:pt x="548162" y="984908"/>
                </a:cubicBezTo>
                <a:cubicBezTo>
                  <a:pt x="561321" y="956563"/>
                  <a:pt x="637415" y="1010272"/>
                  <a:pt x="651408" y="984938"/>
                </a:cubicBezTo>
                <a:cubicBezTo>
                  <a:pt x="671652" y="980952"/>
                  <a:pt x="698726" y="950833"/>
                  <a:pt x="723108" y="941904"/>
                </a:cubicBezTo>
                <a:cubicBezTo>
                  <a:pt x="760262" y="946949"/>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6251" y="768649"/>
                  <a:pt x="1137166" y="744338"/>
                </a:cubicBezTo>
                <a:lnTo>
                  <a:pt x="1207847" y="689087"/>
                </a:lnTo>
                <a:cubicBezTo>
                  <a:pt x="1226429" y="687736"/>
                  <a:pt x="1222409" y="707958"/>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cubicBezTo>
                  <a:pt x="1339751" y="615537"/>
                  <a:pt x="1339903" y="614780"/>
                  <a:pt x="1340054" y="614022"/>
                </a:cubicBez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61730" y="317407"/>
                  <a:pt x="3186369" y="312875"/>
                  <a:pt x="3222191" y="307887"/>
                </a:cubicBezTo>
                <a:cubicBezTo>
                  <a:pt x="3223593" y="304249"/>
                  <a:pt x="3179978" y="296995"/>
                  <a:pt x="3227953" y="297650"/>
                </a:cubicBezTo>
                <a:cubicBezTo>
                  <a:pt x="3275928" y="298306"/>
                  <a:pt x="3443572" y="313020"/>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62781" y="222856"/>
                  <a:pt x="4184760" y="196847"/>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61586" y="136690"/>
                  <a:pt x="4823142" y="161592"/>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7769" y="214252"/>
                  <a:pt x="6349573" y="188998"/>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logo with text on it&#10;&#10;Description automatically generated">
            <a:extLst>
              <a:ext uri="{FF2B5EF4-FFF2-40B4-BE49-F238E27FC236}">
                <a16:creationId xmlns:a16="http://schemas.microsoft.com/office/drawing/2014/main" id="{169BDD38-67A1-0025-B992-DB54E96EFFF8}"/>
              </a:ext>
            </a:extLst>
          </p:cNvPr>
          <p:cNvPicPr>
            <a:picLocks noChangeAspect="1"/>
          </p:cNvPicPr>
          <p:nvPr/>
        </p:nvPicPr>
        <p:blipFill>
          <a:blip r:embed="rId5"/>
          <a:stretch>
            <a:fillRect/>
          </a:stretch>
        </p:blipFill>
        <p:spPr>
          <a:xfrm>
            <a:off x="10655152" y="75251"/>
            <a:ext cx="1390844" cy="1305107"/>
          </a:xfrm>
          <a:prstGeom prst="rect">
            <a:avLst/>
          </a:prstGeom>
        </p:spPr>
      </p:pic>
      <p:sp>
        <p:nvSpPr>
          <p:cNvPr id="8" name="Content Placeholder 26">
            <a:extLst>
              <a:ext uri="{FF2B5EF4-FFF2-40B4-BE49-F238E27FC236}">
                <a16:creationId xmlns:a16="http://schemas.microsoft.com/office/drawing/2014/main" id="{55A3CBD9-847F-E26E-B3F1-A65E9EE4D424}"/>
              </a:ext>
            </a:extLst>
          </p:cNvPr>
          <p:cNvSpPr txBox="1">
            <a:spLocks/>
          </p:cNvSpPr>
          <p:nvPr/>
        </p:nvSpPr>
        <p:spPr>
          <a:xfrm>
            <a:off x="554447" y="383989"/>
            <a:ext cx="9702799" cy="83954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900" b="1" dirty="0"/>
              <a:t>Results (8/19)</a:t>
            </a:r>
            <a:endParaRPr lang="en-US" b="1" dirty="0"/>
          </a:p>
        </p:txBody>
      </p:sp>
      <p:sp>
        <p:nvSpPr>
          <p:cNvPr id="10" name="Content Placeholder 9">
            <a:extLst>
              <a:ext uri="{FF2B5EF4-FFF2-40B4-BE49-F238E27FC236}">
                <a16:creationId xmlns:a16="http://schemas.microsoft.com/office/drawing/2014/main" id="{B676CA1F-1918-3B68-741B-1FCDAAEB1912}"/>
              </a:ext>
            </a:extLst>
          </p:cNvPr>
          <p:cNvSpPr>
            <a:spLocks noGrp="1"/>
          </p:cNvSpPr>
          <p:nvPr>
            <p:ph idx="1"/>
          </p:nvPr>
        </p:nvSpPr>
        <p:spPr>
          <a:xfrm>
            <a:off x="409902" y="1056983"/>
            <a:ext cx="10641725" cy="830997"/>
          </a:xfrm>
        </p:spPr>
        <p:txBody>
          <a:bodyPr>
            <a:noAutofit/>
          </a:bodyPr>
          <a:lstStyle/>
          <a:p>
            <a:pPr marL="0" indent="0" algn="just">
              <a:buNone/>
            </a:pPr>
            <a:r>
              <a:rPr lang="en-US" sz="2400" dirty="0"/>
              <a:t>HS Leading Edge (LE) Rib – Strains tensor </a:t>
            </a:r>
          </a:p>
        </p:txBody>
      </p:sp>
      <p:pic>
        <p:nvPicPr>
          <p:cNvPr id="3" name="LERib5">
            <a:hlinkClick r:id="" action="ppaction://media"/>
            <a:extLst>
              <a:ext uri="{FF2B5EF4-FFF2-40B4-BE49-F238E27FC236}">
                <a16:creationId xmlns:a16="http://schemas.microsoft.com/office/drawing/2014/main" id="{2B22C0A5-5089-B2D9-93C7-6BE7AB78DAC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336506" y="1628774"/>
            <a:ext cx="7096294" cy="4334228"/>
          </a:xfrm>
          <a:prstGeom prst="rect">
            <a:avLst/>
          </a:prstGeom>
        </p:spPr>
      </p:pic>
      <p:pic>
        <p:nvPicPr>
          <p:cNvPr id="5" name="Picture 4" descr="A screenshot of a computer&#10;&#10;Description automatically generated">
            <a:extLst>
              <a:ext uri="{FF2B5EF4-FFF2-40B4-BE49-F238E27FC236}">
                <a16:creationId xmlns:a16="http://schemas.microsoft.com/office/drawing/2014/main" id="{DEAC821D-FEDE-3610-94F8-3AB8981A22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29250" y="1628774"/>
            <a:ext cx="1610185" cy="3078987"/>
          </a:xfrm>
          <a:prstGeom prst="rect">
            <a:avLst/>
          </a:prstGeom>
        </p:spPr>
      </p:pic>
    </p:spTree>
    <p:extLst>
      <p:ext uri="{BB962C8B-B14F-4D97-AF65-F5344CB8AC3E}">
        <p14:creationId xmlns:p14="http://schemas.microsoft.com/office/powerpoint/2010/main" val="591016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36">
            <a:extLst>
              <a:ext uri="{FF2B5EF4-FFF2-40B4-BE49-F238E27FC236}">
                <a16:creationId xmlns:a16="http://schemas.microsoft.com/office/drawing/2014/main" id="{13EFA6C3-82DC-4131-9929-2523E6FD0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38">
            <a:extLst>
              <a:ext uri="{FF2B5EF4-FFF2-40B4-BE49-F238E27FC236}">
                <a16:creationId xmlns:a16="http://schemas.microsoft.com/office/drawing/2014/main" id="{AEC9469E-14CA-4358-BABC-CBF836A61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69680" cy="767978"/>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Shape 40">
            <a:extLst>
              <a:ext uri="{FF2B5EF4-FFF2-40B4-BE49-F238E27FC236}">
                <a16:creationId xmlns:a16="http://schemas.microsoft.com/office/drawing/2014/main" id="{048EB4C9-ACAF-4CCA-BA6E-931443192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5753" y="6027658"/>
            <a:ext cx="7906247" cy="830343"/>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785037 w 6884912"/>
              <a:gd name="connsiteY84" fmla="*/ 161964 h 1161397"/>
              <a:gd name="connsiteX85" fmla="*/ 4844073 w 6884912"/>
              <a:gd name="connsiteY85" fmla="*/ 161768 h 1161397"/>
              <a:gd name="connsiteX86" fmla="*/ 4856454 w 6884912"/>
              <a:gd name="connsiteY86" fmla="*/ 130488 h 1161397"/>
              <a:gd name="connsiteX87" fmla="*/ 4920038 w 6884912"/>
              <a:gd name="connsiteY87" fmla="*/ 140418 h 1161397"/>
              <a:gd name="connsiteX88" fmla="*/ 5016639 w 6884912"/>
              <a:gd name="connsiteY88" fmla="*/ 158905 h 1161397"/>
              <a:gd name="connsiteX89" fmla="*/ 5072009 w 6884912"/>
              <a:gd name="connsiteY89" fmla="*/ 161502 h 1161397"/>
              <a:gd name="connsiteX90" fmla="*/ 5223626 w 6884912"/>
              <a:gd name="connsiteY90" fmla="*/ 177356 h 1161397"/>
              <a:gd name="connsiteX91" fmla="*/ 5375773 w 6884912"/>
              <a:gd name="connsiteY91" fmla="*/ 199913 h 1161397"/>
              <a:gd name="connsiteX92" fmla="*/ 5467502 w 6884912"/>
              <a:gd name="connsiteY92" fmla="*/ 250963 h 1161397"/>
              <a:gd name="connsiteX93" fmla="*/ 5592395 w 6884912"/>
              <a:gd name="connsiteY93" fmla="*/ 265434 h 1161397"/>
              <a:gd name="connsiteX94" fmla="*/ 5613532 w 6884912"/>
              <a:gd name="connsiteY94" fmla="*/ 273379 h 1161397"/>
              <a:gd name="connsiteX95" fmla="*/ 5642173 w 6884912"/>
              <a:gd name="connsiteY95" fmla="*/ 266904 h 1161397"/>
              <a:gd name="connsiteX96" fmla="*/ 5756910 w 6884912"/>
              <a:gd name="connsiteY96" fmla="*/ 239211 h 1161397"/>
              <a:gd name="connsiteX97" fmla="*/ 5846667 w 6884912"/>
              <a:gd name="connsiteY97" fmla="*/ 201786 h 1161397"/>
              <a:gd name="connsiteX98" fmla="*/ 5960732 w 6884912"/>
              <a:gd name="connsiteY98" fmla="*/ 220708 h 1161397"/>
              <a:gd name="connsiteX99" fmla="*/ 6029542 w 6884912"/>
              <a:gd name="connsiteY99" fmla="*/ 210339 h 1161397"/>
              <a:gd name="connsiteX100" fmla="*/ 6141123 w 6884912"/>
              <a:gd name="connsiteY100" fmla="*/ 159923 h 1161397"/>
              <a:gd name="connsiteX101" fmla="*/ 6290640 w 6884912"/>
              <a:gd name="connsiteY101" fmla="*/ 167441 h 1161397"/>
              <a:gd name="connsiteX102" fmla="*/ 6322806 w 6884912"/>
              <a:gd name="connsiteY102" fmla="*/ 213293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844073 w 6884912"/>
              <a:gd name="connsiteY84" fmla="*/ 161768 h 1161397"/>
              <a:gd name="connsiteX85" fmla="*/ 4856454 w 6884912"/>
              <a:gd name="connsiteY85" fmla="*/ 130488 h 1161397"/>
              <a:gd name="connsiteX86" fmla="*/ 4920038 w 6884912"/>
              <a:gd name="connsiteY86" fmla="*/ 140418 h 1161397"/>
              <a:gd name="connsiteX87" fmla="*/ 5016639 w 6884912"/>
              <a:gd name="connsiteY87" fmla="*/ 158905 h 1161397"/>
              <a:gd name="connsiteX88" fmla="*/ 5072009 w 6884912"/>
              <a:gd name="connsiteY88" fmla="*/ 161502 h 1161397"/>
              <a:gd name="connsiteX89" fmla="*/ 5223626 w 6884912"/>
              <a:gd name="connsiteY89" fmla="*/ 177356 h 1161397"/>
              <a:gd name="connsiteX90" fmla="*/ 5375773 w 6884912"/>
              <a:gd name="connsiteY90" fmla="*/ 199913 h 1161397"/>
              <a:gd name="connsiteX91" fmla="*/ 5467502 w 6884912"/>
              <a:gd name="connsiteY91" fmla="*/ 250963 h 1161397"/>
              <a:gd name="connsiteX92" fmla="*/ 5592395 w 6884912"/>
              <a:gd name="connsiteY92" fmla="*/ 265434 h 1161397"/>
              <a:gd name="connsiteX93" fmla="*/ 5613532 w 6884912"/>
              <a:gd name="connsiteY93" fmla="*/ 273379 h 1161397"/>
              <a:gd name="connsiteX94" fmla="*/ 5642173 w 6884912"/>
              <a:gd name="connsiteY94" fmla="*/ 266904 h 1161397"/>
              <a:gd name="connsiteX95" fmla="*/ 5756910 w 6884912"/>
              <a:gd name="connsiteY95" fmla="*/ 239211 h 1161397"/>
              <a:gd name="connsiteX96" fmla="*/ 5846667 w 6884912"/>
              <a:gd name="connsiteY96" fmla="*/ 201786 h 1161397"/>
              <a:gd name="connsiteX97" fmla="*/ 5960732 w 6884912"/>
              <a:gd name="connsiteY97" fmla="*/ 220708 h 1161397"/>
              <a:gd name="connsiteX98" fmla="*/ 6029542 w 6884912"/>
              <a:gd name="connsiteY98" fmla="*/ 210339 h 1161397"/>
              <a:gd name="connsiteX99" fmla="*/ 6141123 w 6884912"/>
              <a:gd name="connsiteY99" fmla="*/ 159923 h 1161397"/>
              <a:gd name="connsiteX100" fmla="*/ 6290640 w 6884912"/>
              <a:gd name="connsiteY100" fmla="*/ 167441 h 1161397"/>
              <a:gd name="connsiteX101" fmla="*/ 6322806 w 6884912"/>
              <a:gd name="connsiteY101" fmla="*/ 213293 h 1161397"/>
              <a:gd name="connsiteX102" fmla="*/ 6380420 w 6884912"/>
              <a:gd name="connsiteY102" fmla="*/ 173195 h 1161397"/>
              <a:gd name="connsiteX103" fmla="*/ 6507891 w 6884912"/>
              <a:gd name="connsiteY103" fmla="*/ 118474 h 1161397"/>
              <a:gd name="connsiteX104" fmla="*/ 6571807 w 6884912"/>
              <a:gd name="connsiteY104" fmla="*/ 98636 h 1161397"/>
              <a:gd name="connsiteX105" fmla="*/ 6671880 w 6884912"/>
              <a:gd name="connsiteY105" fmla="*/ 82931 h 1161397"/>
              <a:gd name="connsiteX106" fmla="*/ 6702266 w 6884912"/>
              <a:gd name="connsiteY106" fmla="*/ 75470 h 1161397"/>
              <a:gd name="connsiteX107" fmla="*/ 6845802 w 6884912"/>
              <a:gd name="connsiteY107" fmla="*/ 24496 h 1161397"/>
              <a:gd name="connsiteX108" fmla="*/ 6884912 w 6884912"/>
              <a:gd name="connsiteY10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12111 w 6884912"/>
              <a:gd name="connsiteY8" fmla="*/ 1085599 h 1161397"/>
              <a:gd name="connsiteX9" fmla="*/ 567875 w 6884912"/>
              <a:gd name="connsiteY9" fmla="*/ 1051976 h 1161397"/>
              <a:gd name="connsiteX10" fmla="*/ 601644 w 6884912"/>
              <a:gd name="connsiteY10" fmla="*/ 1003997 h 1161397"/>
              <a:gd name="connsiteX11" fmla="*/ 651408 w 6884912"/>
              <a:gd name="connsiteY11" fmla="*/ 984938 h 1161397"/>
              <a:gd name="connsiteX12" fmla="*/ 673197 w 6884912"/>
              <a:gd name="connsiteY12" fmla="*/ 1010060 h 1161397"/>
              <a:gd name="connsiteX13" fmla="*/ 723108 w 6884912"/>
              <a:gd name="connsiteY13" fmla="*/ 980081 h 1161397"/>
              <a:gd name="connsiteX14" fmla="*/ 797699 w 6884912"/>
              <a:gd name="connsiteY14" fmla="*/ 931362 h 1161397"/>
              <a:gd name="connsiteX15" fmla="*/ 843359 w 6884912"/>
              <a:gd name="connsiteY15" fmla="*/ 910894 h 1161397"/>
              <a:gd name="connsiteX16" fmla="*/ 965215 w 6884912"/>
              <a:gd name="connsiteY16" fmla="*/ 846701 h 1161397"/>
              <a:gd name="connsiteX17" fmla="*/ 1085080 w 6884912"/>
              <a:gd name="connsiteY17" fmla="*/ 776086 h 1161397"/>
              <a:gd name="connsiteX18" fmla="*/ 1131224 w 6884912"/>
              <a:gd name="connsiteY18" fmla="*/ 706160 h 1161397"/>
              <a:gd name="connsiteX19" fmla="*/ 1138051 w 6884912"/>
              <a:gd name="connsiteY19" fmla="*/ 70203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26340 w 6884912"/>
              <a:gd name="connsiteY38" fmla="*/ 638496 h 1161397"/>
              <a:gd name="connsiteX39" fmla="*/ 1731986 w 6884912"/>
              <a:gd name="connsiteY39" fmla="*/ 589682 h 1161397"/>
              <a:gd name="connsiteX40" fmla="*/ 1927935 w 6884912"/>
              <a:gd name="connsiteY40" fmla="*/ 628540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222191 w 6884912"/>
              <a:gd name="connsiteY57" fmla="*/ 307887 h 1161397"/>
              <a:gd name="connsiteX58" fmla="*/ 3227953 w 6884912"/>
              <a:gd name="connsiteY58" fmla="*/ 297650 h 1161397"/>
              <a:gd name="connsiteX59" fmla="*/ 3510042 w 6884912"/>
              <a:gd name="connsiteY59" fmla="*/ 311820 h 1161397"/>
              <a:gd name="connsiteX60" fmla="*/ 3626773 w 6884912"/>
              <a:gd name="connsiteY60" fmla="*/ 290452 h 1161397"/>
              <a:gd name="connsiteX61" fmla="*/ 3666217 w 6884912"/>
              <a:gd name="connsiteY61" fmla="*/ 273255 h 1161397"/>
              <a:gd name="connsiteX62" fmla="*/ 3732427 w 6884912"/>
              <a:gd name="connsiteY62" fmla="*/ 245039 h 1161397"/>
              <a:gd name="connsiteX63" fmla="*/ 3777022 w 6884912"/>
              <a:gd name="connsiteY63" fmla="*/ 200276 h 1161397"/>
              <a:gd name="connsiteX64" fmla="*/ 3791246 w 6884912"/>
              <a:gd name="connsiteY64" fmla="*/ 189996 h 1161397"/>
              <a:gd name="connsiteX65" fmla="*/ 3819864 w 6884912"/>
              <a:gd name="connsiteY65" fmla="*/ 194605 h 1161397"/>
              <a:gd name="connsiteX66" fmla="*/ 3830398 w 6884912"/>
              <a:gd name="connsiteY66" fmla="*/ 188383 h 1161397"/>
              <a:gd name="connsiteX67" fmla="*/ 3834360 w 6884912"/>
              <a:gd name="connsiteY67" fmla="*/ 188992 h 1161397"/>
              <a:gd name="connsiteX68" fmla="*/ 3843715 w 6884912"/>
              <a:gd name="connsiteY68" fmla="*/ 188752 h 1161397"/>
              <a:gd name="connsiteX69" fmla="*/ 3842609 w 6884912"/>
              <a:gd name="connsiteY69" fmla="*/ 197386 h 1161397"/>
              <a:gd name="connsiteX70" fmla="*/ 3853961 w 6884912"/>
              <a:gd name="connsiteY70" fmla="*/ 213380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3922400 w 6884912"/>
              <a:gd name="connsiteY74" fmla="*/ 205056 h 1161397"/>
              <a:gd name="connsiteX75" fmla="*/ 4013061 w 6884912"/>
              <a:gd name="connsiteY75" fmla="*/ 224874 h 1161397"/>
              <a:gd name="connsiteX76" fmla="*/ 4220717 w 6884912"/>
              <a:gd name="connsiteY76" fmla="*/ 192946 h 1161397"/>
              <a:gd name="connsiteX77" fmla="*/ 4228802 w 6884912"/>
              <a:gd name="connsiteY77" fmla="*/ 201468 h 1161397"/>
              <a:gd name="connsiteX78" fmla="*/ 4289361 w 6884912"/>
              <a:gd name="connsiteY78" fmla="*/ 196642 h 1161397"/>
              <a:gd name="connsiteX79" fmla="*/ 4498913 w 6884912"/>
              <a:gd name="connsiteY79" fmla="*/ 118915 h 1161397"/>
              <a:gd name="connsiteX80" fmla="*/ 4617330 w 6884912"/>
              <a:gd name="connsiteY80" fmla="*/ 111163 h 1161397"/>
              <a:gd name="connsiteX81" fmla="*/ 4659778 w 6884912"/>
              <a:gd name="connsiteY81" fmla="*/ 118219 h 1161397"/>
              <a:gd name="connsiteX82" fmla="*/ 4730870 w 6884912"/>
              <a:gd name="connsiteY82" fmla="*/ 129432 h 1161397"/>
              <a:gd name="connsiteX83" fmla="*/ 4844073 w 6884912"/>
              <a:gd name="connsiteY83" fmla="*/ 161768 h 1161397"/>
              <a:gd name="connsiteX84" fmla="*/ 4856454 w 6884912"/>
              <a:gd name="connsiteY84" fmla="*/ 130488 h 1161397"/>
              <a:gd name="connsiteX85" fmla="*/ 4920038 w 6884912"/>
              <a:gd name="connsiteY85" fmla="*/ 140418 h 1161397"/>
              <a:gd name="connsiteX86" fmla="*/ 5016639 w 6884912"/>
              <a:gd name="connsiteY86" fmla="*/ 158905 h 1161397"/>
              <a:gd name="connsiteX87" fmla="*/ 5072009 w 6884912"/>
              <a:gd name="connsiteY87" fmla="*/ 161502 h 1161397"/>
              <a:gd name="connsiteX88" fmla="*/ 5223626 w 6884912"/>
              <a:gd name="connsiteY88" fmla="*/ 177356 h 1161397"/>
              <a:gd name="connsiteX89" fmla="*/ 5375773 w 6884912"/>
              <a:gd name="connsiteY89" fmla="*/ 199913 h 1161397"/>
              <a:gd name="connsiteX90" fmla="*/ 5467502 w 6884912"/>
              <a:gd name="connsiteY90" fmla="*/ 250963 h 1161397"/>
              <a:gd name="connsiteX91" fmla="*/ 5592395 w 6884912"/>
              <a:gd name="connsiteY91" fmla="*/ 265434 h 1161397"/>
              <a:gd name="connsiteX92" fmla="*/ 5613532 w 6884912"/>
              <a:gd name="connsiteY92" fmla="*/ 273379 h 1161397"/>
              <a:gd name="connsiteX93" fmla="*/ 5642173 w 6884912"/>
              <a:gd name="connsiteY93" fmla="*/ 266904 h 1161397"/>
              <a:gd name="connsiteX94" fmla="*/ 5756910 w 6884912"/>
              <a:gd name="connsiteY94" fmla="*/ 239211 h 1161397"/>
              <a:gd name="connsiteX95" fmla="*/ 5846667 w 6884912"/>
              <a:gd name="connsiteY95" fmla="*/ 201786 h 1161397"/>
              <a:gd name="connsiteX96" fmla="*/ 5960732 w 6884912"/>
              <a:gd name="connsiteY96" fmla="*/ 220708 h 1161397"/>
              <a:gd name="connsiteX97" fmla="*/ 6029542 w 6884912"/>
              <a:gd name="connsiteY97" fmla="*/ 210339 h 1161397"/>
              <a:gd name="connsiteX98" fmla="*/ 6141123 w 6884912"/>
              <a:gd name="connsiteY98" fmla="*/ 159923 h 1161397"/>
              <a:gd name="connsiteX99" fmla="*/ 6290640 w 6884912"/>
              <a:gd name="connsiteY99" fmla="*/ 167441 h 1161397"/>
              <a:gd name="connsiteX100" fmla="*/ 6322806 w 6884912"/>
              <a:gd name="connsiteY100" fmla="*/ 213293 h 1161397"/>
              <a:gd name="connsiteX101" fmla="*/ 6380420 w 6884912"/>
              <a:gd name="connsiteY101" fmla="*/ 173195 h 1161397"/>
              <a:gd name="connsiteX102" fmla="*/ 6507891 w 6884912"/>
              <a:gd name="connsiteY102" fmla="*/ 118474 h 1161397"/>
              <a:gd name="connsiteX103" fmla="*/ 6571807 w 6884912"/>
              <a:gd name="connsiteY103" fmla="*/ 98636 h 1161397"/>
              <a:gd name="connsiteX104" fmla="*/ 6671880 w 6884912"/>
              <a:gd name="connsiteY104" fmla="*/ 82931 h 1161397"/>
              <a:gd name="connsiteX105" fmla="*/ 6702266 w 6884912"/>
              <a:gd name="connsiteY105" fmla="*/ 75470 h 1161397"/>
              <a:gd name="connsiteX106" fmla="*/ 6845802 w 6884912"/>
              <a:gd name="connsiteY106" fmla="*/ 24496 h 1161397"/>
              <a:gd name="connsiteX107" fmla="*/ 6884912 w 6884912"/>
              <a:gd name="connsiteY10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12111 w 6884912"/>
              <a:gd name="connsiteY7" fmla="*/ 1085599 h 1161397"/>
              <a:gd name="connsiteX8" fmla="*/ 567875 w 6884912"/>
              <a:gd name="connsiteY8" fmla="*/ 1051976 h 1161397"/>
              <a:gd name="connsiteX9" fmla="*/ 601644 w 6884912"/>
              <a:gd name="connsiteY9" fmla="*/ 1003997 h 1161397"/>
              <a:gd name="connsiteX10" fmla="*/ 651408 w 6884912"/>
              <a:gd name="connsiteY10" fmla="*/ 984938 h 1161397"/>
              <a:gd name="connsiteX11" fmla="*/ 673197 w 6884912"/>
              <a:gd name="connsiteY11" fmla="*/ 1010060 h 1161397"/>
              <a:gd name="connsiteX12" fmla="*/ 723108 w 6884912"/>
              <a:gd name="connsiteY12" fmla="*/ 980081 h 1161397"/>
              <a:gd name="connsiteX13" fmla="*/ 797699 w 6884912"/>
              <a:gd name="connsiteY13" fmla="*/ 931362 h 1161397"/>
              <a:gd name="connsiteX14" fmla="*/ 843359 w 6884912"/>
              <a:gd name="connsiteY14" fmla="*/ 910894 h 1161397"/>
              <a:gd name="connsiteX15" fmla="*/ 965215 w 6884912"/>
              <a:gd name="connsiteY15" fmla="*/ 846701 h 1161397"/>
              <a:gd name="connsiteX16" fmla="*/ 1085080 w 6884912"/>
              <a:gd name="connsiteY16" fmla="*/ 776086 h 1161397"/>
              <a:gd name="connsiteX17" fmla="*/ 1131224 w 6884912"/>
              <a:gd name="connsiteY17" fmla="*/ 706160 h 1161397"/>
              <a:gd name="connsiteX18" fmla="*/ 1138051 w 6884912"/>
              <a:gd name="connsiteY18" fmla="*/ 702034 h 1161397"/>
              <a:gd name="connsiteX19" fmla="*/ 1158800 w 6884912"/>
              <a:gd name="connsiteY19" fmla="*/ 700004 h 1161397"/>
              <a:gd name="connsiteX20" fmla="*/ 1166947 w 6884912"/>
              <a:gd name="connsiteY20" fmla="*/ 700762 h 1161397"/>
              <a:gd name="connsiteX21" fmla="*/ 1178135 w 6884912"/>
              <a:gd name="connsiteY21" fmla="*/ 698631 h 1161397"/>
              <a:gd name="connsiteX22" fmla="*/ 1178301 w 6884912"/>
              <a:gd name="connsiteY22" fmla="*/ 698094 h 1161397"/>
              <a:gd name="connsiteX23" fmla="*/ 1188995 w 6884912"/>
              <a:gd name="connsiteY23" fmla="*/ 697048 h 1161397"/>
              <a:gd name="connsiteX24" fmla="*/ 1242716 w 6884912"/>
              <a:gd name="connsiteY24" fmla="*/ 698052 h 1161397"/>
              <a:gd name="connsiteX25" fmla="*/ 1299977 w 6884912"/>
              <a:gd name="connsiteY25" fmla="*/ 639196 h 1161397"/>
              <a:gd name="connsiteX26" fmla="*/ 1326190 w 6884912"/>
              <a:gd name="connsiteY26" fmla="*/ 625955 h 1161397"/>
              <a:gd name="connsiteX27" fmla="*/ 1339600 w 6884912"/>
              <a:gd name="connsiteY27" fmla="*/ 616295 h 1161397"/>
              <a:gd name="connsiteX28" fmla="*/ 1340054 w 6884912"/>
              <a:gd name="connsiteY28" fmla="*/ 614022 h 1161397"/>
              <a:gd name="connsiteX29" fmla="*/ 1391606 w 6884912"/>
              <a:gd name="connsiteY29" fmla="*/ 615229 h 1161397"/>
              <a:gd name="connsiteX30" fmla="*/ 1397565 w 6884912"/>
              <a:gd name="connsiteY30" fmla="*/ 611490 h 1161397"/>
              <a:gd name="connsiteX31" fmla="*/ 1432302 w 6884912"/>
              <a:gd name="connsiteY31" fmla="*/ 617267 h 1161397"/>
              <a:gd name="connsiteX32" fmla="*/ 1449644 w 6884912"/>
              <a:gd name="connsiteY32" fmla="*/ 617591 h 1161397"/>
              <a:gd name="connsiteX33" fmla="*/ 1455793 w 6884912"/>
              <a:gd name="connsiteY33" fmla="*/ 623174 h 1161397"/>
              <a:gd name="connsiteX34" fmla="*/ 1480758 w 6884912"/>
              <a:gd name="connsiteY34" fmla="*/ 620863 h 1161397"/>
              <a:gd name="connsiteX35" fmla="*/ 1483154 w 6884912"/>
              <a:gd name="connsiteY35" fmla="*/ 618527 h 1161397"/>
              <a:gd name="connsiteX36" fmla="*/ 1505495 w 6884912"/>
              <a:gd name="connsiteY36" fmla="*/ 624325 h 1161397"/>
              <a:gd name="connsiteX37" fmla="*/ 1526340 w 6884912"/>
              <a:gd name="connsiteY37" fmla="*/ 638496 h 1161397"/>
              <a:gd name="connsiteX38" fmla="*/ 1731986 w 6884912"/>
              <a:gd name="connsiteY38" fmla="*/ 589682 h 1161397"/>
              <a:gd name="connsiteX39" fmla="*/ 1927935 w 6884912"/>
              <a:gd name="connsiteY39" fmla="*/ 628540 h 1161397"/>
              <a:gd name="connsiteX40" fmla="*/ 2039075 w 6884912"/>
              <a:gd name="connsiteY40" fmla="*/ 599964 h 1161397"/>
              <a:gd name="connsiteX41" fmla="*/ 2066980 w 6884912"/>
              <a:gd name="connsiteY41" fmla="*/ 550413 h 1161397"/>
              <a:gd name="connsiteX42" fmla="*/ 2352236 w 6884912"/>
              <a:gd name="connsiteY42" fmla="*/ 519602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222191 w 6884912"/>
              <a:gd name="connsiteY56" fmla="*/ 307887 h 1161397"/>
              <a:gd name="connsiteX57" fmla="*/ 3227953 w 6884912"/>
              <a:gd name="connsiteY57" fmla="*/ 297650 h 1161397"/>
              <a:gd name="connsiteX58" fmla="*/ 3510042 w 6884912"/>
              <a:gd name="connsiteY58" fmla="*/ 311820 h 1161397"/>
              <a:gd name="connsiteX59" fmla="*/ 3626773 w 6884912"/>
              <a:gd name="connsiteY59" fmla="*/ 290452 h 1161397"/>
              <a:gd name="connsiteX60" fmla="*/ 3666217 w 6884912"/>
              <a:gd name="connsiteY60" fmla="*/ 273255 h 1161397"/>
              <a:gd name="connsiteX61" fmla="*/ 3732427 w 6884912"/>
              <a:gd name="connsiteY61" fmla="*/ 245039 h 1161397"/>
              <a:gd name="connsiteX62" fmla="*/ 3777022 w 6884912"/>
              <a:gd name="connsiteY62" fmla="*/ 200276 h 1161397"/>
              <a:gd name="connsiteX63" fmla="*/ 3791246 w 6884912"/>
              <a:gd name="connsiteY63" fmla="*/ 189996 h 1161397"/>
              <a:gd name="connsiteX64" fmla="*/ 3819864 w 6884912"/>
              <a:gd name="connsiteY64" fmla="*/ 194605 h 1161397"/>
              <a:gd name="connsiteX65" fmla="*/ 3830398 w 6884912"/>
              <a:gd name="connsiteY65" fmla="*/ 188383 h 1161397"/>
              <a:gd name="connsiteX66" fmla="*/ 3834360 w 6884912"/>
              <a:gd name="connsiteY66" fmla="*/ 188992 h 1161397"/>
              <a:gd name="connsiteX67" fmla="*/ 3843715 w 6884912"/>
              <a:gd name="connsiteY67" fmla="*/ 188752 h 1161397"/>
              <a:gd name="connsiteX68" fmla="*/ 3842609 w 6884912"/>
              <a:gd name="connsiteY68" fmla="*/ 197386 h 1161397"/>
              <a:gd name="connsiteX69" fmla="*/ 3853961 w 6884912"/>
              <a:gd name="connsiteY69" fmla="*/ 213380 h 1161397"/>
              <a:gd name="connsiteX70" fmla="*/ 3907640 w 6884912"/>
              <a:gd name="connsiteY70" fmla="*/ 207568 h 1161397"/>
              <a:gd name="connsiteX71" fmla="*/ 3910449 w 6884912"/>
              <a:gd name="connsiteY71" fmla="*/ 197808 h 1161397"/>
              <a:gd name="connsiteX72" fmla="*/ 3917197 w 6884912"/>
              <a:gd name="connsiteY72" fmla="*/ 196121 h 1161397"/>
              <a:gd name="connsiteX73" fmla="*/ 3922400 w 6884912"/>
              <a:gd name="connsiteY73" fmla="*/ 205056 h 1161397"/>
              <a:gd name="connsiteX74" fmla="*/ 4013061 w 6884912"/>
              <a:gd name="connsiteY74" fmla="*/ 224874 h 1161397"/>
              <a:gd name="connsiteX75" fmla="*/ 4220717 w 6884912"/>
              <a:gd name="connsiteY75" fmla="*/ 192946 h 1161397"/>
              <a:gd name="connsiteX76" fmla="*/ 4228802 w 6884912"/>
              <a:gd name="connsiteY76" fmla="*/ 201468 h 1161397"/>
              <a:gd name="connsiteX77" fmla="*/ 4289361 w 6884912"/>
              <a:gd name="connsiteY77" fmla="*/ 196642 h 1161397"/>
              <a:gd name="connsiteX78" fmla="*/ 4498913 w 6884912"/>
              <a:gd name="connsiteY78" fmla="*/ 118915 h 1161397"/>
              <a:gd name="connsiteX79" fmla="*/ 4617330 w 6884912"/>
              <a:gd name="connsiteY79" fmla="*/ 111163 h 1161397"/>
              <a:gd name="connsiteX80" fmla="*/ 4659778 w 6884912"/>
              <a:gd name="connsiteY80" fmla="*/ 118219 h 1161397"/>
              <a:gd name="connsiteX81" fmla="*/ 4730870 w 6884912"/>
              <a:gd name="connsiteY81" fmla="*/ 129432 h 1161397"/>
              <a:gd name="connsiteX82" fmla="*/ 4844073 w 6884912"/>
              <a:gd name="connsiteY82" fmla="*/ 161768 h 1161397"/>
              <a:gd name="connsiteX83" fmla="*/ 4856454 w 6884912"/>
              <a:gd name="connsiteY83" fmla="*/ 130488 h 1161397"/>
              <a:gd name="connsiteX84" fmla="*/ 4920038 w 6884912"/>
              <a:gd name="connsiteY84" fmla="*/ 140418 h 1161397"/>
              <a:gd name="connsiteX85" fmla="*/ 5016639 w 6884912"/>
              <a:gd name="connsiteY85" fmla="*/ 158905 h 1161397"/>
              <a:gd name="connsiteX86" fmla="*/ 5072009 w 6884912"/>
              <a:gd name="connsiteY86" fmla="*/ 161502 h 1161397"/>
              <a:gd name="connsiteX87" fmla="*/ 5223626 w 6884912"/>
              <a:gd name="connsiteY87" fmla="*/ 177356 h 1161397"/>
              <a:gd name="connsiteX88" fmla="*/ 5375773 w 6884912"/>
              <a:gd name="connsiteY88" fmla="*/ 199913 h 1161397"/>
              <a:gd name="connsiteX89" fmla="*/ 5467502 w 6884912"/>
              <a:gd name="connsiteY89" fmla="*/ 250963 h 1161397"/>
              <a:gd name="connsiteX90" fmla="*/ 5592395 w 6884912"/>
              <a:gd name="connsiteY90" fmla="*/ 265434 h 1161397"/>
              <a:gd name="connsiteX91" fmla="*/ 5613532 w 6884912"/>
              <a:gd name="connsiteY91" fmla="*/ 273379 h 1161397"/>
              <a:gd name="connsiteX92" fmla="*/ 5642173 w 6884912"/>
              <a:gd name="connsiteY92" fmla="*/ 266904 h 1161397"/>
              <a:gd name="connsiteX93" fmla="*/ 5756910 w 6884912"/>
              <a:gd name="connsiteY93" fmla="*/ 239211 h 1161397"/>
              <a:gd name="connsiteX94" fmla="*/ 5846667 w 6884912"/>
              <a:gd name="connsiteY94" fmla="*/ 201786 h 1161397"/>
              <a:gd name="connsiteX95" fmla="*/ 5960732 w 6884912"/>
              <a:gd name="connsiteY95" fmla="*/ 220708 h 1161397"/>
              <a:gd name="connsiteX96" fmla="*/ 6029542 w 6884912"/>
              <a:gd name="connsiteY96" fmla="*/ 210339 h 1161397"/>
              <a:gd name="connsiteX97" fmla="*/ 6141123 w 6884912"/>
              <a:gd name="connsiteY97" fmla="*/ 159923 h 1161397"/>
              <a:gd name="connsiteX98" fmla="*/ 6290640 w 6884912"/>
              <a:gd name="connsiteY98" fmla="*/ 167441 h 1161397"/>
              <a:gd name="connsiteX99" fmla="*/ 6322806 w 6884912"/>
              <a:gd name="connsiteY99" fmla="*/ 213293 h 1161397"/>
              <a:gd name="connsiteX100" fmla="*/ 6380420 w 6884912"/>
              <a:gd name="connsiteY100" fmla="*/ 173195 h 1161397"/>
              <a:gd name="connsiteX101" fmla="*/ 6507891 w 6884912"/>
              <a:gd name="connsiteY101" fmla="*/ 118474 h 1161397"/>
              <a:gd name="connsiteX102" fmla="*/ 6571807 w 6884912"/>
              <a:gd name="connsiteY102" fmla="*/ 98636 h 1161397"/>
              <a:gd name="connsiteX103" fmla="*/ 6671880 w 6884912"/>
              <a:gd name="connsiteY103" fmla="*/ 82931 h 1161397"/>
              <a:gd name="connsiteX104" fmla="*/ 6702266 w 6884912"/>
              <a:gd name="connsiteY104" fmla="*/ 75470 h 1161397"/>
              <a:gd name="connsiteX105" fmla="*/ 6845802 w 6884912"/>
              <a:gd name="connsiteY105" fmla="*/ 24496 h 1161397"/>
              <a:gd name="connsiteX106" fmla="*/ 6884912 w 6884912"/>
              <a:gd name="connsiteY10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67875 w 6884912"/>
              <a:gd name="connsiteY7" fmla="*/ 1051976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213420 w 6884912"/>
              <a:gd name="connsiteY6" fmla="*/ 1056868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242716 w 6884912"/>
              <a:gd name="connsiteY20" fmla="*/ 698052 h 1161397"/>
              <a:gd name="connsiteX21" fmla="*/ 1299977 w 6884912"/>
              <a:gd name="connsiteY21" fmla="*/ 639196 h 1161397"/>
              <a:gd name="connsiteX22" fmla="*/ 1326190 w 6884912"/>
              <a:gd name="connsiteY22" fmla="*/ 625955 h 1161397"/>
              <a:gd name="connsiteX23" fmla="*/ 1339600 w 6884912"/>
              <a:gd name="connsiteY23" fmla="*/ 616295 h 1161397"/>
              <a:gd name="connsiteX24" fmla="*/ 1340054 w 6884912"/>
              <a:gd name="connsiteY24" fmla="*/ 614022 h 1161397"/>
              <a:gd name="connsiteX25" fmla="*/ 1391606 w 6884912"/>
              <a:gd name="connsiteY25" fmla="*/ 615229 h 1161397"/>
              <a:gd name="connsiteX26" fmla="*/ 1397565 w 6884912"/>
              <a:gd name="connsiteY26" fmla="*/ 611490 h 1161397"/>
              <a:gd name="connsiteX27" fmla="*/ 1432302 w 6884912"/>
              <a:gd name="connsiteY27" fmla="*/ 617267 h 1161397"/>
              <a:gd name="connsiteX28" fmla="*/ 1449644 w 6884912"/>
              <a:gd name="connsiteY28" fmla="*/ 617591 h 1161397"/>
              <a:gd name="connsiteX29" fmla="*/ 1455793 w 6884912"/>
              <a:gd name="connsiteY29" fmla="*/ 623174 h 1161397"/>
              <a:gd name="connsiteX30" fmla="*/ 1480758 w 6884912"/>
              <a:gd name="connsiteY30" fmla="*/ 620863 h 1161397"/>
              <a:gd name="connsiteX31" fmla="*/ 1483154 w 6884912"/>
              <a:gd name="connsiteY31" fmla="*/ 618527 h 1161397"/>
              <a:gd name="connsiteX32" fmla="*/ 1505495 w 6884912"/>
              <a:gd name="connsiteY32" fmla="*/ 624325 h 1161397"/>
              <a:gd name="connsiteX33" fmla="*/ 1526340 w 6884912"/>
              <a:gd name="connsiteY33" fmla="*/ 638496 h 1161397"/>
              <a:gd name="connsiteX34" fmla="*/ 1731986 w 6884912"/>
              <a:gd name="connsiteY34" fmla="*/ 589682 h 1161397"/>
              <a:gd name="connsiteX35" fmla="*/ 1927935 w 6884912"/>
              <a:gd name="connsiteY35" fmla="*/ 628540 h 1161397"/>
              <a:gd name="connsiteX36" fmla="*/ 2039075 w 6884912"/>
              <a:gd name="connsiteY36" fmla="*/ 599964 h 1161397"/>
              <a:gd name="connsiteX37" fmla="*/ 2066980 w 6884912"/>
              <a:gd name="connsiteY37" fmla="*/ 550413 h 1161397"/>
              <a:gd name="connsiteX38" fmla="*/ 2352236 w 6884912"/>
              <a:gd name="connsiteY38" fmla="*/ 519602 h 1161397"/>
              <a:gd name="connsiteX39" fmla="*/ 2420791 w 6884912"/>
              <a:gd name="connsiteY39" fmla="*/ 492826 h 1161397"/>
              <a:gd name="connsiteX40" fmla="*/ 2489932 w 6884912"/>
              <a:gd name="connsiteY40" fmla="*/ 507864 h 1161397"/>
              <a:gd name="connsiteX41" fmla="*/ 2512917 w 6884912"/>
              <a:gd name="connsiteY41" fmla="*/ 489127 h 1161397"/>
              <a:gd name="connsiteX42" fmla="*/ 2516783 w 6884912"/>
              <a:gd name="connsiteY42" fmla="*/ 485473 h 1161397"/>
              <a:gd name="connsiteX43" fmla="*/ 2534360 w 6884912"/>
              <a:gd name="connsiteY43" fmla="*/ 480064 h 1161397"/>
              <a:gd name="connsiteX44" fmla="*/ 2536691 w 6884912"/>
              <a:gd name="connsiteY44" fmla="*/ 467018 h 1161397"/>
              <a:gd name="connsiteX45" fmla="*/ 2561265 w 6884912"/>
              <a:gd name="connsiteY45" fmla="*/ 450623 h 1161397"/>
              <a:gd name="connsiteX46" fmla="*/ 2594349 w 6884912"/>
              <a:gd name="connsiteY46" fmla="*/ 443884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222191 w 6884912"/>
              <a:gd name="connsiteY52" fmla="*/ 307887 h 1161397"/>
              <a:gd name="connsiteX53" fmla="*/ 3227953 w 6884912"/>
              <a:gd name="connsiteY53" fmla="*/ 297650 h 1161397"/>
              <a:gd name="connsiteX54" fmla="*/ 3510042 w 6884912"/>
              <a:gd name="connsiteY54" fmla="*/ 311820 h 1161397"/>
              <a:gd name="connsiteX55" fmla="*/ 3626773 w 6884912"/>
              <a:gd name="connsiteY55" fmla="*/ 290452 h 1161397"/>
              <a:gd name="connsiteX56" fmla="*/ 3666217 w 6884912"/>
              <a:gd name="connsiteY56" fmla="*/ 273255 h 1161397"/>
              <a:gd name="connsiteX57" fmla="*/ 3732427 w 6884912"/>
              <a:gd name="connsiteY57" fmla="*/ 245039 h 1161397"/>
              <a:gd name="connsiteX58" fmla="*/ 3777022 w 6884912"/>
              <a:gd name="connsiteY58" fmla="*/ 200276 h 1161397"/>
              <a:gd name="connsiteX59" fmla="*/ 3791246 w 6884912"/>
              <a:gd name="connsiteY59" fmla="*/ 189996 h 1161397"/>
              <a:gd name="connsiteX60" fmla="*/ 3819864 w 6884912"/>
              <a:gd name="connsiteY60" fmla="*/ 194605 h 1161397"/>
              <a:gd name="connsiteX61" fmla="*/ 3830398 w 6884912"/>
              <a:gd name="connsiteY61" fmla="*/ 188383 h 1161397"/>
              <a:gd name="connsiteX62" fmla="*/ 3834360 w 6884912"/>
              <a:gd name="connsiteY62" fmla="*/ 188992 h 1161397"/>
              <a:gd name="connsiteX63" fmla="*/ 3843715 w 6884912"/>
              <a:gd name="connsiteY63" fmla="*/ 188752 h 1161397"/>
              <a:gd name="connsiteX64" fmla="*/ 3842609 w 6884912"/>
              <a:gd name="connsiteY64" fmla="*/ 197386 h 1161397"/>
              <a:gd name="connsiteX65" fmla="*/ 3853961 w 6884912"/>
              <a:gd name="connsiteY65" fmla="*/ 213380 h 1161397"/>
              <a:gd name="connsiteX66" fmla="*/ 3907640 w 6884912"/>
              <a:gd name="connsiteY66" fmla="*/ 207568 h 1161397"/>
              <a:gd name="connsiteX67" fmla="*/ 3910449 w 6884912"/>
              <a:gd name="connsiteY67" fmla="*/ 197808 h 1161397"/>
              <a:gd name="connsiteX68" fmla="*/ 3917197 w 6884912"/>
              <a:gd name="connsiteY68" fmla="*/ 196121 h 1161397"/>
              <a:gd name="connsiteX69" fmla="*/ 3922400 w 6884912"/>
              <a:gd name="connsiteY69" fmla="*/ 205056 h 1161397"/>
              <a:gd name="connsiteX70" fmla="*/ 4013061 w 6884912"/>
              <a:gd name="connsiteY70" fmla="*/ 224874 h 1161397"/>
              <a:gd name="connsiteX71" fmla="*/ 4220717 w 6884912"/>
              <a:gd name="connsiteY71" fmla="*/ 192946 h 1161397"/>
              <a:gd name="connsiteX72" fmla="*/ 4228802 w 6884912"/>
              <a:gd name="connsiteY72" fmla="*/ 201468 h 1161397"/>
              <a:gd name="connsiteX73" fmla="*/ 4289361 w 6884912"/>
              <a:gd name="connsiteY73" fmla="*/ 196642 h 1161397"/>
              <a:gd name="connsiteX74" fmla="*/ 4498913 w 6884912"/>
              <a:gd name="connsiteY74" fmla="*/ 118915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844073 w 6884912"/>
              <a:gd name="connsiteY78" fmla="*/ 161768 h 1161397"/>
              <a:gd name="connsiteX79" fmla="*/ 4856454 w 6884912"/>
              <a:gd name="connsiteY79" fmla="*/ 130488 h 1161397"/>
              <a:gd name="connsiteX80" fmla="*/ 4920038 w 6884912"/>
              <a:gd name="connsiteY80" fmla="*/ 140418 h 1161397"/>
              <a:gd name="connsiteX81" fmla="*/ 5016639 w 6884912"/>
              <a:gd name="connsiteY81" fmla="*/ 158905 h 1161397"/>
              <a:gd name="connsiteX82" fmla="*/ 5072009 w 6884912"/>
              <a:gd name="connsiteY82" fmla="*/ 161502 h 1161397"/>
              <a:gd name="connsiteX83" fmla="*/ 5223626 w 6884912"/>
              <a:gd name="connsiteY83" fmla="*/ 177356 h 1161397"/>
              <a:gd name="connsiteX84" fmla="*/ 5375773 w 6884912"/>
              <a:gd name="connsiteY84" fmla="*/ 199913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141123 w 6884912"/>
              <a:gd name="connsiteY93" fmla="*/ 159923 h 1161397"/>
              <a:gd name="connsiteX94" fmla="*/ 6290640 w 6884912"/>
              <a:gd name="connsiteY94" fmla="*/ 167441 h 1161397"/>
              <a:gd name="connsiteX95" fmla="*/ 6322806 w 6884912"/>
              <a:gd name="connsiteY95" fmla="*/ 213293 h 1161397"/>
              <a:gd name="connsiteX96" fmla="*/ 6380420 w 6884912"/>
              <a:gd name="connsiteY96" fmla="*/ 173195 h 1161397"/>
              <a:gd name="connsiteX97" fmla="*/ 6507891 w 6884912"/>
              <a:gd name="connsiteY97" fmla="*/ 118474 h 1161397"/>
              <a:gd name="connsiteX98" fmla="*/ 6571807 w 6884912"/>
              <a:gd name="connsiteY98" fmla="*/ 98636 h 1161397"/>
              <a:gd name="connsiteX99" fmla="*/ 6671880 w 6884912"/>
              <a:gd name="connsiteY99" fmla="*/ 82931 h 1161397"/>
              <a:gd name="connsiteX100" fmla="*/ 6702266 w 6884912"/>
              <a:gd name="connsiteY100" fmla="*/ 75470 h 1161397"/>
              <a:gd name="connsiteX101" fmla="*/ 6845802 w 6884912"/>
              <a:gd name="connsiteY101" fmla="*/ 24496 h 1161397"/>
              <a:gd name="connsiteX102" fmla="*/ 6884912 w 6884912"/>
              <a:gd name="connsiteY10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66947 w 6884912"/>
              <a:gd name="connsiteY16" fmla="*/ 700762 h 1161397"/>
              <a:gd name="connsiteX17" fmla="*/ 1178135 w 6884912"/>
              <a:gd name="connsiteY17" fmla="*/ 698631 h 1161397"/>
              <a:gd name="connsiteX18" fmla="*/ 1178301 w 6884912"/>
              <a:gd name="connsiteY18" fmla="*/ 698094 h 1161397"/>
              <a:gd name="connsiteX19" fmla="*/ 1242716 w 6884912"/>
              <a:gd name="connsiteY19" fmla="*/ 698052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40054 w 6884912"/>
              <a:gd name="connsiteY23" fmla="*/ 614022 h 1161397"/>
              <a:gd name="connsiteX24" fmla="*/ 1391606 w 6884912"/>
              <a:gd name="connsiteY24" fmla="*/ 615229 h 1161397"/>
              <a:gd name="connsiteX25" fmla="*/ 1397565 w 6884912"/>
              <a:gd name="connsiteY25" fmla="*/ 611490 h 1161397"/>
              <a:gd name="connsiteX26" fmla="*/ 1432302 w 6884912"/>
              <a:gd name="connsiteY26" fmla="*/ 617267 h 1161397"/>
              <a:gd name="connsiteX27" fmla="*/ 1449644 w 6884912"/>
              <a:gd name="connsiteY27" fmla="*/ 617591 h 1161397"/>
              <a:gd name="connsiteX28" fmla="*/ 1455793 w 6884912"/>
              <a:gd name="connsiteY28" fmla="*/ 623174 h 1161397"/>
              <a:gd name="connsiteX29" fmla="*/ 1480758 w 6884912"/>
              <a:gd name="connsiteY29" fmla="*/ 620863 h 1161397"/>
              <a:gd name="connsiteX30" fmla="*/ 1483154 w 6884912"/>
              <a:gd name="connsiteY30" fmla="*/ 618527 h 1161397"/>
              <a:gd name="connsiteX31" fmla="*/ 1505495 w 6884912"/>
              <a:gd name="connsiteY31" fmla="*/ 624325 h 1161397"/>
              <a:gd name="connsiteX32" fmla="*/ 1526340 w 6884912"/>
              <a:gd name="connsiteY32" fmla="*/ 638496 h 1161397"/>
              <a:gd name="connsiteX33" fmla="*/ 1731986 w 6884912"/>
              <a:gd name="connsiteY33" fmla="*/ 589682 h 1161397"/>
              <a:gd name="connsiteX34" fmla="*/ 1927935 w 6884912"/>
              <a:gd name="connsiteY34" fmla="*/ 628540 h 1161397"/>
              <a:gd name="connsiteX35" fmla="*/ 2039075 w 6884912"/>
              <a:gd name="connsiteY35" fmla="*/ 599964 h 1161397"/>
              <a:gd name="connsiteX36" fmla="*/ 2066980 w 6884912"/>
              <a:gd name="connsiteY36" fmla="*/ 550413 h 1161397"/>
              <a:gd name="connsiteX37" fmla="*/ 2352236 w 6884912"/>
              <a:gd name="connsiteY37" fmla="*/ 519602 h 1161397"/>
              <a:gd name="connsiteX38" fmla="*/ 2420791 w 6884912"/>
              <a:gd name="connsiteY38" fmla="*/ 492826 h 1161397"/>
              <a:gd name="connsiteX39" fmla="*/ 2489932 w 6884912"/>
              <a:gd name="connsiteY39" fmla="*/ 507864 h 1161397"/>
              <a:gd name="connsiteX40" fmla="*/ 2512917 w 6884912"/>
              <a:gd name="connsiteY40" fmla="*/ 489127 h 1161397"/>
              <a:gd name="connsiteX41" fmla="*/ 2516783 w 6884912"/>
              <a:gd name="connsiteY41" fmla="*/ 485473 h 1161397"/>
              <a:gd name="connsiteX42" fmla="*/ 2534360 w 6884912"/>
              <a:gd name="connsiteY42" fmla="*/ 480064 h 1161397"/>
              <a:gd name="connsiteX43" fmla="*/ 2536691 w 6884912"/>
              <a:gd name="connsiteY43" fmla="*/ 467018 h 1161397"/>
              <a:gd name="connsiteX44" fmla="*/ 2561265 w 6884912"/>
              <a:gd name="connsiteY44" fmla="*/ 450623 h 1161397"/>
              <a:gd name="connsiteX45" fmla="*/ 2594349 w 6884912"/>
              <a:gd name="connsiteY45" fmla="*/ 443884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222191 w 6884912"/>
              <a:gd name="connsiteY51" fmla="*/ 307887 h 1161397"/>
              <a:gd name="connsiteX52" fmla="*/ 3227953 w 6884912"/>
              <a:gd name="connsiteY52" fmla="*/ 297650 h 1161397"/>
              <a:gd name="connsiteX53" fmla="*/ 3510042 w 6884912"/>
              <a:gd name="connsiteY53" fmla="*/ 311820 h 1161397"/>
              <a:gd name="connsiteX54" fmla="*/ 3626773 w 6884912"/>
              <a:gd name="connsiteY54" fmla="*/ 290452 h 1161397"/>
              <a:gd name="connsiteX55" fmla="*/ 3666217 w 6884912"/>
              <a:gd name="connsiteY55" fmla="*/ 273255 h 1161397"/>
              <a:gd name="connsiteX56" fmla="*/ 3732427 w 6884912"/>
              <a:gd name="connsiteY56" fmla="*/ 245039 h 1161397"/>
              <a:gd name="connsiteX57" fmla="*/ 3777022 w 6884912"/>
              <a:gd name="connsiteY57" fmla="*/ 200276 h 1161397"/>
              <a:gd name="connsiteX58" fmla="*/ 3791246 w 6884912"/>
              <a:gd name="connsiteY58" fmla="*/ 189996 h 1161397"/>
              <a:gd name="connsiteX59" fmla="*/ 3819864 w 6884912"/>
              <a:gd name="connsiteY59" fmla="*/ 194605 h 1161397"/>
              <a:gd name="connsiteX60" fmla="*/ 3830398 w 6884912"/>
              <a:gd name="connsiteY60" fmla="*/ 188383 h 1161397"/>
              <a:gd name="connsiteX61" fmla="*/ 3834360 w 6884912"/>
              <a:gd name="connsiteY61" fmla="*/ 188992 h 1161397"/>
              <a:gd name="connsiteX62" fmla="*/ 3843715 w 6884912"/>
              <a:gd name="connsiteY62" fmla="*/ 188752 h 1161397"/>
              <a:gd name="connsiteX63" fmla="*/ 3842609 w 6884912"/>
              <a:gd name="connsiteY63" fmla="*/ 197386 h 1161397"/>
              <a:gd name="connsiteX64" fmla="*/ 3853961 w 6884912"/>
              <a:gd name="connsiteY64" fmla="*/ 213380 h 1161397"/>
              <a:gd name="connsiteX65" fmla="*/ 3907640 w 6884912"/>
              <a:gd name="connsiteY65" fmla="*/ 207568 h 1161397"/>
              <a:gd name="connsiteX66" fmla="*/ 3910449 w 6884912"/>
              <a:gd name="connsiteY66" fmla="*/ 197808 h 1161397"/>
              <a:gd name="connsiteX67" fmla="*/ 3917197 w 6884912"/>
              <a:gd name="connsiteY67" fmla="*/ 196121 h 1161397"/>
              <a:gd name="connsiteX68" fmla="*/ 3922400 w 6884912"/>
              <a:gd name="connsiteY68" fmla="*/ 205056 h 1161397"/>
              <a:gd name="connsiteX69" fmla="*/ 4013061 w 6884912"/>
              <a:gd name="connsiteY69" fmla="*/ 224874 h 1161397"/>
              <a:gd name="connsiteX70" fmla="*/ 4220717 w 6884912"/>
              <a:gd name="connsiteY70" fmla="*/ 192946 h 1161397"/>
              <a:gd name="connsiteX71" fmla="*/ 4228802 w 6884912"/>
              <a:gd name="connsiteY71" fmla="*/ 201468 h 1161397"/>
              <a:gd name="connsiteX72" fmla="*/ 4289361 w 6884912"/>
              <a:gd name="connsiteY72" fmla="*/ 196642 h 1161397"/>
              <a:gd name="connsiteX73" fmla="*/ 4498913 w 6884912"/>
              <a:gd name="connsiteY73" fmla="*/ 118915 h 1161397"/>
              <a:gd name="connsiteX74" fmla="*/ 4617330 w 6884912"/>
              <a:gd name="connsiteY74" fmla="*/ 111163 h 1161397"/>
              <a:gd name="connsiteX75" fmla="*/ 4659778 w 6884912"/>
              <a:gd name="connsiteY75" fmla="*/ 118219 h 1161397"/>
              <a:gd name="connsiteX76" fmla="*/ 4730870 w 6884912"/>
              <a:gd name="connsiteY76" fmla="*/ 129432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375773 w 6884912"/>
              <a:gd name="connsiteY83" fmla="*/ 199913 h 1161397"/>
              <a:gd name="connsiteX84" fmla="*/ 5467502 w 6884912"/>
              <a:gd name="connsiteY84" fmla="*/ 250963 h 1161397"/>
              <a:gd name="connsiteX85" fmla="*/ 5592395 w 6884912"/>
              <a:gd name="connsiteY85" fmla="*/ 265434 h 1161397"/>
              <a:gd name="connsiteX86" fmla="*/ 5613532 w 6884912"/>
              <a:gd name="connsiteY86" fmla="*/ 273379 h 1161397"/>
              <a:gd name="connsiteX87" fmla="*/ 5642173 w 6884912"/>
              <a:gd name="connsiteY87" fmla="*/ 266904 h 1161397"/>
              <a:gd name="connsiteX88" fmla="*/ 5756910 w 6884912"/>
              <a:gd name="connsiteY88" fmla="*/ 239211 h 1161397"/>
              <a:gd name="connsiteX89" fmla="*/ 5846667 w 6884912"/>
              <a:gd name="connsiteY89" fmla="*/ 201786 h 1161397"/>
              <a:gd name="connsiteX90" fmla="*/ 5960732 w 6884912"/>
              <a:gd name="connsiteY90" fmla="*/ 220708 h 1161397"/>
              <a:gd name="connsiteX91" fmla="*/ 6029542 w 6884912"/>
              <a:gd name="connsiteY91" fmla="*/ 210339 h 1161397"/>
              <a:gd name="connsiteX92" fmla="*/ 6141123 w 6884912"/>
              <a:gd name="connsiteY92" fmla="*/ 159923 h 1161397"/>
              <a:gd name="connsiteX93" fmla="*/ 6290640 w 6884912"/>
              <a:gd name="connsiteY93" fmla="*/ 167441 h 1161397"/>
              <a:gd name="connsiteX94" fmla="*/ 6322806 w 6884912"/>
              <a:gd name="connsiteY94" fmla="*/ 213293 h 1161397"/>
              <a:gd name="connsiteX95" fmla="*/ 6380420 w 6884912"/>
              <a:gd name="connsiteY95" fmla="*/ 173195 h 1161397"/>
              <a:gd name="connsiteX96" fmla="*/ 6507891 w 6884912"/>
              <a:gd name="connsiteY96" fmla="*/ 118474 h 1161397"/>
              <a:gd name="connsiteX97" fmla="*/ 6571807 w 6884912"/>
              <a:gd name="connsiteY97" fmla="*/ 98636 h 1161397"/>
              <a:gd name="connsiteX98" fmla="*/ 6671880 w 6884912"/>
              <a:gd name="connsiteY98" fmla="*/ 82931 h 1161397"/>
              <a:gd name="connsiteX99" fmla="*/ 6702266 w 6884912"/>
              <a:gd name="connsiteY99" fmla="*/ 75470 h 1161397"/>
              <a:gd name="connsiteX100" fmla="*/ 6845802 w 6884912"/>
              <a:gd name="connsiteY100" fmla="*/ 24496 h 1161397"/>
              <a:gd name="connsiteX101" fmla="*/ 6884912 w 6884912"/>
              <a:gd name="connsiteY10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78135 w 6884912"/>
              <a:gd name="connsiteY16" fmla="*/ 698631 h 1161397"/>
              <a:gd name="connsiteX17" fmla="*/ 1178301 w 6884912"/>
              <a:gd name="connsiteY17" fmla="*/ 698094 h 1161397"/>
              <a:gd name="connsiteX18" fmla="*/ 1242716 w 6884912"/>
              <a:gd name="connsiteY18" fmla="*/ 698052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40054 w 6884912"/>
              <a:gd name="connsiteY22" fmla="*/ 614022 h 1161397"/>
              <a:gd name="connsiteX23" fmla="*/ 1391606 w 6884912"/>
              <a:gd name="connsiteY23" fmla="*/ 615229 h 1161397"/>
              <a:gd name="connsiteX24" fmla="*/ 1397565 w 6884912"/>
              <a:gd name="connsiteY24" fmla="*/ 611490 h 1161397"/>
              <a:gd name="connsiteX25" fmla="*/ 1432302 w 6884912"/>
              <a:gd name="connsiteY25" fmla="*/ 617267 h 1161397"/>
              <a:gd name="connsiteX26" fmla="*/ 1449644 w 6884912"/>
              <a:gd name="connsiteY26" fmla="*/ 617591 h 1161397"/>
              <a:gd name="connsiteX27" fmla="*/ 1455793 w 6884912"/>
              <a:gd name="connsiteY27" fmla="*/ 623174 h 1161397"/>
              <a:gd name="connsiteX28" fmla="*/ 1480758 w 6884912"/>
              <a:gd name="connsiteY28" fmla="*/ 620863 h 1161397"/>
              <a:gd name="connsiteX29" fmla="*/ 1483154 w 6884912"/>
              <a:gd name="connsiteY29" fmla="*/ 618527 h 1161397"/>
              <a:gd name="connsiteX30" fmla="*/ 1505495 w 6884912"/>
              <a:gd name="connsiteY30" fmla="*/ 624325 h 1161397"/>
              <a:gd name="connsiteX31" fmla="*/ 1526340 w 6884912"/>
              <a:gd name="connsiteY31" fmla="*/ 638496 h 1161397"/>
              <a:gd name="connsiteX32" fmla="*/ 1731986 w 6884912"/>
              <a:gd name="connsiteY32" fmla="*/ 589682 h 1161397"/>
              <a:gd name="connsiteX33" fmla="*/ 1927935 w 6884912"/>
              <a:gd name="connsiteY33" fmla="*/ 628540 h 1161397"/>
              <a:gd name="connsiteX34" fmla="*/ 2039075 w 6884912"/>
              <a:gd name="connsiteY34" fmla="*/ 599964 h 1161397"/>
              <a:gd name="connsiteX35" fmla="*/ 2066980 w 6884912"/>
              <a:gd name="connsiteY35" fmla="*/ 550413 h 1161397"/>
              <a:gd name="connsiteX36" fmla="*/ 2352236 w 6884912"/>
              <a:gd name="connsiteY36" fmla="*/ 519602 h 1161397"/>
              <a:gd name="connsiteX37" fmla="*/ 2420791 w 6884912"/>
              <a:gd name="connsiteY37" fmla="*/ 492826 h 1161397"/>
              <a:gd name="connsiteX38" fmla="*/ 2489932 w 6884912"/>
              <a:gd name="connsiteY38" fmla="*/ 507864 h 1161397"/>
              <a:gd name="connsiteX39" fmla="*/ 2512917 w 6884912"/>
              <a:gd name="connsiteY39" fmla="*/ 489127 h 1161397"/>
              <a:gd name="connsiteX40" fmla="*/ 2516783 w 6884912"/>
              <a:gd name="connsiteY40" fmla="*/ 485473 h 1161397"/>
              <a:gd name="connsiteX41" fmla="*/ 2534360 w 6884912"/>
              <a:gd name="connsiteY41" fmla="*/ 480064 h 1161397"/>
              <a:gd name="connsiteX42" fmla="*/ 2536691 w 6884912"/>
              <a:gd name="connsiteY42" fmla="*/ 467018 h 1161397"/>
              <a:gd name="connsiteX43" fmla="*/ 2561265 w 6884912"/>
              <a:gd name="connsiteY43" fmla="*/ 450623 h 1161397"/>
              <a:gd name="connsiteX44" fmla="*/ 2594349 w 6884912"/>
              <a:gd name="connsiteY44" fmla="*/ 443884 h 1161397"/>
              <a:gd name="connsiteX45" fmla="*/ 2754324 w 6884912"/>
              <a:gd name="connsiteY45" fmla="*/ 424766 h 1161397"/>
              <a:gd name="connsiteX46" fmla="*/ 2848470 w 6884912"/>
              <a:gd name="connsiteY46" fmla="*/ 405966 h 1161397"/>
              <a:gd name="connsiteX47" fmla="*/ 2881772 w 6884912"/>
              <a:gd name="connsiteY47" fmla="*/ 387260 h 1161397"/>
              <a:gd name="connsiteX48" fmla="*/ 2929932 w 6884912"/>
              <a:gd name="connsiteY48" fmla="*/ 368912 h 1161397"/>
              <a:gd name="connsiteX49" fmla="*/ 3013020 w 6884912"/>
              <a:gd name="connsiteY49" fmla="*/ 327578 h 1161397"/>
              <a:gd name="connsiteX50" fmla="*/ 3222191 w 6884912"/>
              <a:gd name="connsiteY50" fmla="*/ 307887 h 1161397"/>
              <a:gd name="connsiteX51" fmla="*/ 3227953 w 6884912"/>
              <a:gd name="connsiteY51" fmla="*/ 297650 h 1161397"/>
              <a:gd name="connsiteX52" fmla="*/ 3510042 w 6884912"/>
              <a:gd name="connsiteY52" fmla="*/ 311820 h 1161397"/>
              <a:gd name="connsiteX53" fmla="*/ 3626773 w 6884912"/>
              <a:gd name="connsiteY53" fmla="*/ 290452 h 1161397"/>
              <a:gd name="connsiteX54" fmla="*/ 3666217 w 6884912"/>
              <a:gd name="connsiteY54" fmla="*/ 273255 h 1161397"/>
              <a:gd name="connsiteX55" fmla="*/ 3732427 w 6884912"/>
              <a:gd name="connsiteY55" fmla="*/ 245039 h 1161397"/>
              <a:gd name="connsiteX56" fmla="*/ 3777022 w 6884912"/>
              <a:gd name="connsiteY56" fmla="*/ 200276 h 1161397"/>
              <a:gd name="connsiteX57" fmla="*/ 3791246 w 6884912"/>
              <a:gd name="connsiteY57" fmla="*/ 189996 h 1161397"/>
              <a:gd name="connsiteX58" fmla="*/ 3819864 w 6884912"/>
              <a:gd name="connsiteY58" fmla="*/ 194605 h 1161397"/>
              <a:gd name="connsiteX59" fmla="*/ 3830398 w 6884912"/>
              <a:gd name="connsiteY59" fmla="*/ 188383 h 1161397"/>
              <a:gd name="connsiteX60" fmla="*/ 3834360 w 6884912"/>
              <a:gd name="connsiteY60" fmla="*/ 188992 h 1161397"/>
              <a:gd name="connsiteX61" fmla="*/ 3843715 w 6884912"/>
              <a:gd name="connsiteY61" fmla="*/ 188752 h 1161397"/>
              <a:gd name="connsiteX62" fmla="*/ 3842609 w 6884912"/>
              <a:gd name="connsiteY62" fmla="*/ 197386 h 1161397"/>
              <a:gd name="connsiteX63" fmla="*/ 3853961 w 6884912"/>
              <a:gd name="connsiteY63" fmla="*/ 213380 h 1161397"/>
              <a:gd name="connsiteX64" fmla="*/ 3907640 w 6884912"/>
              <a:gd name="connsiteY64" fmla="*/ 207568 h 1161397"/>
              <a:gd name="connsiteX65" fmla="*/ 3910449 w 6884912"/>
              <a:gd name="connsiteY65" fmla="*/ 197808 h 1161397"/>
              <a:gd name="connsiteX66" fmla="*/ 3917197 w 6884912"/>
              <a:gd name="connsiteY66" fmla="*/ 196121 h 1161397"/>
              <a:gd name="connsiteX67" fmla="*/ 3922400 w 6884912"/>
              <a:gd name="connsiteY67" fmla="*/ 205056 h 1161397"/>
              <a:gd name="connsiteX68" fmla="*/ 4013061 w 6884912"/>
              <a:gd name="connsiteY68" fmla="*/ 224874 h 1161397"/>
              <a:gd name="connsiteX69" fmla="*/ 4220717 w 6884912"/>
              <a:gd name="connsiteY69" fmla="*/ 192946 h 1161397"/>
              <a:gd name="connsiteX70" fmla="*/ 4228802 w 6884912"/>
              <a:gd name="connsiteY70" fmla="*/ 201468 h 1161397"/>
              <a:gd name="connsiteX71" fmla="*/ 4289361 w 6884912"/>
              <a:gd name="connsiteY71" fmla="*/ 196642 h 1161397"/>
              <a:gd name="connsiteX72" fmla="*/ 4498913 w 6884912"/>
              <a:gd name="connsiteY72" fmla="*/ 118915 h 1161397"/>
              <a:gd name="connsiteX73" fmla="*/ 4617330 w 6884912"/>
              <a:gd name="connsiteY73" fmla="*/ 111163 h 1161397"/>
              <a:gd name="connsiteX74" fmla="*/ 4659778 w 6884912"/>
              <a:gd name="connsiteY74" fmla="*/ 118219 h 1161397"/>
              <a:gd name="connsiteX75" fmla="*/ 4730870 w 6884912"/>
              <a:gd name="connsiteY75" fmla="*/ 129432 h 1161397"/>
              <a:gd name="connsiteX76" fmla="*/ 4844073 w 6884912"/>
              <a:gd name="connsiteY76" fmla="*/ 161768 h 1161397"/>
              <a:gd name="connsiteX77" fmla="*/ 4856454 w 6884912"/>
              <a:gd name="connsiteY77" fmla="*/ 130488 h 1161397"/>
              <a:gd name="connsiteX78" fmla="*/ 4920038 w 6884912"/>
              <a:gd name="connsiteY78" fmla="*/ 140418 h 1161397"/>
              <a:gd name="connsiteX79" fmla="*/ 5016639 w 6884912"/>
              <a:gd name="connsiteY79" fmla="*/ 158905 h 1161397"/>
              <a:gd name="connsiteX80" fmla="*/ 5072009 w 6884912"/>
              <a:gd name="connsiteY80" fmla="*/ 161502 h 1161397"/>
              <a:gd name="connsiteX81" fmla="*/ 5223626 w 6884912"/>
              <a:gd name="connsiteY81" fmla="*/ 177356 h 1161397"/>
              <a:gd name="connsiteX82" fmla="*/ 5375773 w 6884912"/>
              <a:gd name="connsiteY82" fmla="*/ 199913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5960732 w 6884912"/>
              <a:gd name="connsiteY89" fmla="*/ 220708 h 1161397"/>
              <a:gd name="connsiteX90" fmla="*/ 6029542 w 6884912"/>
              <a:gd name="connsiteY90" fmla="*/ 210339 h 1161397"/>
              <a:gd name="connsiteX91" fmla="*/ 6141123 w 6884912"/>
              <a:gd name="connsiteY91" fmla="*/ 159923 h 1161397"/>
              <a:gd name="connsiteX92" fmla="*/ 6290640 w 6884912"/>
              <a:gd name="connsiteY92" fmla="*/ 167441 h 1161397"/>
              <a:gd name="connsiteX93" fmla="*/ 6322806 w 6884912"/>
              <a:gd name="connsiteY93" fmla="*/ 213293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178301 w 6884912"/>
              <a:gd name="connsiteY16" fmla="*/ 698094 h 1161397"/>
              <a:gd name="connsiteX17" fmla="*/ 1242716 w 6884912"/>
              <a:gd name="connsiteY17" fmla="*/ 698052 h 1161397"/>
              <a:gd name="connsiteX18" fmla="*/ 1299977 w 6884912"/>
              <a:gd name="connsiteY18" fmla="*/ 639196 h 1161397"/>
              <a:gd name="connsiteX19" fmla="*/ 1326190 w 6884912"/>
              <a:gd name="connsiteY19" fmla="*/ 625955 h 1161397"/>
              <a:gd name="connsiteX20" fmla="*/ 1339600 w 6884912"/>
              <a:gd name="connsiteY20" fmla="*/ 616295 h 1161397"/>
              <a:gd name="connsiteX21" fmla="*/ 1340054 w 6884912"/>
              <a:gd name="connsiteY21" fmla="*/ 614022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26340 w 6884912"/>
              <a:gd name="connsiteY30" fmla="*/ 638496 h 1161397"/>
              <a:gd name="connsiteX31" fmla="*/ 1731986 w 6884912"/>
              <a:gd name="connsiteY31" fmla="*/ 589682 h 1161397"/>
              <a:gd name="connsiteX32" fmla="*/ 1927935 w 6884912"/>
              <a:gd name="connsiteY32" fmla="*/ 628540 h 1161397"/>
              <a:gd name="connsiteX33" fmla="*/ 2039075 w 6884912"/>
              <a:gd name="connsiteY33" fmla="*/ 599964 h 1161397"/>
              <a:gd name="connsiteX34" fmla="*/ 2066980 w 6884912"/>
              <a:gd name="connsiteY34" fmla="*/ 550413 h 1161397"/>
              <a:gd name="connsiteX35" fmla="*/ 2352236 w 6884912"/>
              <a:gd name="connsiteY35" fmla="*/ 519602 h 1161397"/>
              <a:gd name="connsiteX36" fmla="*/ 2420791 w 6884912"/>
              <a:gd name="connsiteY36" fmla="*/ 492826 h 1161397"/>
              <a:gd name="connsiteX37" fmla="*/ 2489932 w 6884912"/>
              <a:gd name="connsiteY37" fmla="*/ 507864 h 1161397"/>
              <a:gd name="connsiteX38" fmla="*/ 2512917 w 6884912"/>
              <a:gd name="connsiteY38" fmla="*/ 489127 h 1161397"/>
              <a:gd name="connsiteX39" fmla="*/ 2516783 w 6884912"/>
              <a:gd name="connsiteY39" fmla="*/ 485473 h 1161397"/>
              <a:gd name="connsiteX40" fmla="*/ 2534360 w 6884912"/>
              <a:gd name="connsiteY40" fmla="*/ 480064 h 1161397"/>
              <a:gd name="connsiteX41" fmla="*/ 2536691 w 6884912"/>
              <a:gd name="connsiteY41" fmla="*/ 467018 h 1161397"/>
              <a:gd name="connsiteX42" fmla="*/ 2561265 w 6884912"/>
              <a:gd name="connsiteY42" fmla="*/ 450623 h 1161397"/>
              <a:gd name="connsiteX43" fmla="*/ 2594349 w 6884912"/>
              <a:gd name="connsiteY43" fmla="*/ 443884 h 1161397"/>
              <a:gd name="connsiteX44" fmla="*/ 2754324 w 6884912"/>
              <a:gd name="connsiteY44" fmla="*/ 424766 h 1161397"/>
              <a:gd name="connsiteX45" fmla="*/ 2848470 w 6884912"/>
              <a:gd name="connsiteY45" fmla="*/ 405966 h 1161397"/>
              <a:gd name="connsiteX46" fmla="*/ 2881772 w 6884912"/>
              <a:gd name="connsiteY46" fmla="*/ 387260 h 1161397"/>
              <a:gd name="connsiteX47" fmla="*/ 2929932 w 6884912"/>
              <a:gd name="connsiteY47" fmla="*/ 368912 h 1161397"/>
              <a:gd name="connsiteX48" fmla="*/ 3013020 w 6884912"/>
              <a:gd name="connsiteY48" fmla="*/ 327578 h 1161397"/>
              <a:gd name="connsiteX49" fmla="*/ 3222191 w 6884912"/>
              <a:gd name="connsiteY49" fmla="*/ 307887 h 1161397"/>
              <a:gd name="connsiteX50" fmla="*/ 3227953 w 6884912"/>
              <a:gd name="connsiteY50" fmla="*/ 297650 h 1161397"/>
              <a:gd name="connsiteX51" fmla="*/ 3510042 w 6884912"/>
              <a:gd name="connsiteY51" fmla="*/ 311820 h 1161397"/>
              <a:gd name="connsiteX52" fmla="*/ 3626773 w 6884912"/>
              <a:gd name="connsiteY52" fmla="*/ 290452 h 1161397"/>
              <a:gd name="connsiteX53" fmla="*/ 3666217 w 6884912"/>
              <a:gd name="connsiteY53" fmla="*/ 273255 h 1161397"/>
              <a:gd name="connsiteX54" fmla="*/ 3732427 w 6884912"/>
              <a:gd name="connsiteY54" fmla="*/ 245039 h 1161397"/>
              <a:gd name="connsiteX55" fmla="*/ 3777022 w 6884912"/>
              <a:gd name="connsiteY55" fmla="*/ 200276 h 1161397"/>
              <a:gd name="connsiteX56" fmla="*/ 3791246 w 6884912"/>
              <a:gd name="connsiteY56" fmla="*/ 189996 h 1161397"/>
              <a:gd name="connsiteX57" fmla="*/ 3819864 w 6884912"/>
              <a:gd name="connsiteY57" fmla="*/ 194605 h 1161397"/>
              <a:gd name="connsiteX58" fmla="*/ 3830398 w 6884912"/>
              <a:gd name="connsiteY58" fmla="*/ 188383 h 1161397"/>
              <a:gd name="connsiteX59" fmla="*/ 3834360 w 6884912"/>
              <a:gd name="connsiteY59" fmla="*/ 188992 h 1161397"/>
              <a:gd name="connsiteX60" fmla="*/ 3843715 w 6884912"/>
              <a:gd name="connsiteY60" fmla="*/ 188752 h 1161397"/>
              <a:gd name="connsiteX61" fmla="*/ 3842609 w 6884912"/>
              <a:gd name="connsiteY61" fmla="*/ 197386 h 1161397"/>
              <a:gd name="connsiteX62" fmla="*/ 3853961 w 6884912"/>
              <a:gd name="connsiteY62" fmla="*/ 213380 h 1161397"/>
              <a:gd name="connsiteX63" fmla="*/ 3907640 w 6884912"/>
              <a:gd name="connsiteY63" fmla="*/ 207568 h 1161397"/>
              <a:gd name="connsiteX64" fmla="*/ 3910449 w 6884912"/>
              <a:gd name="connsiteY64" fmla="*/ 197808 h 1161397"/>
              <a:gd name="connsiteX65" fmla="*/ 3917197 w 6884912"/>
              <a:gd name="connsiteY65" fmla="*/ 196121 h 1161397"/>
              <a:gd name="connsiteX66" fmla="*/ 3922400 w 6884912"/>
              <a:gd name="connsiteY66" fmla="*/ 205056 h 1161397"/>
              <a:gd name="connsiteX67" fmla="*/ 4013061 w 6884912"/>
              <a:gd name="connsiteY67" fmla="*/ 224874 h 1161397"/>
              <a:gd name="connsiteX68" fmla="*/ 4220717 w 6884912"/>
              <a:gd name="connsiteY68" fmla="*/ 192946 h 1161397"/>
              <a:gd name="connsiteX69" fmla="*/ 4228802 w 6884912"/>
              <a:gd name="connsiteY69" fmla="*/ 201468 h 1161397"/>
              <a:gd name="connsiteX70" fmla="*/ 4289361 w 6884912"/>
              <a:gd name="connsiteY70" fmla="*/ 196642 h 1161397"/>
              <a:gd name="connsiteX71" fmla="*/ 4498913 w 6884912"/>
              <a:gd name="connsiteY71" fmla="*/ 118915 h 1161397"/>
              <a:gd name="connsiteX72" fmla="*/ 4617330 w 6884912"/>
              <a:gd name="connsiteY72" fmla="*/ 111163 h 1161397"/>
              <a:gd name="connsiteX73" fmla="*/ 4659778 w 6884912"/>
              <a:gd name="connsiteY73" fmla="*/ 118219 h 1161397"/>
              <a:gd name="connsiteX74" fmla="*/ 4730870 w 6884912"/>
              <a:gd name="connsiteY74" fmla="*/ 129432 h 1161397"/>
              <a:gd name="connsiteX75" fmla="*/ 4844073 w 6884912"/>
              <a:gd name="connsiteY75" fmla="*/ 161768 h 1161397"/>
              <a:gd name="connsiteX76" fmla="*/ 4856454 w 6884912"/>
              <a:gd name="connsiteY76" fmla="*/ 130488 h 1161397"/>
              <a:gd name="connsiteX77" fmla="*/ 4920038 w 6884912"/>
              <a:gd name="connsiteY77" fmla="*/ 140418 h 1161397"/>
              <a:gd name="connsiteX78" fmla="*/ 5016639 w 6884912"/>
              <a:gd name="connsiteY78" fmla="*/ 158905 h 1161397"/>
              <a:gd name="connsiteX79" fmla="*/ 5072009 w 6884912"/>
              <a:gd name="connsiteY79" fmla="*/ 161502 h 1161397"/>
              <a:gd name="connsiteX80" fmla="*/ 5223626 w 6884912"/>
              <a:gd name="connsiteY80" fmla="*/ 177356 h 1161397"/>
              <a:gd name="connsiteX81" fmla="*/ 5375773 w 6884912"/>
              <a:gd name="connsiteY81" fmla="*/ 199913 h 1161397"/>
              <a:gd name="connsiteX82" fmla="*/ 5467502 w 6884912"/>
              <a:gd name="connsiteY82" fmla="*/ 250963 h 1161397"/>
              <a:gd name="connsiteX83" fmla="*/ 5592395 w 6884912"/>
              <a:gd name="connsiteY83" fmla="*/ 265434 h 1161397"/>
              <a:gd name="connsiteX84" fmla="*/ 5613532 w 6884912"/>
              <a:gd name="connsiteY84" fmla="*/ 273379 h 1161397"/>
              <a:gd name="connsiteX85" fmla="*/ 5642173 w 6884912"/>
              <a:gd name="connsiteY85" fmla="*/ 266904 h 1161397"/>
              <a:gd name="connsiteX86" fmla="*/ 5756910 w 6884912"/>
              <a:gd name="connsiteY86" fmla="*/ 239211 h 1161397"/>
              <a:gd name="connsiteX87" fmla="*/ 5846667 w 6884912"/>
              <a:gd name="connsiteY87" fmla="*/ 201786 h 1161397"/>
              <a:gd name="connsiteX88" fmla="*/ 5960732 w 6884912"/>
              <a:gd name="connsiteY88" fmla="*/ 220708 h 1161397"/>
              <a:gd name="connsiteX89" fmla="*/ 6029542 w 6884912"/>
              <a:gd name="connsiteY89" fmla="*/ 210339 h 1161397"/>
              <a:gd name="connsiteX90" fmla="*/ 6141123 w 6884912"/>
              <a:gd name="connsiteY90" fmla="*/ 159923 h 1161397"/>
              <a:gd name="connsiteX91" fmla="*/ 6290640 w 6884912"/>
              <a:gd name="connsiteY91" fmla="*/ 167441 h 1161397"/>
              <a:gd name="connsiteX92" fmla="*/ 6322806 w 6884912"/>
              <a:gd name="connsiteY92" fmla="*/ 213293 h 1161397"/>
              <a:gd name="connsiteX93" fmla="*/ 6380420 w 6884912"/>
              <a:gd name="connsiteY93" fmla="*/ 173195 h 1161397"/>
              <a:gd name="connsiteX94" fmla="*/ 6507891 w 6884912"/>
              <a:gd name="connsiteY94" fmla="*/ 118474 h 1161397"/>
              <a:gd name="connsiteX95" fmla="*/ 6571807 w 6884912"/>
              <a:gd name="connsiteY95" fmla="*/ 98636 h 1161397"/>
              <a:gd name="connsiteX96" fmla="*/ 6671880 w 6884912"/>
              <a:gd name="connsiteY96" fmla="*/ 82931 h 1161397"/>
              <a:gd name="connsiteX97" fmla="*/ 6702266 w 6884912"/>
              <a:gd name="connsiteY97" fmla="*/ 75470 h 1161397"/>
              <a:gd name="connsiteX98" fmla="*/ 6845802 w 6884912"/>
              <a:gd name="connsiteY98" fmla="*/ 24496 h 1161397"/>
              <a:gd name="connsiteX99" fmla="*/ 6884912 w 6884912"/>
              <a:gd name="connsiteY9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7166 w 6884912"/>
              <a:gd name="connsiteY14" fmla="*/ 744338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884912" h="1161397">
                <a:moveTo>
                  <a:pt x="6884912" y="0"/>
                </a:moveTo>
                <a:lnTo>
                  <a:pt x="6884912" y="1161397"/>
                </a:lnTo>
                <a:lnTo>
                  <a:pt x="0" y="1161397"/>
                </a:lnTo>
                <a:lnTo>
                  <a:pt x="27135" y="1147460"/>
                </a:lnTo>
                <a:cubicBezTo>
                  <a:pt x="57431" y="1167048"/>
                  <a:pt x="61886" y="1088181"/>
                  <a:pt x="115388" y="1111320"/>
                </a:cubicBezTo>
                <a:cubicBezTo>
                  <a:pt x="146435" y="1096221"/>
                  <a:pt x="156823" y="1079485"/>
                  <a:pt x="213420" y="1056868"/>
                </a:cubicBezTo>
                <a:cubicBezTo>
                  <a:pt x="288217" y="1040787"/>
                  <a:pt x="383333" y="1044881"/>
                  <a:pt x="454970" y="1023343"/>
                </a:cubicBezTo>
                <a:cubicBezTo>
                  <a:pt x="440966" y="999969"/>
                  <a:pt x="571419" y="1006841"/>
                  <a:pt x="548162" y="984908"/>
                </a:cubicBezTo>
                <a:cubicBezTo>
                  <a:pt x="561321" y="956563"/>
                  <a:pt x="637415" y="1010272"/>
                  <a:pt x="651408" y="984938"/>
                </a:cubicBezTo>
                <a:cubicBezTo>
                  <a:pt x="671652" y="980952"/>
                  <a:pt x="698726" y="950833"/>
                  <a:pt x="723108" y="941904"/>
                </a:cubicBezTo>
                <a:cubicBezTo>
                  <a:pt x="760262" y="946949"/>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6251" y="768649"/>
                  <a:pt x="1137166" y="744338"/>
                </a:cubicBezTo>
                <a:lnTo>
                  <a:pt x="1207847" y="689087"/>
                </a:lnTo>
                <a:cubicBezTo>
                  <a:pt x="1226429" y="687736"/>
                  <a:pt x="1222409" y="707958"/>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cubicBezTo>
                  <a:pt x="1339751" y="615537"/>
                  <a:pt x="1339903" y="614780"/>
                  <a:pt x="1340054" y="614022"/>
                </a:cubicBez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61730" y="317407"/>
                  <a:pt x="3186369" y="312875"/>
                  <a:pt x="3222191" y="307887"/>
                </a:cubicBezTo>
                <a:cubicBezTo>
                  <a:pt x="3223593" y="304249"/>
                  <a:pt x="3179978" y="296995"/>
                  <a:pt x="3227953" y="297650"/>
                </a:cubicBezTo>
                <a:cubicBezTo>
                  <a:pt x="3275928" y="298306"/>
                  <a:pt x="3443572" y="313020"/>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62781" y="222856"/>
                  <a:pt x="4184760" y="196847"/>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61586" y="136690"/>
                  <a:pt x="4823142" y="161592"/>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7769" y="214252"/>
                  <a:pt x="6349573" y="188998"/>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logo with text on it&#10;&#10;Description automatically generated">
            <a:extLst>
              <a:ext uri="{FF2B5EF4-FFF2-40B4-BE49-F238E27FC236}">
                <a16:creationId xmlns:a16="http://schemas.microsoft.com/office/drawing/2014/main" id="{169BDD38-67A1-0025-B992-DB54E96EFFF8}"/>
              </a:ext>
            </a:extLst>
          </p:cNvPr>
          <p:cNvPicPr>
            <a:picLocks noChangeAspect="1"/>
          </p:cNvPicPr>
          <p:nvPr/>
        </p:nvPicPr>
        <p:blipFill>
          <a:blip r:embed="rId5"/>
          <a:stretch>
            <a:fillRect/>
          </a:stretch>
        </p:blipFill>
        <p:spPr>
          <a:xfrm>
            <a:off x="10655152" y="75251"/>
            <a:ext cx="1390844" cy="1305107"/>
          </a:xfrm>
          <a:prstGeom prst="rect">
            <a:avLst/>
          </a:prstGeom>
        </p:spPr>
      </p:pic>
      <p:sp>
        <p:nvSpPr>
          <p:cNvPr id="8" name="Content Placeholder 26">
            <a:extLst>
              <a:ext uri="{FF2B5EF4-FFF2-40B4-BE49-F238E27FC236}">
                <a16:creationId xmlns:a16="http://schemas.microsoft.com/office/drawing/2014/main" id="{55A3CBD9-847F-E26E-B3F1-A65E9EE4D424}"/>
              </a:ext>
            </a:extLst>
          </p:cNvPr>
          <p:cNvSpPr txBox="1">
            <a:spLocks/>
          </p:cNvSpPr>
          <p:nvPr/>
        </p:nvSpPr>
        <p:spPr>
          <a:xfrm>
            <a:off x="554447" y="383989"/>
            <a:ext cx="9702799" cy="83954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900" b="1" dirty="0"/>
              <a:t>Results (9/19)</a:t>
            </a:r>
            <a:endParaRPr lang="en-US" b="1" dirty="0"/>
          </a:p>
        </p:txBody>
      </p:sp>
      <p:sp>
        <p:nvSpPr>
          <p:cNvPr id="10" name="Content Placeholder 9">
            <a:extLst>
              <a:ext uri="{FF2B5EF4-FFF2-40B4-BE49-F238E27FC236}">
                <a16:creationId xmlns:a16="http://schemas.microsoft.com/office/drawing/2014/main" id="{B676CA1F-1918-3B68-741B-1FCDAAEB1912}"/>
              </a:ext>
            </a:extLst>
          </p:cNvPr>
          <p:cNvSpPr>
            <a:spLocks noGrp="1"/>
          </p:cNvSpPr>
          <p:nvPr>
            <p:ph idx="1"/>
          </p:nvPr>
        </p:nvSpPr>
        <p:spPr>
          <a:xfrm>
            <a:off x="409902" y="1056983"/>
            <a:ext cx="10641725" cy="830997"/>
          </a:xfrm>
        </p:spPr>
        <p:txBody>
          <a:bodyPr>
            <a:noAutofit/>
          </a:bodyPr>
          <a:lstStyle/>
          <a:p>
            <a:pPr marL="0" indent="0" algn="just">
              <a:buNone/>
            </a:pPr>
            <a:r>
              <a:rPr lang="en-US" sz="2400" dirty="0"/>
              <a:t>HS Central Rib – </a:t>
            </a:r>
            <a:r>
              <a:rPr lang="en-US" sz="2400" dirty="0" err="1"/>
              <a:t>Flexform</a:t>
            </a:r>
            <a:r>
              <a:rPr lang="en-US" sz="2400" dirty="0"/>
              <a:t> simulation (with thinning)</a:t>
            </a:r>
          </a:p>
        </p:txBody>
      </p:sp>
      <p:pic>
        <p:nvPicPr>
          <p:cNvPr id="2" name="recording2024.27.2_15.26.25">
            <a:hlinkClick r:id="" action="ppaction://media"/>
            <a:extLst>
              <a:ext uri="{FF2B5EF4-FFF2-40B4-BE49-F238E27FC236}">
                <a16:creationId xmlns:a16="http://schemas.microsoft.com/office/drawing/2014/main" id="{AE84B159-942B-53E8-ADBD-C1796DE82AE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423591" y="1696694"/>
            <a:ext cx="6834186" cy="4174139"/>
          </a:xfrm>
          <a:prstGeom prst="rect">
            <a:avLst/>
          </a:prstGeom>
        </p:spPr>
      </p:pic>
      <p:pic>
        <p:nvPicPr>
          <p:cNvPr id="4" name="Picture 3">
            <a:extLst>
              <a:ext uri="{FF2B5EF4-FFF2-40B4-BE49-F238E27FC236}">
                <a16:creationId xmlns:a16="http://schemas.microsoft.com/office/drawing/2014/main" id="{698B1A22-7DE7-B8CC-CF5A-2167928E41DF}"/>
              </a:ext>
            </a:extLst>
          </p:cNvPr>
          <p:cNvPicPr>
            <a:picLocks noChangeAspect="1"/>
          </p:cNvPicPr>
          <p:nvPr/>
        </p:nvPicPr>
        <p:blipFill>
          <a:blip r:embed="rId7"/>
          <a:stretch>
            <a:fillRect/>
          </a:stretch>
        </p:blipFill>
        <p:spPr>
          <a:xfrm>
            <a:off x="8465526" y="1696693"/>
            <a:ext cx="1791720" cy="2558327"/>
          </a:xfrm>
          <a:prstGeom prst="rect">
            <a:avLst/>
          </a:prstGeom>
        </p:spPr>
      </p:pic>
    </p:spTree>
    <p:extLst>
      <p:ext uri="{BB962C8B-B14F-4D97-AF65-F5344CB8AC3E}">
        <p14:creationId xmlns:p14="http://schemas.microsoft.com/office/powerpoint/2010/main" val="2803552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36">
            <a:extLst>
              <a:ext uri="{FF2B5EF4-FFF2-40B4-BE49-F238E27FC236}">
                <a16:creationId xmlns:a16="http://schemas.microsoft.com/office/drawing/2014/main" id="{13EFA6C3-82DC-4131-9929-2523E6FD0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38">
            <a:extLst>
              <a:ext uri="{FF2B5EF4-FFF2-40B4-BE49-F238E27FC236}">
                <a16:creationId xmlns:a16="http://schemas.microsoft.com/office/drawing/2014/main" id="{AEC9469E-14CA-4358-BABC-CBF836A61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69680" cy="767978"/>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Shape 40">
            <a:extLst>
              <a:ext uri="{FF2B5EF4-FFF2-40B4-BE49-F238E27FC236}">
                <a16:creationId xmlns:a16="http://schemas.microsoft.com/office/drawing/2014/main" id="{048EB4C9-ACAF-4CCA-BA6E-931443192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5753" y="6027658"/>
            <a:ext cx="7906247" cy="830343"/>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785037 w 6884912"/>
              <a:gd name="connsiteY84" fmla="*/ 161964 h 1161397"/>
              <a:gd name="connsiteX85" fmla="*/ 4844073 w 6884912"/>
              <a:gd name="connsiteY85" fmla="*/ 161768 h 1161397"/>
              <a:gd name="connsiteX86" fmla="*/ 4856454 w 6884912"/>
              <a:gd name="connsiteY86" fmla="*/ 130488 h 1161397"/>
              <a:gd name="connsiteX87" fmla="*/ 4920038 w 6884912"/>
              <a:gd name="connsiteY87" fmla="*/ 140418 h 1161397"/>
              <a:gd name="connsiteX88" fmla="*/ 5016639 w 6884912"/>
              <a:gd name="connsiteY88" fmla="*/ 158905 h 1161397"/>
              <a:gd name="connsiteX89" fmla="*/ 5072009 w 6884912"/>
              <a:gd name="connsiteY89" fmla="*/ 161502 h 1161397"/>
              <a:gd name="connsiteX90" fmla="*/ 5223626 w 6884912"/>
              <a:gd name="connsiteY90" fmla="*/ 177356 h 1161397"/>
              <a:gd name="connsiteX91" fmla="*/ 5375773 w 6884912"/>
              <a:gd name="connsiteY91" fmla="*/ 199913 h 1161397"/>
              <a:gd name="connsiteX92" fmla="*/ 5467502 w 6884912"/>
              <a:gd name="connsiteY92" fmla="*/ 250963 h 1161397"/>
              <a:gd name="connsiteX93" fmla="*/ 5592395 w 6884912"/>
              <a:gd name="connsiteY93" fmla="*/ 265434 h 1161397"/>
              <a:gd name="connsiteX94" fmla="*/ 5613532 w 6884912"/>
              <a:gd name="connsiteY94" fmla="*/ 273379 h 1161397"/>
              <a:gd name="connsiteX95" fmla="*/ 5642173 w 6884912"/>
              <a:gd name="connsiteY95" fmla="*/ 266904 h 1161397"/>
              <a:gd name="connsiteX96" fmla="*/ 5756910 w 6884912"/>
              <a:gd name="connsiteY96" fmla="*/ 239211 h 1161397"/>
              <a:gd name="connsiteX97" fmla="*/ 5846667 w 6884912"/>
              <a:gd name="connsiteY97" fmla="*/ 201786 h 1161397"/>
              <a:gd name="connsiteX98" fmla="*/ 5960732 w 6884912"/>
              <a:gd name="connsiteY98" fmla="*/ 220708 h 1161397"/>
              <a:gd name="connsiteX99" fmla="*/ 6029542 w 6884912"/>
              <a:gd name="connsiteY99" fmla="*/ 210339 h 1161397"/>
              <a:gd name="connsiteX100" fmla="*/ 6141123 w 6884912"/>
              <a:gd name="connsiteY100" fmla="*/ 159923 h 1161397"/>
              <a:gd name="connsiteX101" fmla="*/ 6290640 w 6884912"/>
              <a:gd name="connsiteY101" fmla="*/ 167441 h 1161397"/>
              <a:gd name="connsiteX102" fmla="*/ 6322806 w 6884912"/>
              <a:gd name="connsiteY102" fmla="*/ 213293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844073 w 6884912"/>
              <a:gd name="connsiteY84" fmla="*/ 161768 h 1161397"/>
              <a:gd name="connsiteX85" fmla="*/ 4856454 w 6884912"/>
              <a:gd name="connsiteY85" fmla="*/ 130488 h 1161397"/>
              <a:gd name="connsiteX86" fmla="*/ 4920038 w 6884912"/>
              <a:gd name="connsiteY86" fmla="*/ 140418 h 1161397"/>
              <a:gd name="connsiteX87" fmla="*/ 5016639 w 6884912"/>
              <a:gd name="connsiteY87" fmla="*/ 158905 h 1161397"/>
              <a:gd name="connsiteX88" fmla="*/ 5072009 w 6884912"/>
              <a:gd name="connsiteY88" fmla="*/ 161502 h 1161397"/>
              <a:gd name="connsiteX89" fmla="*/ 5223626 w 6884912"/>
              <a:gd name="connsiteY89" fmla="*/ 177356 h 1161397"/>
              <a:gd name="connsiteX90" fmla="*/ 5375773 w 6884912"/>
              <a:gd name="connsiteY90" fmla="*/ 199913 h 1161397"/>
              <a:gd name="connsiteX91" fmla="*/ 5467502 w 6884912"/>
              <a:gd name="connsiteY91" fmla="*/ 250963 h 1161397"/>
              <a:gd name="connsiteX92" fmla="*/ 5592395 w 6884912"/>
              <a:gd name="connsiteY92" fmla="*/ 265434 h 1161397"/>
              <a:gd name="connsiteX93" fmla="*/ 5613532 w 6884912"/>
              <a:gd name="connsiteY93" fmla="*/ 273379 h 1161397"/>
              <a:gd name="connsiteX94" fmla="*/ 5642173 w 6884912"/>
              <a:gd name="connsiteY94" fmla="*/ 266904 h 1161397"/>
              <a:gd name="connsiteX95" fmla="*/ 5756910 w 6884912"/>
              <a:gd name="connsiteY95" fmla="*/ 239211 h 1161397"/>
              <a:gd name="connsiteX96" fmla="*/ 5846667 w 6884912"/>
              <a:gd name="connsiteY96" fmla="*/ 201786 h 1161397"/>
              <a:gd name="connsiteX97" fmla="*/ 5960732 w 6884912"/>
              <a:gd name="connsiteY97" fmla="*/ 220708 h 1161397"/>
              <a:gd name="connsiteX98" fmla="*/ 6029542 w 6884912"/>
              <a:gd name="connsiteY98" fmla="*/ 210339 h 1161397"/>
              <a:gd name="connsiteX99" fmla="*/ 6141123 w 6884912"/>
              <a:gd name="connsiteY99" fmla="*/ 159923 h 1161397"/>
              <a:gd name="connsiteX100" fmla="*/ 6290640 w 6884912"/>
              <a:gd name="connsiteY100" fmla="*/ 167441 h 1161397"/>
              <a:gd name="connsiteX101" fmla="*/ 6322806 w 6884912"/>
              <a:gd name="connsiteY101" fmla="*/ 213293 h 1161397"/>
              <a:gd name="connsiteX102" fmla="*/ 6380420 w 6884912"/>
              <a:gd name="connsiteY102" fmla="*/ 173195 h 1161397"/>
              <a:gd name="connsiteX103" fmla="*/ 6507891 w 6884912"/>
              <a:gd name="connsiteY103" fmla="*/ 118474 h 1161397"/>
              <a:gd name="connsiteX104" fmla="*/ 6571807 w 6884912"/>
              <a:gd name="connsiteY104" fmla="*/ 98636 h 1161397"/>
              <a:gd name="connsiteX105" fmla="*/ 6671880 w 6884912"/>
              <a:gd name="connsiteY105" fmla="*/ 82931 h 1161397"/>
              <a:gd name="connsiteX106" fmla="*/ 6702266 w 6884912"/>
              <a:gd name="connsiteY106" fmla="*/ 75470 h 1161397"/>
              <a:gd name="connsiteX107" fmla="*/ 6845802 w 6884912"/>
              <a:gd name="connsiteY107" fmla="*/ 24496 h 1161397"/>
              <a:gd name="connsiteX108" fmla="*/ 6884912 w 6884912"/>
              <a:gd name="connsiteY10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12111 w 6884912"/>
              <a:gd name="connsiteY8" fmla="*/ 1085599 h 1161397"/>
              <a:gd name="connsiteX9" fmla="*/ 567875 w 6884912"/>
              <a:gd name="connsiteY9" fmla="*/ 1051976 h 1161397"/>
              <a:gd name="connsiteX10" fmla="*/ 601644 w 6884912"/>
              <a:gd name="connsiteY10" fmla="*/ 1003997 h 1161397"/>
              <a:gd name="connsiteX11" fmla="*/ 651408 w 6884912"/>
              <a:gd name="connsiteY11" fmla="*/ 984938 h 1161397"/>
              <a:gd name="connsiteX12" fmla="*/ 673197 w 6884912"/>
              <a:gd name="connsiteY12" fmla="*/ 1010060 h 1161397"/>
              <a:gd name="connsiteX13" fmla="*/ 723108 w 6884912"/>
              <a:gd name="connsiteY13" fmla="*/ 980081 h 1161397"/>
              <a:gd name="connsiteX14" fmla="*/ 797699 w 6884912"/>
              <a:gd name="connsiteY14" fmla="*/ 931362 h 1161397"/>
              <a:gd name="connsiteX15" fmla="*/ 843359 w 6884912"/>
              <a:gd name="connsiteY15" fmla="*/ 910894 h 1161397"/>
              <a:gd name="connsiteX16" fmla="*/ 965215 w 6884912"/>
              <a:gd name="connsiteY16" fmla="*/ 846701 h 1161397"/>
              <a:gd name="connsiteX17" fmla="*/ 1085080 w 6884912"/>
              <a:gd name="connsiteY17" fmla="*/ 776086 h 1161397"/>
              <a:gd name="connsiteX18" fmla="*/ 1131224 w 6884912"/>
              <a:gd name="connsiteY18" fmla="*/ 706160 h 1161397"/>
              <a:gd name="connsiteX19" fmla="*/ 1138051 w 6884912"/>
              <a:gd name="connsiteY19" fmla="*/ 70203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26340 w 6884912"/>
              <a:gd name="connsiteY38" fmla="*/ 638496 h 1161397"/>
              <a:gd name="connsiteX39" fmla="*/ 1731986 w 6884912"/>
              <a:gd name="connsiteY39" fmla="*/ 589682 h 1161397"/>
              <a:gd name="connsiteX40" fmla="*/ 1927935 w 6884912"/>
              <a:gd name="connsiteY40" fmla="*/ 628540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222191 w 6884912"/>
              <a:gd name="connsiteY57" fmla="*/ 307887 h 1161397"/>
              <a:gd name="connsiteX58" fmla="*/ 3227953 w 6884912"/>
              <a:gd name="connsiteY58" fmla="*/ 297650 h 1161397"/>
              <a:gd name="connsiteX59" fmla="*/ 3510042 w 6884912"/>
              <a:gd name="connsiteY59" fmla="*/ 311820 h 1161397"/>
              <a:gd name="connsiteX60" fmla="*/ 3626773 w 6884912"/>
              <a:gd name="connsiteY60" fmla="*/ 290452 h 1161397"/>
              <a:gd name="connsiteX61" fmla="*/ 3666217 w 6884912"/>
              <a:gd name="connsiteY61" fmla="*/ 273255 h 1161397"/>
              <a:gd name="connsiteX62" fmla="*/ 3732427 w 6884912"/>
              <a:gd name="connsiteY62" fmla="*/ 245039 h 1161397"/>
              <a:gd name="connsiteX63" fmla="*/ 3777022 w 6884912"/>
              <a:gd name="connsiteY63" fmla="*/ 200276 h 1161397"/>
              <a:gd name="connsiteX64" fmla="*/ 3791246 w 6884912"/>
              <a:gd name="connsiteY64" fmla="*/ 189996 h 1161397"/>
              <a:gd name="connsiteX65" fmla="*/ 3819864 w 6884912"/>
              <a:gd name="connsiteY65" fmla="*/ 194605 h 1161397"/>
              <a:gd name="connsiteX66" fmla="*/ 3830398 w 6884912"/>
              <a:gd name="connsiteY66" fmla="*/ 188383 h 1161397"/>
              <a:gd name="connsiteX67" fmla="*/ 3834360 w 6884912"/>
              <a:gd name="connsiteY67" fmla="*/ 188992 h 1161397"/>
              <a:gd name="connsiteX68" fmla="*/ 3843715 w 6884912"/>
              <a:gd name="connsiteY68" fmla="*/ 188752 h 1161397"/>
              <a:gd name="connsiteX69" fmla="*/ 3842609 w 6884912"/>
              <a:gd name="connsiteY69" fmla="*/ 197386 h 1161397"/>
              <a:gd name="connsiteX70" fmla="*/ 3853961 w 6884912"/>
              <a:gd name="connsiteY70" fmla="*/ 213380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3922400 w 6884912"/>
              <a:gd name="connsiteY74" fmla="*/ 205056 h 1161397"/>
              <a:gd name="connsiteX75" fmla="*/ 4013061 w 6884912"/>
              <a:gd name="connsiteY75" fmla="*/ 224874 h 1161397"/>
              <a:gd name="connsiteX76" fmla="*/ 4220717 w 6884912"/>
              <a:gd name="connsiteY76" fmla="*/ 192946 h 1161397"/>
              <a:gd name="connsiteX77" fmla="*/ 4228802 w 6884912"/>
              <a:gd name="connsiteY77" fmla="*/ 201468 h 1161397"/>
              <a:gd name="connsiteX78" fmla="*/ 4289361 w 6884912"/>
              <a:gd name="connsiteY78" fmla="*/ 196642 h 1161397"/>
              <a:gd name="connsiteX79" fmla="*/ 4498913 w 6884912"/>
              <a:gd name="connsiteY79" fmla="*/ 118915 h 1161397"/>
              <a:gd name="connsiteX80" fmla="*/ 4617330 w 6884912"/>
              <a:gd name="connsiteY80" fmla="*/ 111163 h 1161397"/>
              <a:gd name="connsiteX81" fmla="*/ 4659778 w 6884912"/>
              <a:gd name="connsiteY81" fmla="*/ 118219 h 1161397"/>
              <a:gd name="connsiteX82" fmla="*/ 4730870 w 6884912"/>
              <a:gd name="connsiteY82" fmla="*/ 129432 h 1161397"/>
              <a:gd name="connsiteX83" fmla="*/ 4844073 w 6884912"/>
              <a:gd name="connsiteY83" fmla="*/ 161768 h 1161397"/>
              <a:gd name="connsiteX84" fmla="*/ 4856454 w 6884912"/>
              <a:gd name="connsiteY84" fmla="*/ 130488 h 1161397"/>
              <a:gd name="connsiteX85" fmla="*/ 4920038 w 6884912"/>
              <a:gd name="connsiteY85" fmla="*/ 140418 h 1161397"/>
              <a:gd name="connsiteX86" fmla="*/ 5016639 w 6884912"/>
              <a:gd name="connsiteY86" fmla="*/ 158905 h 1161397"/>
              <a:gd name="connsiteX87" fmla="*/ 5072009 w 6884912"/>
              <a:gd name="connsiteY87" fmla="*/ 161502 h 1161397"/>
              <a:gd name="connsiteX88" fmla="*/ 5223626 w 6884912"/>
              <a:gd name="connsiteY88" fmla="*/ 177356 h 1161397"/>
              <a:gd name="connsiteX89" fmla="*/ 5375773 w 6884912"/>
              <a:gd name="connsiteY89" fmla="*/ 199913 h 1161397"/>
              <a:gd name="connsiteX90" fmla="*/ 5467502 w 6884912"/>
              <a:gd name="connsiteY90" fmla="*/ 250963 h 1161397"/>
              <a:gd name="connsiteX91" fmla="*/ 5592395 w 6884912"/>
              <a:gd name="connsiteY91" fmla="*/ 265434 h 1161397"/>
              <a:gd name="connsiteX92" fmla="*/ 5613532 w 6884912"/>
              <a:gd name="connsiteY92" fmla="*/ 273379 h 1161397"/>
              <a:gd name="connsiteX93" fmla="*/ 5642173 w 6884912"/>
              <a:gd name="connsiteY93" fmla="*/ 266904 h 1161397"/>
              <a:gd name="connsiteX94" fmla="*/ 5756910 w 6884912"/>
              <a:gd name="connsiteY94" fmla="*/ 239211 h 1161397"/>
              <a:gd name="connsiteX95" fmla="*/ 5846667 w 6884912"/>
              <a:gd name="connsiteY95" fmla="*/ 201786 h 1161397"/>
              <a:gd name="connsiteX96" fmla="*/ 5960732 w 6884912"/>
              <a:gd name="connsiteY96" fmla="*/ 220708 h 1161397"/>
              <a:gd name="connsiteX97" fmla="*/ 6029542 w 6884912"/>
              <a:gd name="connsiteY97" fmla="*/ 210339 h 1161397"/>
              <a:gd name="connsiteX98" fmla="*/ 6141123 w 6884912"/>
              <a:gd name="connsiteY98" fmla="*/ 159923 h 1161397"/>
              <a:gd name="connsiteX99" fmla="*/ 6290640 w 6884912"/>
              <a:gd name="connsiteY99" fmla="*/ 167441 h 1161397"/>
              <a:gd name="connsiteX100" fmla="*/ 6322806 w 6884912"/>
              <a:gd name="connsiteY100" fmla="*/ 213293 h 1161397"/>
              <a:gd name="connsiteX101" fmla="*/ 6380420 w 6884912"/>
              <a:gd name="connsiteY101" fmla="*/ 173195 h 1161397"/>
              <a:gd name="connsiteX102" fmla="*/ 6507891 w 6884912"/>
              <a:gd name="connsiteY102" fmla="*/ 118474 h 1161397"/>
              <a:gd name="connsiteX103" fmla="*/ 6571807 w 6884912"/>
              <a:gd name="connsiteY103" fmla="*/ 98636 h 1161397"/>
              <a:gd name="connsiteX104" fmla="*/ 6671880 w 6884912"/>
              <a:gd name="connsiteY104" fmla="*/ 82931 h 1161397"/>
              <a:gd name="connsiteX105" fmla="*/ 6702266 w 6884912"/>
              <a:gd name="connsiteY105" fmla="*/ 75470 h 1161397"/>
              <a:gd name="connsiteX106" fmla="*/ 6845802 w 6884912"/>
              <a:gd name="connsiteY106" fmla="*/ 24496 h 1161397"/>
              <a:gd name="connsiteX107" fmla="*/ 6884912 w 6884912"/>
              <a:gd name="connsiteY10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12111 w 6884912"/>
              <a:gd name="connsiteY7" fmla="*/ 1085599 h 1161397"/>
              <a:gd name="connsiteX8" fmla="*/ 567875 w 6884912"/>
              <a:gd name="connsiteY8" fmla="*/ 1051976 h 1161397"/>
              <a:gd name="connsiteX9" fmla="*/ 601644 w 6884912"/>
              <a:gd name="connsiteY9" fmla="*/ 1003997 h 1161397"/>
              <a:gd name="connsiteX10" fmla="*/ 651408 w 6884912"/>
              <a:gd name="connsiteY10" fmla="*/ 984938 h 1161397"/>
              <a:gd name="connsiteX11" fmla="*/ 673197 w 6884912"/>
              <a:gd name="connsiteY11" fmla="*/ 1010060 h 1161397"/>
              <a:gd name="connsiteX12" fmla="*/ 723108 w 6884912"/>
              <a:gd name="connsiteY12" fmla="*/ 980081 h 1161397"/>
              <a:gd name="connsiteX13" fmla="*/ 797699 w 6884912"/>
              <a:gd name="connsiteY13" fmla="*/ 931362 h 1161397"/>
              <a:gd name="connsiteX14" fmla="*/ 843359 w 6884912"/>
              <a:gd name="connsiteY14" fmla="*/ 910894 h 1161397"/>
              <a:gd name="connsiteX15" fmla="*/ 965215 w 6884912"/>
              <a:gd name="connsiteY15" fmla="*/ 846701 h 1161397"/>
              <a:gd name="connsiteX16" fmla="*/ 1085080 w 6884912"/>
              <a:gd name="connsiteY16" fmla="*/ 776086 h 1161397"/>
              <a:gd name="connsiteX17" fmla="*/ 1131224 w 6884912"/>
              <a:gd name="connsiteY17" fmla="*/ 706160 h 1161397"/>
              <a:gd name="connsiteX18" fmla="*/ 1138051 w 6884912"/>
              <a:gd name="connsiteY18" fmla="*/ 702034 h 1161397"/>
              <a:gd name="connsiteX19" fmla="*/ 1158800 w 6884912"/>
              <a:gd name="connsiteY19" fmla="*/ 700004 h 1161397"/>
              <a:gd name="connsiteX20" fmla="*/ 1166947 w 6884912"/>
              <a:gd name="connsiteY20" fmla="*/ 700762 h 1161397"/>
              <a:gd name="connsiteX21" fmla="*/ 1178135 w 6884912"/>
              <a:gd name="connsiteY21" fmla="*/ 698631 h 1161397"/>
              <a:gd name="connsiteX22" fmla="*/ 1178301 w 6884912"/>
              <a:gd name="connsiteY22" fmla="*/ 698094 h 1161397"/>
              <a:gd name="connsiteX23" fmla="*/ 1188995 w 6884912"/>
              <a:gd name="connsiteY23" fmla="*/ 697048 h 1161397"/>
              <a:gd name="connsiteX24" fmla="*/ 1242716 w 6884912"/>
              <a:gd name="connsiteY24" fmla="*/ 698052 h 1161397"/>
              <a:gd name="connsiteX25" fmla="*/ 1299977 w 6884912"/>
              <a:gd name="connsiteY25" fmla="*/ 639196 h 1161397"/>
              <a:gd name="connsiteX26" fmla="*/ 1326190 w 6884912"/>
              <a:gd name="connsiteY26" fmla="*/ 625955 h 1161397"/>
              <a:gd name="connsiteX27" fmla="*/ 1339600 w 6884912"/>
              <a:gd name="connsiteY27" fmla="*/ 616295 h 1161397"/>
              <a:gd name="connsiteX28" fmla="*/ 1340054 w 6884912"/>
              <a:gd name="connsiteY28" fmla="*/ 614022 h 1161397"/>
              <a:gd name="connsiteX29" fmla="*/ 1391606 w 6884912"/>
              <a:gd name="connsiteY29" fmla="*/ 615229 h 1161397"/>
              <a:gd name="connsiteX30" fmla="*/ 1397565 w 6884912"/>
              <a:gd name="connsiteY30" fmla="*/ 611490 h 1161397"/>
              <a:gd name="connsiteX31" fmla="*/ 1432302 w 6884912"/>
              <a:gd name="connsiteY31" fmla="*/ 617267 h 1161397"/>
              <a:gd name="connsiteX32" fmla="*/ 1449644 w 6884912"/>
              <a:gd name="connsiteY32" fmla="*/ 617591 h 1161397"/>
              <a:gd name="connsiteX33" fmla="*/ 1455793 w 6884912"/>
              <a:gd name="connsiteY33" fmla="*/ 623174 h 1161397"/>
              <a:gd name="connsiteX34" fmla="*/ 1480758 w 6884912"/>
              <a:gd name="connsiteY34" fmla="*/ 620863 h 1161397"/>
              <a:gd name="connsiteX35" fmla="*/ 1483154 w 6884912"/>
              <a:gd name="connsiteY35" fmla="*/ 618527 h 1161397"/>
              <a:gd name="connsiteX36" fmla="*/ 1505495 w 6884912"/>
              <a:gd name="connsiteY36" fmla="*/ 624325 h 1161397"/>
              <a:gd name="connsiteX37" fmla="*/ 1526340 w 6884912"/>
              <a:gd name="connsiteY37" fmla="*/ 638496 h 1161397"/>
              <a:gd name="connsiteX38" fmla="*/ 1731986 w 6884912"/>
              <a:gd name="connsiteY38" fmla="*/ 589682 h 1161397"/>
              <a:gd name="connsiteX39" fmla="*/ 1927935 w 6884912"/>
              <a:gd name="connsiteY39" fmla="*/ 628540 h 1161397"/>
              <a:gd name="connsiteX40" fmla="*/ 2039075 w 6884912"/>
              <a:gd name="connsiteY40" fmla="*/ 599964 h 1161397"/>
              <a:gd name="connsiteX41" fmla="*/ 2066980 w 6884912"/>
              <a:gd name="connsiteY41" fmla="*/ 550413 h 1161397"/>
              <a:gd name="connsiteX42" fmla="*/ 2352236 w 6884912"/>
              <a:gd name="connsiteY42" fmla="*/ 519602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222191 w 6884912"/>
              <a:gd name="connsiteY56" fmla="*/ 307887 h 1161397"/>
              <a:gd name="connsiteX57" fmla="*/ 3227953 w 6884912"/>
              <a:gd name="connsiteY57" fmla="*/ 297650 h 1161397"/>
              <a:gd name="connsiteX58" fmla="*/ 3510042 w 6884912"/>
              <a:gd name="connsiteY58" fmla="*/ 311820 h 1161397"/>
              <a:gd name="connsiteX59" fmla="*/ 3626773 w 6884912"/>
              <a:gd name="connsiteY59" fmla="*/ 290452 h 1161397"/>
              <a:gd name="connsiteX60" fmla="*/ 3666217 w 6884912"/>
              <a:gd name="connsiteY60" fmla="*/ 273255 h 1161397"/>
              <a:gd name="connsiteX61" fmla="*/ 3732427 w 6884912"/>
              <a:gd name="connsiteY61" fmla="*/ 245039 h 1161397"/>
              <a:gd name="connsiteX62" fmla="*/ 3777022 w 6884912"/>
              <a:gd name="connsiteY62" fmla="*/ 200276 h 1161397"/>
              <a:gd name="connsiteX63" fmla="*/ 3791246 w 6884912"/>
              <a:gd name="connsiteY63" fmla="*/ 189996 h 1161397"/>
              <a:gd name="connsiteX64" fmla="*/ 3819864 w 6884912"/>
              <a:gd name="connsiteY64" fmla="*/ 194605 h 1161397"/>
              <a:gd name="connsiteX65" fmla="*/ 3830398 w 6884912"/>
              <a:gd name="connsiteY65" fmla="*/ 188383 h 1161397"/>
              <a:gd name="connsiteX66" fmla="*/ 3834360 w 6884912"/>
              <a:gd name="connsiteY66" fmla="*/ 188992 h 1161397"/>
              <a:gd name="connsiteX67" fmla="*/ 3843715 w 6884912"/>
              <a:gd name="connsiteY67" fmla="*/ 188752 h 1161397"/>
              <a:gd name="connsiteX68" fmla="*/ 3842609 w 6884912"/>
              <a:gd name="connsiteY68" fmla="*/ 197386 h 1161397"/>
              <a:gd name="connsiteX69" fmla="*/ 3853961 w 6884912"/>
              <a:gd name="connsiteY69" fmla="*/ 213380 h 1161397"/>
              <a:gd name="connsiteX70" fmla="*/ 3907640 w 6884912"/>
              <a:gd name="connsiteY70" fmla="*/ 207568 h 1161397"/>
              <a:gd name="connsiteX71" fmla="*/ 3910449 w 6884912"/>
              <a:gd name="connsiteY71" fmla="*/ 197808 h 1161397"/>
              <a:gd name="connsiteX72" fmla="*/ 3917197 w 6884912"/>
              <a:gd name="connsiteY72" fmla="*/ 196121 h 1161397"/>
              <a:gd name="connsiteX73" fmla="*/ 3922400 w 6884912"/>
              <a:gd name="connsiteY73" fmla="*/ 205056 h 1161397"/>
              <a:gd name="connsiteX74" fmla="*/ 4013061 w 6884912"/>
              <a:gd name="connsiteY74" fmla="*/ 224874 h 1161397"/>
              <a:gd name="connsiteX75" fmla="*/ 4220717 w 6884912"/>
              <a:gd name="connsiteY75" fmla="*/ 192946 h 1161397"/>
              <a:gd name="connsiteX76" fmla="*/ 4228802 w 6884912"/>
              <a:gd name="connsiteY76" fmla="*/ 201468 h 1161397"/>
              <a:gd name="connsiteX77" fmla="*/ 4289361 w 6884912"/>
              <a:gd name="connsiteY77" fmla="*/ 196642 h 1161397"/>
              <a:gd name="connsiteX78" fmla="*/ 4498913 w 6884912"/>
              <a:gd name="connsiteY78" fmla="*/ 118915 h 1161397"/>
              <a:gd name="connsiteX79" fmla="*/ 4617330 w 6884912"/>
              <a:gd name="connsiteY79" fmla="*/ 111163 h 1161397"/>
              <a:gd name="connsiteX80" fmla="*/ 4659778 w 6884912"/>
              <a:gd name="connsiteY80" fmla="*/ 118219 h 1161397"/>
              <a:gd name="connsiteX81" fmla="*/ 4730870 w 6884912"/>
              <a:gd name="connsiteY81" fmla="*/ 129432 h 1161397"/>
              <a:gd name="connsiteX82" fmla="*/ 4844073 w 6884912"/>
              <a:gd name="connsiteY82" fmla="*/ 161768 h 1161397"/>
              <a:gd name="connsiteX83" fmla="*/ 4856454 w 6884912"/>
              <a:gd name="connsiteY83" fmla="*/ 130488 h 1161397"/>
              <a:gd name="connsiteX84" fmla="*/ 4920038 w 6884912"/>
              <a:gd name="connsiteY84" fmla="*/ 140418 h 1161397"/>
              <a:gd name="connsiteX85" fmla="*/ 5016639 w 6884912"/>
              <a:gd name="connsiteY85" fmla="*/ 158905 h 1161397"/>
              <a:gd name="connsiteX86" fmla="*/ 5072009 w 6884912"/>
              <a:gd name="connsiteY86" fmla="*/ 161502 h 1161397"/>
              <a:gd name="connsiteX87" fmla="*/ 5223626 w 6884912"/>
              <a:gd name="connsiteY87" fmla="*/ 177356 h 1161397"/>
              <a:gd name="connsiteX88" fmla="*/ 5375773 w 6884912"/>
              <a:gd name="connsiteY88" fmla="*/ 199913 h 1161397"/>
              <a:gd name="connsiteX89" fmla="*/ 5467502 w 6884912"/>
              <a:gd name="connsiteY89" fmla="*/ 250963 h 1161397"/>
              <a:gd name="connsiteX90" fmla="*/ 5592395 w 6884912"/>
              <a:gd name="connsiteY90" fmla="*/ 265434 h 1161397"/>
              <a:gd name="connsiteX91" fmla="*/ 5613532 w 6884912"/>
              <a:gd name="connsiteY91" fmla="*/ 273379 h 1161397"/>
              <a:gd name="connsiteX92" fmla="*/ 5642173 w 6884912"/>
              <a:gd name="connsiteY92" fmla="*/ 266904 h 1161397"/>
              <a:gd name="connsiteX93" fmla="*/ 5756910 w 6884912"/>
              <a:gd name="connsiteY93" fmla="*/ 239211 h 1161397"/>
              <a:gd name="connsiteX94" fmla="*/ 5846667 w 6884912"/>
              <a:gd name="connsiteY94" fmla="*/ 201786 h 1161397"/>
              <a:gd name="connsiteX95" fmla="*/ 5960732 w 6884912"/>
              <a:gd name="connsiteY95" fmla="*/ 220708 h 1161397"/>
              <a:gd name="connsiteX96" fmla="*/ 6029542 w 6884912"/>
              <a:gd name="connsiteY96" fmla="*/ 210339 h 1161397"/>
              <a:gd name="connsiteX97" fmla="*/ 6141123 w 6884912"/>
              <a:gd name="connsiteY97" fmla="*/ 159923 h 1161397"/>
              <a:gd name="connsiteX98" fmla="*/ 6290640 w 6884912"/>
              <a:gd name="connsiteY98" fmla="*/ 167441 h 1161397"/>
              <a:gd name="connsiteX99" fmla="*/ 6322806 w 6884912"/>
              <a:gd name="connsiteY99" fmla="*/ 213293 h 1161397"/>
              <a:gd name="connsiteX100" fmla="*/ 6380420 w 6884912"/>
              <a:gd name="connsiteY100" fmla="*/ 173195 h 1161397"/>
              <a:gd name="connsiteX101" fmla="*/ 6507891 w 6884912"/>
              <a:gd name="connsiteY101" fmla="*/ 118474 h 1161397"/>
              <a:gd name="connsiteX102" fmla="*/ 6571807 w 6884912"/>
              <a:gd name="connsiteY102" fmla="*/ 98636 h 1161397"/>
              <a:gd name="connsiteX103" fmla="*/ 6671880 w 6884912"/>
              <a:gd name="connsiteY103" fmla="*/ 82931 h 1161397"/>
              <a:gd name="connsiteX104" fmla="*/ 6702266 w 6884912"/>
              <a:gd name="connsiteY104" fmla="*/ 75470 h 1161397"/>
              <a:gd name="connsiteX105" fmla="*/ 6845802 w 6884912"/>
              <a:gd name="connsiteY105" fmla="*/ 24496 h 1161397"/>
              <a:gd name="connsiteX106" fmla="*/ 6884912 w 6884912"/>
              <a:gd name="connsiteY10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67875 w 6884912"/>
              <a:gd name="connsiteY7" fmla="*/ 1051976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213420 w 6884912"/>
              <a:gd name="connsiteY6" fmla="*/ 1056868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242716 w 6884912"/>
              <a:gd name="connsiteY20" fmla="*/ 698052 h 1161397"/>
              <a:gd name="connsiteX21" fmla="*/ 1299977 w 6884912"/>
              <a:gd name="connsiteY21" fmla="*/ 639196 h 1161397"/>
              <a:gd name="connsiteX22" fmla="*/ 1326190 w 6884912"/>
              <a:gd name="connsiteY22" fmla="*/ 625955 h 1161397"/>
              <a:gd name="connsiteX23" fmla="*/ 1339600 w 6884912"/>
              <a:gd name="connsiteY23" fmla="*/ 616295 h 1161397"/>
              <a:gd name="connsiteX24" fmla="*/ 1340054 w 6884912"/>
              <a:gd name="connsiteY24" fmla="*/ 614022 h 1161397"/>
              <a:gd name="connsiteX25" fmla="*/ 1391606 w 6884912"/>
              <a:gd name="connsiteY25" fmla="*/ 615229 h 1161397"/>
              <a:gd name="connsiteX26" fmla="*/ 1397565 w 6884912"/>
              <a:gd name="connsiteY26" fmla="*/ 611490 h 1161397"/>
              <a:gd name="connsiteX27" fmla="*/ 1432302 w 6884912"/>
              <a:gd name="connsiteY27" fmla="*/ 617267 h 1161397"/>
              <a:gd name="connsiteX28" fmla="*/ 1449644 w 6884912"/>
              <a:gd name="connsiteY28" fmla="*/ 617591 h 1161397"/>
              <a:gd name="connsiteX29" fmla="*/ 1455793 w 6884912"/>
              <a:gd name="connsiteY29" fmla="*/ 623174 h 1161397"/>
              <a:gd name="connsiteX30" fmla="*/ 1480758 w 6884912"/>
              <a:gd name="connsiteY30" fmla="*/ 620863 h 1161397"/>
              <a:gd name="connsiteX31" fmla="*/ 1483154 w 6884912"/>
              <a:gd name="connsiteY31" fmla="*/ 618527 h 1161397"/>
              <a:gd name="connsiteX32" fmla="*/ 1505495 w 6884912"/>
              <a:gd name="connsiteY32" fmla="*/ 624325 h 1161397"/>
              <a:gd name="connsiteX33" fmla="*/ 1526340 w 6884912"/>
              <a:gd name="connsiteY33" fmla="*/ 638496 h 1161397"/>
              <a:gd name="connsiteX34" fmla="*/ 1731986 w 6884912"/>
              <a:gd name="connsiteY34" fmla="*/ 589682 h 1161397"/>
              <a:gd name="connsiteX35" fmla="*/ 1927935 w 6884912"/>
              <a:gd name="connsiteY35" fmla="*/ 628540 h 1161397"/>
              <a:gd name="connsiteX36" fmla="*/ 2039075 w 6884912"/>
              <a:gd name="connsiteY36" fmla="*/ 599964 h 1161397"/>
              <a:gd name="connsiteX37" fmla="*/ 2066980 w 6884912"/>
              <a:gd name="connsiteY37" fmla="*/ 550413 h 1161397"/>
              <a:gd name="connsiteX38" fmla="*/ 2352236 w 6884912"/>
              <a:gd name="connsiteY38" fmla="*/ 519602 h 1161397"/>
              <a:gd name="connsiteX39" fmla="*/ 2420791 w 6884912"/>
              <a:gd name="connsiteY39" fmla="*/ 492826 h 1161397"/>
              <a:gd name="connsiteX40" fmla="*/ 2489932 w 6884912"/>
              <a:gd name="connsiteY40" fmla="*/ 507864 h 1161397"/>
              <a:gd name="connsiteX41" fmla="*/ 2512917 w 6884912"/>
              <a:gd name="connsiteY41" fmla="*/ 489127 h 1161397"/>
              <a:gd name="connsiteX42" fmla="*/ 2516783 w 6884912"/>
              <a:gd name="connsiteY42" fmla="*/ 485473 h 1161397"/>
              <a:gd name="connsiteX43" fmla="*/ 2534360 w 6884912"/>
              <a:gd name="connsiteY43" fmla="*/ 480064 h 1161397"/>
              <a:gd name="connsiteX44" fmla="*/ 2536691 w 6884912"/>
              <a:gd name="connsiteY44" fmla="*/ 467018 h 1161397"/>
              <a:gd name="connsiteX45" fmla="*/ 2561265 w 6884912"/>
              <a:gd name="connsiteY45" fmla="*/ 450623 h 1161397"/>
              <a:gd name="connsiteX46" fmla="*/ 2594349 w 6884912"/>
              <a:gd name="connsiteY46" fmla="*/ 443884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222191 w 6884912"/>
              <a:gd name="connsiteY52" fmla="*/ 307887 h 1161397"/>
              <a:gd name="connsiteX53" fmla="*/ 3227953 w 6884912"/>
              <a:gd name="connsiteY53" fmla="*/ 297650 h 1161397"/>
              <a:gd name="connsiteX54" fmla="*/ 3510042 w 6884912"/>
              <a:gd name="connsiteY54" fmla="*/ 311820 h 1161397"/>
              <a:gd name="connsiteX55" fmla="*/ 3626773 w 6884912"/>
              <a:gd name="connsiteY55" fmla="*/ 290452 h 1161397"/>
              <a:gd name="connsiteX56" fmla="*/ 3666217 w 6884912"/>
              <a:gd name="connsiteY56" fmla="*/ 273255 h 1161397"/>
              <a:gd name="connsiteX57" fmla="*/ 3732427 w 6884912"/>
              <a:gd name="connsiteY57" fmla="*/ 245039 h 1161397"/>
              <a:gd name="connsiteX58" fmla="*/ 3777022 w 6884912"/>
              <a:gd name="connsiteY58" fmla="*/ 200276 h 1161397"/>
              <a:gd name="connsiteX59" fmla="*/ 3791246 w 6884912"/>
              <a:gd name="connsiteY59" fmla="*/ 189996 h 1161397"/>
              <a:gd name="connsiteX60" fmla="*/ 3819864 w 6884912"/>
              <a:gd name="connsiteY60" fmla="*/ 194605 h 1161397"/>
              <a:gd name="connsiteX61" fmla="*/ 3830398 w 6884912"/>
              <a:gd name="connsiteY61" fmla="*/ 188383 h 1161397"/>
              <a:gd name="connsiteX62" fmla="*/ 3834360 w 6884912"/>
              <a:gd name="connsiteY62" fmla="*/ 188992 h 1161397"/>
              <a:gd name="connsiteX63" fmla="*/ 3843715 w 6884912"/>
              <a:gd name="connsiteY63" fmla="*/ 188752 h 1161397"/>
              <a:gd name="connsiteX64" fmla="*/ 3842609 w 6884912"/>
              <a:gd name="connsiteY64" fmla="*/ 197386 h 1161397"/>
              <a:gd name="connsiteX65" fmla="*/ 3853961 w 6884912"/>
              <a:gd name="connsiteY65" fmla="*/ 213380 h 1161397"/>
              <a:gd name="connsiteX66" fmla="*/ 3907640 w 6884912"/>
              <a:gd name="connsiteY66" fmla="*/ 207568 h 1161397"/>
              <a:gd name="connsiteX67" fmla="*/ 3910449 w 6884912"/>
              <a:gd name="connsiteY67" fmla="*/ 197808 h 1161397"/>
              <a:gd name="connsiteX68" fmla="*/ 3917197 w 6884912"/>
              <a:gd name="connsiteY68" fmla="*/ 196121 h 1161397"/>
              <a:gd name="connsiteX69" fmla="*/ 3922400 w 6884912"/>
              <a:gd name="connsiteY69" fmla="*/ 205056 h 1161397"/>
              <a:gd name="connsiteX70" fmla="*/ 4013061 w 6884912"/>
              <a:gd name="connsiteY70" fmla="*/ 224874 h 1161397"/>
              <a:gd name="connsiteX71" fmla="*/ 4220717 w 6884912"/>
              <a:gd name="connsiteY71" fmla="*/ 192946 h 1161397"/>
              <a:gd name="connsiteX72" fmla="*/ 4228802 w 6884912"/>
              <a:gd name="connsiteY72" fmla="*/ 201468 h 1161397"/>
              <a:gd name="connsiteX73" fmla="*/ 4289361 w 6884912"/>
              <a:gd name="connsiteY73" fmla="*/ 196642 h 1161397"/>
              <a:gd name="connsiteX74" fmla="*/ 4498913 w 6884912"/>
              <a:gd name="connsiteY74" fmla="*/ 118915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844073 w 6884912"/>
              <a:gd name="connsiteY78" fmla="*/ 161768 h 1161397"/>
              <a:gd name="connsiteX79" fmla="*/ 4856454 w 6884912"/>
              <a:gd name="connsiteY79" fmla="*/ 130488 h 1161397"/>
              <a:gd name="connsiteX80" fmla="*/ 4920038 w 6884912"/>
              <a:gd name="connsiteY80" fmla="*/ 140418 h 1161397"/>
              <a:gd name="connsiteX81" fmla="*/ 5016639 w 6884912"/>
              <a:gd name="connsiteY81" fmla="*/ 158905 h 1161397"/>
              <a:gd name="connsiteX82" fmla="*/ 5072009 w 6884912"/>
              <a:gd name="connsiteY82" fmla="*/ 161502 h 1161397"/>
              <a:gd name="connsiteX83" fmla="*/ 5223626 w 6884912"/>
              <a:gd name="connsiteY83" fmla="*/ 177356 h 1161397"/>
              <a:gd name="connsiteX84" fmla="*/ 5375773 w 6884912"/>
              <a:gd name="connsiteY84" fmla="*/ 199913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141123 w 6884912"/>
              <a:gd name="connsiteY93" fmla="*/ 159923 h 1161397"/>
              <a:gd name="connsiteX94" fmla="*/ 6290640 w 6884912"/>
              <a:gd name="connsiteY94" fmla="*/ 167441 h 1161397"/>
              <a:gd name="connsiteX95" fmla="*/ 6322806 w 6884912"/>
              <a:gd name="connsiteY95" fmla="*/ 213293 h 1161397"/>
              <a:gd name="connsiteX96" fmla="*/ 6380420 w 6884912"/>
              <a:gd name="connsiteY96" fmla="*/ 173195 h 1161397"/>
              <a:gd name="connsiteX97" fmla="*/ 6507891 w 6884912"/>
              <a:gd name="connsiteY97" fmla="*/ 118474 h 1161397"/>
              <a:gd name="connsiteX98" fmla="*/ 6571807 w 6884912"/>
              <a:gd name="connsiteY98" fmla="*/ 98636 h 1161397"/>
              <a:gd name="connsiteX99" fmla="*/ 6671880 w 6884912"/>
              <a:gd name="connsiteY99" fmla="*/ 82931 h 1161397"/>
              <a:gd name="connsiteX100" fmla="*/ 6702266 w 6884912"/>
              <a:gd name="connsiteY100" fmla="*/ 75470 h 1161397"/>
              <a:gd name="connsiteX101" fmla="*/ 6845802 w 6884912"/>
              <a:gd name="connsiteY101" fmla="*/ 24496 h 1161397"/>
              <a:gd name="connsiteX102" fmla="*/ 6884912 w 6884912"/>
              <a:gd name="connsiteY10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66947 w 6884912"/>
              <a:gd name="connsiteY16" fmla="*/ 700762 h 1161397"/>
              <a:gd name="connsiteX17" fmla="*/ 1178135 w 6884912"/>
              <a:gd name="connsiteY17" fmla="*/ 698631 h 1161397"/>
              <a:gd name="connsiteX18" fmla="*/ 1178301 w 6884912"/>
              <a:gd name="connsiteY18" fmla="*/ 698094 h 1161397"/>
              <a:gd name="connsiteX19" fmla="*/ 1242716 w 6884912"/>
              <a:gd name="connsiteY19" fmla="*/ 698052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40054 w 6884912"/>
              <a:gd name="connsiteY23" fmla="*/ 614022 h 1161397"/>
              <a:gd name="connsiteX24" fmla="*/ 1391606 w 6884912"/>
              <a:gd name="connsiteY24" fmla="*/ 615229 h 1161397"/>
              <a:gd name="connsiteX25" fmla="*/ 1397565 w 6884912"/>
              <a:gd name="connsiteY25" fmla="*/ 611490 h 1161397"/>
              <a:gd name="connsiteX26" fmla="*/ 1432302 w 6884912"/>
              <a:gd name="connsiteY26" fmla="*/ 617267 h 1161397"/>
              <a:gd name="connsiteX27" fmla="*/ 1449644 w 6884912"/>
              <a:gd name="connsiteY27" fmla="*/ 617591 h 1161397"/>
              <a:gd name="connsiteX28" fmla="*/ 1455793 w 6884912"/>
              <a:gd name="connsiteY28" fmla="*/ 623174 h 1161397"/>
              <a:gd name="connsiteX29" fmla="*/ 1480758 w 6884912"/>
              <a:gd name="connsiteY29" fmla="*/ 620863 h 1161397"/>
              <a:gd name="connsiteX30" fmla="*/ 1483154 w 6884912"/>
              <a:gd name="connsiteY30" fmla="*/ 618527 h 1161397"/>
              <a:gd name="connsiteX31" fmla="*/ 1505495 w 6884912"/>
              <a:gd name="connsiteY31" fmla="*/ 624325 h 1161397"/>
              <a:gd name="connsiteX32" fmla="*/ 1526340 w 6884912"/>
              <a:gd name="connsiteY32" fmla="*/ 638496 h 1161397"/>
              <a:gd name="connsiteX33" fmla="*/ 1731986 w 6884912"/>
              <a:gd name="connsiteY33" fmla="*/ 589682 h 1161397"/>
              <a:gd name="connsiteX34" fmla="*/ 1927935 w 6884912"/>
              <a:gd name="connsiteY34" fmla="*/ 628540 h 1161397"/>
              <a:gd name="connsiteX35" fmla="*/ 2039075 w 6884912"/>
              <a:gd name="connsiteY35" fmla="*/ 599964 h 1161397"/>
              <a:gd name="connsiteX36" fmla="*/ 2066980 w 6884912"/>
              <a:gd name="connsiteY36" fmla="*/ 550413 h 1161397"/>
              <a:gd name="connsiteX37" fmla="*/ 2352236 w 6884912"/>
              <a:gd name="connsiteY37" fmla="*/ 519602 h 1161397"/>
              <a:gd name="connsiteX38" fmla="*/ 2420791 w 6884912"/>
              <a:gd name="connsiteY38" fmla="*/ 492826 h 1161397"/>
              <a:gd name="connsiteX39" fmla="*/ 2489932 w 6884912"/>
              <a:gd name="connsiteY39" fmla="*/ 507864 h 1161397"/>
              <a:gd name="connsiteX40" fmla="*/ 2512917 w 6884912"/>
              <a:gd name="connsiteY40" fmla="*/ 489127 h 1161397"/>
              <a:gd name="connsiteX41" fmla="*/ 2516783 w 6884912"/>
              <a:gd name="connsiteY41" fmla="*/ 485473 h 1161397"/>
              <a:gd name="connsiteX42" fmla="*/ 2534360 w 6884912"/>
              <a:gd name="connsiteY42" fmla="*/ 480064 h 1161397"/>
              <a:gd name="connsiteX43" fmla="*/ 2536691 w 6884912"/>
              <a:gd name="connsiteY43" fmla="*/ 467018 h 1161397"/>
              <a:gd name="connsiteX44" fmla="*/ 2561265 w 6884912"/>
              <a:gd name="connsiteY44" fmla="*/ 450623 h 1161397"/>
              <a:gd name="connsiteX45" fmla="*/ 2594349 w 6884912"/>
              <a:gd name="connsiteY45" fmla="*/ 443884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222191 w 6884912"/>
              <a:gd name="connsiteY51" fmla="*/ 307887 h 1161397"/>
              <a:gd name="connsiteX52" fmla="*/ 3227953 w 6884912"/>
              <a:gd name="connsiteY52" fmla="*/ 297650 h 1161397"/>
              <a:gd name="connsiteX53" fmla="*/ 3510042 w 6884912"/>
              <a:gd name="connsiteY53" fmla="*/ 311820 h 1161397"/>
              <a:gd name="connsiteX54" fmla="*/ 3626773 w 6884912"/>
              <a:gd name="connsiteY54" fmla="*/ 290452 h 1161397"/>
              <a:gd name="connsiteX55" fmla="*/ 3666217 w 6884912"/>
              <a:gd name="connsiteY55" fmla="*/ 273255 h 1161397"/>
              <a:gd name="connsiteX56" fmla="*/ 3732427 w 6884912"/>
              <a:gd name="connsiteY56" fmla="*/ 245039 h 1161397"/>
              <a:gd name="connsiteX57" fmla="*/ 3777022 w 6884912"/>
              <a:gd name="connsiteY57" fmla="*/ 200276 h 1161397"/>
              <a:gd name="connsiteX58" fmla="*/ 3791246 w 6884912"/>
              <a:gd name="connsiteY58" fmla="*/ 189996 h 1161397"/>
              <a:gd name="connsiteX59" fmla="*/ 3819864 w 6884912"/>
              <a:gd name="connsiteY59" fmla="*/ 194605 h 1161397"/>
              <a:gd name="connsiteX60" fmla="*/ 3830398 w 6884912"/>
              <a:gd name="connsiteY60" fmla="*/ 188383 h 1161397"/>
              <a:gd name="connsiteX61" fmla="*/ 3834360 w 6884912"/>
              <a:gd name="connsiteY61" fmla="*/ 188992 h 1161397"/>
              <a:gd name="connsiteX62" fmla="*/ 3843715 w 6884912"/>
              <a:gd name="connsiteY62" fmla="*/ 188752 h 1161397"/>
              <a:gd name="connsiteX63" fmla="*/ 3842609 w 6884912"/>
              <a:gd name="connsiteY63" fmla="*/ 197386 h 1161397"/>
              <a:gd name="connsiteX64" fmla="*/ 3853961 w 6884912"/>
              <a:gd name="connsiteY64" fmla="*/ 213380 h 1161397"/>
              <a:gd name="connsiteX65" fmla="*/ 3907640 w 6884912"/>
              <a:gd name="connsiteY65" fmla="*/ 207568 h 1161397"/>
              <a:gd name="connsiteX66" fmla="*/ 3910449 w 6884912"/>
              <a:gd name="connsiteY66" fmla="*/ 197808 h 1161397"/>
              <a:gd name="connsiteX67" fmla="*/ 3917197 w 6884912"/>
              <a:gd name="connsiteY67" fmla="*/ 196121 h 1161397"/>
              <a:gd name="connsiteX68" fmla="*/ 3922400 w 6884912"/>
              <a:gd name="connsiteY68" fmla="*/ 205056 h 1161397"/>
              <a:gd name="connsiteX69" fmla="*/ 4013061 w 6884912"/>
              <a:gd name="connsiteY69" fmla="*/ 224874 h 1161397"/>
              <a:gd name="connsiteX70" fmla="*/ 4220717 w 6884912"/>
              <a:gd name="connsiteY70" fmla="*/ 192946 h 1161397"/>
              <a:gd name="connsiteX71" fmla="*/ 4228802 w 6884912"/>
              <a:gd name="connsiteY71" fmla="*/ 201468 h 1161397"/>
              <a:gd name="connsiteX72" fmla="*/ 4289361 w 6884912"/>
              <a:gd name="connsiteY72" fmla="*/ 196642 h 1161397"/>
              <a:gd name="connsiteX73" fmla="*/ 4498913 w 6884912"/>
              <a:gd name="connsiteY73" fmla="*/ 118915 h 1161397"/>
              <a:gd name="connsiteX74" fmla="*/ 4617330 w 6884912"/>
              <a:gd name="connsiteY74" fmla="*/ 111163 h 1161397"/>
              <a:gd name="connsiteX75" fmla="*/ 4659778 w 6884912"/>
              <a:gd name="connsiteY75" fmla="*/ 118219 h 1161397"/>
              <a:gd name="connsiteX76" fmla="*/ 4730870 w 6884912"/>
              <a:gd name="connsiteY76" fmla="*/ 129432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375773 w 6884912"/>
              <a:gd name="connsiteY83" fmla="*/ 199913 h 1161397"/>
              <a:gd name="connsiteX84" fmla="*/ 5467502 w 6884912"/>
              <a:gd name="connsiteY84" fmla="*/ 250963 h 1161397"/>
              <a:gd name="connsiteX85" fmla="*/ 5592395 w 6884912"/>
              <a:gd name="connsiteY85" fmla="*/ 265434 h 1161397"/>
              <a:gd name="connsiteX86" fmla="*/ 5613532 w 6884912"/>
              <a:gd name="connsiteY86" fmla="*/ 273379 h 1161397"/>
              <a:gd name="connsiteX87" fmla="*/ 5642173 w 6884912"/>
              <a:gd name="connsiteY87" fmla="*/ 266904 h 1161397"/>
              <a:gd name="connsiteX88" fmla="*/ 5756910 w 6884912"/>
              <a:gd name="connsiteY88" fmla="*/ 239211 h 1161397"/>
              <a:gd name="connsiteX89" fmla="*/ 5846667 w 6884912"/>
              <a:gd name="connsiteY89" fmla="*/ 201786 h 1161397"/>
              <a:gd name="connsiteX90" fmla="*/ 5960732 w 6884912"/>
              <a:gd name="connsiteY90" fmla="*/ 220708 h 1161397"/>
              <a:gd name="connsiteX91" fmla="*/ 6029542 w 6884912"/>
              <a:gd name="connsiteY91" fmla="*/ 210339 h 1161397"/>
              <a:gd name="connsiteX92" fmla="*/ 6141123 w 6884912"/>
              <a:gd name="connsiteY92" fmla="*/ 159923 h 1161397"/>
              <a:gd name="connsiteX93" fmla="*/ 6290640 w 6884912"/>
              <a:gd name="connsiteY93" fmla="*/ 167441 h 1161397"/>
              <a:gd name="connsiteX94" fmla="*/ 6322806 w 6884912"/>
              <a:gd name="connsiteY94" fmla="*/ 213293 h 1161397"/>
              <a:gd name="connsiteX95" fmla="*/ 6380420 w 6884912"/>
              <a:gd name="connsiteY95" fmla="*/ 173195 h 1161397"/>
              <a:gd name="connsiteX96" fmla="*/ 6507891 w 6884912"/>
              <a:gd name="connsiteY96" fmla="*/ 118474 h 1161397"/>
              <a:gd name="connsiteX97" fmla="*/ 6571807 w 6884912"/>
              <a:gd name="connsiteY97" fmla="*/ 98636 h 1161397"/>
              <a:gd name="connsiteX98" fmla="*/ 6671880 w 6884912"/>
              <a:gd name="connsiteY98" fmla="*/ 82931 h 1161397"/>
              <a:gd name="connsiteX99" fmla="*/ 6702266 w 6884912"/>
              <a:gd name="connsiteY99" fmla="*/ 75470 h 1161397"/>
              <a:gd name="connsiteX100" fmla="*/ 6845802 w 6884912"/>
              <a:gd name="connsiteY100" fmla="*/ 24496 h 1161397"/>
              <a:gd name="connsiteX101" fmla="*/ 6884912 w 6884912"/>
              <a:gd name="connsiteY10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78135 w 6884912"/>
              <a:gd name="connsiteY16" fmla="*/ 698631 h 1161397"/>
              <a:gd name="connsiteX17" fmla="*/ 1178301 w 6884912"/>
              <a:gd name="connsiteY17" fmla="*/ 698094 h 1161397"/>
              <a:gd name="connsiteX18" fmla="*/ 1242716 w 6884912"/>
              <a:gd name="connsiteY18" fmla="*/ 698052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40054 w 6884912"/>
              <a:gd name="connsiteY22" fmla="*/ 614022 h 1161397"/>
              <a:gd name="connsiteX23" fmla="*/ 1391606 w 6884912"/>
              <a:gd name="connsiteY23" fmla="*/ 615229 h 1161397"/>
              <a:gd name="connsiteX24" fmla="*/ 1397565 w 6884912"/>
              <a:gd name="connsiteY24" fmla="*/ 611490 h 1161397"/>
              <a:gd name="connsiteX25" fmla="*/ 1432302 w 6884912"/>
              <a:gd name="connsiteY25" fmla="*/ 617267 h 1161397"/>
              <a:gd name="connsiteX26" fmla="*/ 1449644 w 6884912"/>
              <a:gd name="connsiteY26" fmla="*/ 617591 h 1161397"/>
              <a:gd name="connsiteX27" fmla="*/ 1455793 w 6884912"/>
              <a:gd name="connsiteY27" fmla="*/ 623174 h 1161397"/>
              <a:gd name="connsiteX28" fmla="*/ 1480758 w 6884912"/>
              <a:gd name="connsiteY28" fmla="*/ 620863 h 1161397"/>
              <a:gd name="connsiteX29" fmla="*/ 1483154 w 6884912"/>
              <a:gd name="connsiteY29" fmla="*/ 618527 h 1161397"/>
              <a:gd name="connsiteX30" fmla="*/ 1505495 w 6884912"/>
              <a:gd name="connsiteY30" fmla="*/ 624325 h 1161397"/>
              <a:gd name="connsiteX31" fmla="*/ 1526340 w 6884912"/>
              <a:gd name="connsiteY31" fmla="*/ 638496 h 1161397"/>
              <a:gd name="connsiteX32" fmla="*/ 1731986 w 6884912"/>
              <a:gd name="connsiteY32" fmla="*/ 589682 h 1161397"/>
              <a:gd name="connsiteX33" fmla="*/ 1927935 w 6884912"/>
              <a:gd name="connsiteY33" fmla="*/ 628540 h 1161397"/>
              <a:gd name="connsiteX34" fmla="*/ 2039075 w 6884912"/>
              <a:gd name="connsiteY34" fmla="*/ 599964 h 1161397"/>
              <a:gd name="connsiteX35" fmla="*/ 2066980 w 6884912"/>
              <a:gd name="connsiteY35" fmla="*/ 550413 h 1161397"/>
              <a:gd name="connsiteX36" fmla="*/ 2352236 w 6884912"/>
              <a:gd name="connsiteY36" fmla="*/ 519602 h 1161397"/>
              <a:gd name="connsiteX37" fmla="*/ 2420791 w 6884912"/>
              <a:gd name="connsiteY37" fmla="*/ 492826 h 1161397"/>
              <a:gd name="connsiteX38" fmla="*/ 2489932 w 6884912"/>
              <a:gd name="connsiteY38" fmla="*/ 507864 h 1161397"/>
              <a:gd name="connsiteX39" fmla="*/ 2512917 w 6884912"/>
              <a:gd name="connsiteY39" fmla="*/ 489127 h 1161397"/>
              <a:gd name="connsiteX40" fmla="*/ 2516783 w 6884912"/>
              <a:gd name="connsiteY40" fmla="*/ 485473 h 1161397"/>
              <a:gd name="connsiteX41" fmla="*/ 2534360 w 6884912"/>
              <a:gd name="connsiteY41" fmla="*/ 480064 h 1161397"/>
              <a:gd name="connsiteX42" fmla="*/ 2536691 w 6884912"/>
              <a:gd name="connsiteY42" fmla="*/ 467018 h 1161397"/>
              <a:gd name="connsiteX43" fmla="*/ 2561265 w 6884912"/>
              <a:gd name="connsiteY43" fmla="*/ 450623 h 1161397"/>
              <a:gd name="connsiteX44" fmla="*/ 2594349 w 6884912"/>
              <a:gd name="connsiteY44" fmla="*/ 443884 h 1161397"/>
              <a:gd name="connsiteX45" fmla="*/ 2754324 w 6884912"/>
              <a:gd name="connsiteY45" fmla="*/ 424766 h 1161397"/>
              <a:gd name="connsiteX46" fmla="*/ 2848470 w 6884912"/>
              <a:gd name="connsiteY46" fmla="*/ 405966 h 1161397"/>
              <a:gd name="connsiteX47" fmla="*/ 2881772 w 6884912"/>
              <a:gd name="connsiteY47" fmla="*/ 387260 h 1161397"/>
              <a:gd name="connsiteX48" fmla="*/ 2929932 w 6884912"/>
              <a:gd name="connsiteY48" fmla="*/ 368912 h 1161397"/>
              <a:gd name="connsiteX49" fmla="*/ 3013020 w 6884912"/>
              <a:gd name="connsiteY49" fmla="*/ 327578 h 1161397"/>
              <a:gd name="connsiteX50" fmla="*/ 3222191 w 6884912"/>
              <a:gd name="connsiteY50" fmla="*/ 307887 h 1161397"/>
              <a:gd name="connsiteX51" fmla="*/ 3227953 w 6884912"/>
              <a:gd name="connsiteY51" fmla="*/ 297650 h 1161397"/>
              <a:gd name="connsiteX52" fmla="*/ 3510042 w 6884912"/>
              <a:gd name="connsiteY52" fmla="*/ 311820 h 1161397"/>
              <a:gd name="connsiteX53" fmla="*/ 3626773 w 6884912"/>
              <a:gd name="connsiteY53" fmla="*/ 290452 h 1161397"/>
              <a:gd name="connsiteX54" fmla="*/ 3666217 w 6884912"/>
              <a:gd name="connsiteY54" fmla="*/ 273255 h 1161397"/>
              <a:gd name="connsiteX55" fmla="*/ 3732427 w 6884912"/>
              <a:gd name="connsiteY55" fmla="*/ 245039 h 1161397"/>
              <a:gd name="connsiteX56" fmla="*/ 3777022 w 6884912"/>
              <a:gd name="connsiteY56" fmla="*/ 200276 h 1161397"/>
              <a:gd name="connsiteX57" fmla="*/ 3791246 w 6884912"/>
              <a:gd name="connsiteY57" fmla="*/ 189996 h 1161397"/>
              <a:gd name="connsiteX58" fmla="*/ 3819864 w 6884912"/>
              <a:gd name="connsiteY58" fmla="*/ 194605 h 1161397"/>
              <a:gd name="connsiteX59" fmla="*/ 3830398 w 6884912"/>
              <a:gd name="connsiteY59" fmla="*/ 188383 h 1161397"/>
              <a:gd name="connsiteX60" fmla="*/ 3834360 w 6884912"/>
              <a:gd name="connsiteY60" fmla="*/ 188992 h 1161397"/>
              <a:gd name="connsiteX61" fmla="*/ 3843715 w 6884912"/>
              <a:gd name="connsiteY61" fmla="*/ 188752 h 1161397"/>
              <a:gd name="connsiteX62" fmla="*/ 3842609 w 6884912"/>
              <a:gd name="connsiteY62" fmla="*/ 197386 h 1161397"/>
              <a:gd name="connsiteX63" fmla="*/ 3853961 w 6884912"/>
              <a:gd name="connsiteY63" fmla="*/ 213380 h 1161397"/>
              <a:gd name="connsiteX64" fmla="*/ 3907640 w 6884912"/>
              <a:gd name="connsiteY64" fmla="*/ 207568 h 1161397"/>
              <a:gd name="connsiteX65" fmla="*/ 3910449 w 6884912"/>
              <a:gd name="connsiteY65" fmla="*/ 197808 h 1161397"/>
              <a:gd name="connsiteX66" fmla="*/ 3917197 w 6884912"/>
              <a:gd name="connsiteY66" fmla="*/ 196121 h 1161397"/>
              <a:gd name="connsiteX67" fmla="*/ 3922400 w 6884912"/>
              <a:gd name="connsiteY67" fmla="*/ 205056 h 1161397"/>
              <a:gd name="connsiteX68" fmla="*/ 4013061 w 6884912"/>
              <a:gd name="connsiteY68" fmla="*/ 224874 h 1161397"/>
              <a:gd name="connsiteX69" fmla="*/ 4220717 w 6884912"/>
              <a:gd name="connsiteY69" fmla="*/ 192946 h 1161397"/>
              <a:gd name="connsiteX70" fmla="*/ 4228802 w 6884912"/>
              <a:gd name="connsiteY70" fmla="*/ 201468 h 1161397"/>
              <a:gd name="connsiteX71" fmla="*/ 4289361 w 6884912"/>
              <a:gd name="connsiteY71" fmla="*/ 196642 h 1161397"/>
              <a:gd name="connsiteX72" fmla="*/ 4498913 w 6884912"/>
              <a:gd name="connsiteY72" fmla="*/ 118915 h 1161397"/>
              <a:gd name="connsiteX73" fmla="*/ 4617330 w 6884912"/>
              <a:gd name="connsiteY73" fmla="*/ 111163 h 1161397"/>
              <a:gd name="connsiteX74" fmla="*/ 4659778 w 6884912"/>
              <a:gd name="connsiteY74" fmla="*/ 118219 h 1161397"/>
              <a:gd name="connsiteX75" fmla="*/ 4730870 w 6884912"/>
              <a:gd name="connsiteY75" fmla="*/ 129432 h 1161397"/>
              <a:gd name="connsiteX76" fmla="*/ 4844073 w 6884912"/>
              <a:gd name="connsiteY76" fmla="*/ 161768 h 1161397"/>
              <a:gd name="connsiteX77" fmla="*/ 4856454 w 6884912"/>
              <a:gd name="connsiteY77" fmla="*/ 130488 h 1161397"/>
              <a:gd name="connsiteX78" fmla="*/ 4920038 w 6884912"/>
              <a:gd name="connsiteY78" fmla="*/ 140418 h 1161397"/>
              <a:gd name="connsiteX79" fmla="*/ 5016639 w 6884912"/>
              <a:gd name="connsiteY79" fmla="*/ 158905 h 1161397"/>
              <a:gd name="connsiteX80" fmla="*/ 5072009 w 6884912"/>
              <a:gd name="connsiteY80" fmla="*/ 161502 h 1161397"/>
              <a:gd name="connsiteX81" fmla="*/ 5223626 w 6884912"/>
              <a:gd name="connsiteY81" fmla="*/ 177356 h 1161397"/>
              <a:gd name="connsiteX82" fmla="*/ 5375773 w 6884912"/>
              <a:gd name="connsiteY82" fmla="*/ 199913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5960732 w 6884912"/>
              <a:gd name="connsiteY89" fmla="*/ 220708 h 1161397"/>
              <a:gd name="connsiteX90" fmla="*/ 6029542 w 6884912"/>
              <a:gd name="connsiteY90" fmla="*/ 210339 h 1161397"/>
              <a:gd name="connsiteX91" fmla="*/ 6141123 w 6884912"/>
              <a:gd name="connsiteY91" fmla="*/ 159923 h 1161397"/>
              <a:gd name="connsiteX92" fmla="*/ 6290640 w 6884912"/>
              <a:gd name="connsiteY92" fmla="*/ 167441 h 1161397"/>
              <a:gd name="connsiteX93" fmla="*/ 6322806 w 6884912"/>
              <a:gd name="connsiteY93" fmla="*/ 213293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178301 w 6884912"/>
              <a:gd name="connsiteY16" fmla="*/ 698094 h 1161397"/>
              <a:gd name="connsiteX17" fmla="*/ 1242716 w 6884912"/>
              <a:gd name="connsiteY17" fmla="*/ 698052 h 1161397"/>
              <a:gd name="connsiteX18" fmla="*/ 1299977 w 6884912"/>
              <a:gd name="connsiteY18" fmla="*/ 639196 h 1161397"/>
              <a:gd name="connsiteX19" fmla="*/ 1326190 w 6884912"/>
              <a:gd name="connsiteY19" fmla="*/ 625955 h 1161397"/>
              <a:gd name="connsiteX20" fmla="*/ 1339600 w 6884912"/>
              <a:gd name="connsiteY20" fmla="*/ 616295 h 1161397"/>
              <a:gd name="connsiteX21" fmla="*/ 1340054 w 6884912"/>
              <a:gd name="connsiteY21" fmla="*/ 614022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26340 w 6884912"/>
              <a:gd name="connsiteY30" fmla="*/ 638496 h 1161397"/>
              <a:gd name="connsiteX31" fmla="*/ 1731986 w 6884912"/>
              <a:gd name="connsiteY31" fmla="*/ 589682 h 1161397"/>
              <a:gd name="connsiteX32" fmla="*/ 1927935 w 6884912"/>
              <a:gd name="connsiteY32" fmla="*/ 628540 h 1161397"/>
              <a:gd name="connsiteX33" fmla="*/ 2039075 w 6884912"/>
              <a:gd name="connsiteY33" fmla="*/ 599964 h 1161397"/>
              <a:gd name="connsiteX34" fmla="*/ 2066980 w 6884912"/>
              <a:gd name="connsiteY34" fmla="*/ 550413 h 1161397"/>
              <a:gd name="connsiteX35" fmla="*/ 2352236 w 6884912"/>
              <a:gd name="connsiteY35" fmla="*/ 519602 h 1161397"/>
              <a:gd name="connsiteX36" fmla="*/ 2420791 w 6884912"/>
              <a:gd name="connsiteY36" fmla="*/ 492826 h 1161397"/>
              <a:gd name="connsiteX37" fmla="*/ 2489932 w 6884912"/>
              <a:gd name="connsiteY37" fmla="*/ 507864 h 1161397"/>
              <a:gd name="connsiteX38" fmla="*/ 2512917 w 6884912"/>
              <a:gd name="connsiteY38" fmla="*/ 489127 h 1161397"/>
              <a:gd name="connsiteX39" fmla="*/ 2516783 w 6884912"/>
              <a:gd name="connsiteY39" fmla="*/ 485473 h 1161397"/>
              <a:gd name="connsiteX40" fmla="*/ 2534360 w 6884912"/>
              <a:gd name="connsiteY40" fmla="*/ 480064 h 1161397"/>
              <a:gd name="connsiteX41" fmla="*/ 2536691 w 6884912"/>
              <a:gd name="connsiteY41" fmla="*/ 467018 h 1161397"/>
              <a:gd name="connsiteX42" fmla="*/ 2561265 w 6884912"/>
              <a:gd name="connsiteY42" fmla="*/ 450623 h 1161397"/>
              <a:gd name="connsiteX43" fmla="*/ 2594349 w 6884912"/>
              <a:gd name="connsiteY43" fmla="*/ 443884 h 1161397"/>
              <a:gd name="connsiteX44" fmla="*/ 2754324 w 6884912"/>
              <a:gd name="connsiteY44" fmla="*/ 424766 h 1161397"/>
              <a:gd name="connsiteX45" fmla="*/ 2848470 w 6884912"/>
              <a:gd name="connsiteY45" fmla="*/ 405966 h 1161397"/>
              <a:gd name="connsiteX46" fmla="*/ 2881772 w 6884912"/>
              <a:gd name="connsiteY46" fmla="*/ 387260 h 1161397"/>
              <a:gd name="connsiteX47" fmla="*/ 2929932 w 6884912"/>
              <a:gd name="connsiteY47" fmla="*/ 368912 h 1161397"/>
              <a:gd name="connsiteX48" fmla="*/ 3013020 w 6884912"/>
              <a:gd name="connsiteY48" fmla="*/ 327578 h 1161397"/>
              <a:gd name="connsiteX49" fmla="*/ 3222191 w 6884912"/>
              <a:gd name="connsiteY49" fmla="*/ 307887 h 1161397"/>
              <a:gd name="connsiteX50" fmla="*/ 3227953 w 6884912"/>
              <a:gd name="connsiteY50" fmla="*/ 297650 h 1161397"/>
              <a:gd name="connsiteX51" fmla="*/ 3510042 w 6884912"/>
              <a:gd name="connsiteY51" fmla="*/ 311820 h 1161397"/>
              <a:gd name="connsiteX52" fmla="*/ 3626773 w 6884912"/>
              <a:gd name="connsiteY52" fmla="*/ 290452 h 1161397"/>
              <a:gd name="connsiteX53" fmla="*/ 3666217 w 6884912"/>
              <a:gd name="connsiteY53" fmla="*/ 273255 h 1161397"/>
              <a:gd name="connsiteX54" fmla="*/ 3732427 w 6884912"/>
              <a:gd name="connsiteY54" fmla="*/ 245039 h 1161397"/>
              <a:gd name="connsiteX55" fmla="*/ 3777022 w 6884912"/>
              <a:gd name="connsiteY55" fmla="*/ 200276 h 1161397"/>
              <a:gd name="connsiteX56" fmla="*/ 3791246 w 6884912"/>
              <a:gd name="connsiteY56" fmla="*/ 189996 h 1161397"/>
              <a:gd name="connsiteX57" fmla="*/ 3819864 w 6884912"/>
              <a:gd name="connsiteY57" fmla="*/ 194605 h 1161397"/>
              <a:gd name="connsiteX58" fmla="*/ 3830398 w 6884912"/>
              <a:gd name="connsiteY58" fmla="*/ 188383 h 1161397"/>
              <a:gd name="connsiteX59" fmla="*/ 3834360 w 6884912"/>
              <a:gd name="connsiteY59" fmla="*/ 188992 h 1161397"/>
              <a:gd name="connsiteX60" fmla="*/ 3843715 w 6884912"/>
              <a:gd name="connsiteY60" fmla="*/ 188752 h 1161397"/>
              <a:gd name="connsiteX61" fmla="*/ 3842609 w 6884912"/>
              <a:gd name="connsiteY61" fmla="*/ 197386 h 1161397"/>
              <a:gd name="connsiteX62" fmla="*/ 3853961 w 6884912"/>
              <a:gd name="connsiteY62" fmla="*/ 213380 h 1161397"/>
              <a:gd name="connsiteX63" fmla="*/ 3907640 w 6884912"/>
              <a:gd name="connsiteY63" fmla="*/ 207568 h 1161397"/>
              <a:gd name="connsiteX64" fmla="*/ 3910449 w 6884912"/>
              <a:gd name="connsiteY64" fmla="*/ 197808 h 1161397"/>
              <a:gd name="connsiteX65" fmla="*/ 3917197 w 6884912"/>
              <a:gd name="connsiteY65" fmla="*/ 196121 h 1161397"/>
              <a:gd name="connsiteX66" fmla="*/ 3922400 w 6884912"/>
              <a:gd name="connsiteY66" fmla="*/ 205056 h 1161397"/>
              <a:gd name="connsiteX67" fmla="*/ 4013061 w 6884912"/>
              <a:gd name="connsiteY67" fmla="*/ 224874 h 1161397"/>
              <a:gd name="connsiteX68" fmla="*/ 4220717 w 6884912"/>
              <a:gd name="connsiteY68" fmla="*/ 192946 h 1161397"/>
              <a:gd name="connsiteX69" fmla="*/ 4228802 w 6884912"/>
              <a:gd name="connsiteY69" fmla="*/ 201468 h 1161397"/>
              <a:gd name="connsiteX70" fmla="*/ 4289361 w 6884912"/>
              <a:gd name="connsiteY70" fmla="*/ 196642 h 1161397"/>
              <a:gd name="connsiteX71" fmla="*/ 4498913 w 6884912"/>
              <a:gd name="connsiteY71" fmla="*/ 118915 h 1161397"/>
              <a:gd name="connsiteX72" fmla="*/ 4617330 w 6884912"/>
              <a:gd name="connsiteY72" fmla="*/ 111163 h 1161397"/>
              <a:gd name="connsiteX73" fmla="*/ 4659778 w 6884912"/>
              <a:gd name="connsiteY73" fmla="*/ 118219 h 1161397"/>
              <a:gd name="connsiteX74" fmla="*/ 4730870 w 6884912"/>
              <a:gd name="connsiteY74" fmla="*/ 129432 h 1161397"/>
              <a:gd name="connsiteX75" fmla="*/ 4844073 w 6884912"/>
              <a:gd name="connsiteY75" fmla="*/ 161768 h 1161397"/>
              <a:gd name="connsiteX76" fmla="*/ 4856454 w 6884912"/>
              <a:gd name="connsiteY76" fmla="*/ 130488 h 1161397"/>
              <a:gd name="connsiteX77" fmla="*/ 4920038 w 6884912"/>
              <a:gd name="connsiteY77" fmla="*/ 140418 h 1161397"/>
              <a:gd name="connsiteX78" fmla="*/ 5016639 w 6884912"/>
              <a:gd name="connsiteY78" fmla="*/ 158905 h 1161397"/>
              <a:gd name="connsiteX79" fmla="*/ 5072009 w 6884912"/>
              <a:gd name="connsiteY79" fmla="*/ 161502 h 1161397"/>
              <a:gd name="connsiteX80" fmla="*/ 5223626 w 6884912"/>
              <a:gd name="connsiteY80" fmla="*/ 177356 h 1161397"/>
              <a:gd name="connsiteX81" fmla="*/ 5375773 w 6884912"/>
              <a:gd name="connsiteY81" fmla="*/ 199913 h 1161397"/>
              <a:gd name="connsiteX82" fmla="*/ 5467502 w 6884912"/>
              <a:gd name="connsiteY82" fmla="*/ 250963 h 1161397"/>
              <a:gd name="connsiteX83" fmla="*/ 5592395 w 6884912"/>
              <a:gd name="connsiteY83" fmla="*/ 265434 h 1161397"/>
              <a:gd name="connsiteX84" fmla="*/ 5613532 w 6884912"/>
              <a:gd name="connsiteY84" fmla="*/ 273379 h 1161397"/>
              <a:gd name="connsiteX85" fmla="*/ 5642173 w 6884912"/>
              <a:gd name="connsiteY85" fmla="*/ 266904 h 1161397"/>
              <a:gd name="connsiteX86" fmla="*/ 5756910 w 6884912"/>
              <a:gd name="connsiteY86" fmla="*/ 239211 h 1161397"/>
              <a:gd name="connsiteX87" fmla="*/ 5846667 w 6884912"/>
              <a:gd name="connsiteY87" fmla="*/ 201786 h 1161397"/>
              <a:gd name="connsiteX88" fmla="*/ 5960732 w 6884912"/>
              <a:gd name="connsiteY88" fmla="*/ 220708 h 1161397"/>
              <a:gd name="connsiteX89" fmla="*/ 6029542 w 6884912"/>
              <a:gd name="connsiteY89" fmla="*/ 210339 h 1161397"/>
              <a:gd name="connsiteX90" fmla="*/ 6141123 w 6884912"/>
              <a:gd name="connsiteY90" fmla="*/ 159923 h 1161397"/>
              <a:gd name="connsiteX91" fmla="*/ 6290640 w 6884912"/>
              <a:gd name="connsiteY91" fmla="*/ 167441 h 1161397"/>
              <a:gd name="connsiteX92" fmla="*/ 6322806 w 6884912"/>
              <a:gd name="connsiteY92" fmla="*/ 213293 h 1161397"/>
              <a:gd name="connsiteX93" fmla="*/ 6380420 w 6884912"/>
              <a:gd name="connsiteY93" fmla="*/ 173195 h 1161397"/>
              <a:gd name="connsiteX94" fmla="*/ 6507891 w 6884912"/>
              <a:gd name="connsiteY94" fmla="*/ 118474 h 1161397"/>
              <a:gd name="connsiteX95" fmla="*/ 6571807 w 6884912"/>
              <a:gd name="connsiteY95" fmla="*/ 98636 h 1161397"/>
              <a:gd name="connsiteX96" fmla="*/ 6671880 w 6884912"/>
              <a:gd name="connsiteY96" fmla="*/ 82931 h 1161397"/>
              <a:gd name="connsiteX97" fmla="*/ 6702266 w 6884912"/>
              <a:gd name="connsiteY97" fmla="*/ 75470 h 1161397"/>
              <a:gd name="connsiteX98" fmla="*/ 6845802 w 6884912"/>
              <a:gd name="connsiteY98" fmla="*/ 24496 h 1161397"/>
              <a:gd name="connsiteX99" fmla="*/ 6884912 w 6884912"/>
              <a:gd name="connsiteY9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7166 w 6884912"/>
              <a:gd name="connsiteY14" fmla="*/ 744338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884912" h="1161397">
                <a:moveTo>
                  <a:pt x="6884912" y="0"/>
                </a:moveTo>
                <a:lnTo>
                  <a:pt x="6884912" y="1161397"/>
                </a:lnTo>
                <a:lnTo>
                  <a:pt x="0" y="1161397"/>
                </a:lnTo>
                <a:lnTo>
                  <a:pt x="27135" y="1147460"/>
                </a:lnTo>
                <a:cubicBezTo>
                  <a:pt x="57431" y="1167048"/>
                  <a:pt x="61886" y="1088181"/>
                  <a:pt x="115388" y="1111320"/>
                </a:cubicBezTo>
                <a:cubicBezTo>
                  <a:pt x="146435" y="1096221"/>
                  <a:pt x="156823" y="1079485"/>
                  <a:pt x="213420" y="1056868"/>
                </a:cubicBezTo>
                <a:cubicBezTo>
                  <a:pt x="288217" y="1040787"/>
                  <a:pt x="383333" y="1044881"/>
                  <a:pt x="454970" y="1023343"/>
                </a:cubicBezTo>
                <a:cubicBezTo>
                  <a:pt x="440966" y="999969"/>
                  <a:pt x="571419" y="1006841"/>
                  <a:pt x="548162" y="984908"/>
                </a:cubicBezTo>
                <a:cubicBezTo>
                  <a:pt x="561321" y="956563"/>
                  <a:pt x="637415" y="1010272"/>
                  <a:pt x="651408" y="984938"/>
                </a:cubicBezTo>
                <a:cubicBezTo>
                  <a:pt x="671652" y="980952"/>
                  <a:pt x="698726" y="950833"/>
                  <a:pt x="723108" y="941904"/>
                </a:cubicBezTo>
                <a:cubicBezTo>
                  <a:pt x="760262" y="946949"/>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6251" y="768649"/>
                  <a:pt x="1137166" y="744338"/>
                </a:cubicBezTo>
                <a:lnTo>
                  <a:pt x="1207847" y="689087"/>
                </a:lnTo>
                <a:cubicBezTo>
                  <a:pt x="1226429" y="687736"/>
                  <a:pt x="1222409" y="707958"/>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cubicBezTo>
                  <a:pt x="1339751" y="615537"/>
                  <a:pt x="1339903" y="614780"/>
                  <a:pt x="1340054" y="614022"/>
                </a:cubicBez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61730" y="317407"/>
                  <a:pt x="3186369" y="312875"/>
                  <a:pt x="3222191" y="307887"/>
                </a:cubicBezTo>
                <a:cubicBezTo>
                  <a:pt x="3223593" y="304249"/>
                  <a:pt x="3179978" y="296995"/>
                  <a:pt x="3227953" y="297650"/>
                </a:cubicBezTo>
                <a:cubicBezTo>
                  <a:pt x="3275928" y="298306"/>
                  <a:pt x="3443572" y="313020"/>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62781" y="222856"/>
                  <a:pt x="4184760" y="196847"/>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61586" y="136690"/>
                  <a:pt x="4823142" y="161592"/>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7769" y="214252"/>
                  <a:pt x="6349573" y="188998"/>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logo with text on it&#10;&#10;Description automatically generated">
            <a:extLst>
              <a:ext uri="{FF2B5EF4-FFF2-40B4-BE49-F238E27FC236}">
                <a16:creationId xmlns:a16="http://schemas.microsoft.com/office/drawing/2014/main" id="{169BDD38-67A1-0025-B992-DB54E96EFFF8}"/>
              </a:ext>
            </a:extLst>
          </p:cNvPr>
          <p:cNvPicPr>
            <a:picLocks noChangeAspect="1"/>
          </p:cNvPicPr>
          <p:nvPr/>
        </p:nvPicPr>
        <p:blipFill>
          <a:blip r:embed="rId5"/>
          <a:stretch>
            <a:fillRect/>
          </a:stretch>
        </p:blipFill>
        <p:spPr>
          <a:xfrm>
            <a:off x="10655152" y="75251"/>
            <a:ext cx="1390844" cy="1305107"/>
          </a:xfrm>
          <a:prstGeom prst="rect">
            <a:avLst/>
          </a:prstGeom>
        </p:spPr>
      </p:pic>
      <p:sp>
        <p:nvSpPr>
          <p:cNvPr id="8" name="Content Placeholder 26">
            <a:extLst>
              <a:ext uri="{FF2B5EF4-FFF2-40B4-BE49-F238E27FC236}">
                <a16:creationId xmlns:a16="http://schemas.microsoft.com/office/drawing/2014/main" id="{55A3CBD9-847F-E26E-B3F1-A65E9EE4D424}"/>
              </a:ext>
            </a:extLst>
          </p:cNvPr>
          <p:cNvSpPr txBox="1">
            <a:spLocks/>
          </p:cNvSpPr>
          <p:nvPr/>
        </p:nvSpPr>
        <p:spPr>
          <a:xfrm>
            <a:off x="554447" y="383989"/>
            <a:ext cx="9702799" cy="83954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900" b="1" dirty="0"/>
              <a:t>Results (10/19)</a:t>
            </a:r>
            <a:endParaRPr lang="en-US" b="1" dirty="0"/>
          </a:p>
        </p:txBody>
      </p:sp>
      <p:sp>
        <p:nvSpPr>
          <p:cNvPr id="10" name="Content Placeholder 9">
            <a:extLst>
              <a:ext uri="{FF2B5EF4-FFF2-40B4-BE49-F238E27FC236}">
                <a16:creationId xmlns:a16="http://schemas.microsoft.com/office/drawing/2014/main" id="{B676CA1F-1918-3B68-741B-1FCDAAEB1912}"/>
              </a:ext>
            </a:extLst>
          </p:cNvPr>
          <p:cNvSpPr>
            <a:spLocks noGrp="1"/>
          </p:cNvSpPr>
          <p:nvPr>
            <p:ph idx="1"/>
          </p:nvPr>
        </p:nvSpPr>
        <p:spPr>
          <a:xfrm>
            <a:off x="409902" y="1056983"/>
            <a:ext cx="10641725" cy="830997"/>
          </a:xfrm>
        </p:spPr>
        <p:txBody>
          <a:bodyPr>
            <a:noAutofit/>
          </a:bodyPr>
          <a:lstStyle/>
          <a:p>
            <a:pPr marL="0" indent="0" algn="just">
              <a:buNone/>
            </a:pPr>
            <a:r>
              <a:rPr lang="en-US" sz="2400" dirty="0"/>
              <a:t> HS Central Rib – Blank forming (with thinning)</a:t>
            </a:r>
          </a:p>
        </p:txBody>
      </p:sp>
      <p:pic>
        <p:nvPicPr>
          <p:cNvPr id="3" name="recording2024.27.2_15.27.9">
            <a:hlinkClick r:id="" action="ppaction://media"/>
            <a:extLst>
              <a:ext uri="{FF2B5EF4-FFF2-40B4-BE49-F238E27FC236}">
                <a16:creationId xmlns:a16="http://schemas.microsoft.com/office/drawing/2014/main" id="{8FD99AAE-7A58-A76B-5973-8C6765122C5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92993" y="1607522"/>
            <a:ext cx="7453312" cy="4552284"/>
          </a:xfrm>
          <a:prstGeom prst="rect">
            <a:avLst/>
          </a:prstGeom>
        </p:spPr>
      </p:pic>
      <p:pic>
        <p:nvPicPr>
          <p:cNvPr id="5" name="Picture 4">
            <a:extLst>
              <a:ext uri="{FF2B5EF4-FFF2-40B4-BE49-F238E27FC236}">
                <a16:creationId xmlns:a16="http://schemas.microsoft.com/office/drawing/2014/main" id="{3181439F-7CF5-5C0C-8557-5C775F638367}"/>
              </a:ext>
            </a:extLst>
          </p:cNvPr>
          <p:cNvPicPr>
            <a:picLocks noChangeAspect="1"/>
          </p:cNvPicPr>
          <p:nvPr/>
        </p:nvPicPr>
        <p:blipFill>
          <a:blip r:embed="rId7"/>
          <a:stretch>
            <a:fillRect/>
          </a:stretch>
        </p:blipFill>
        <p:spPr>
          <a:xfrm>
            <a:off x="8679748" y="1607522"/>
            <a:ext cx="1669462" cy="2383759"/>
          </a:xfrm>
          <a:prstGeom prst="rect">
            <a:avLst/>
          </a:prstGeom>
        </p:spPr>
      </p:pic>
    </p:spTree>
    <p:extLst>
      <p:ext uri="{BB962C8B-B14F-4D97-AF65-F5344CB8AC3E}">
        <p14:creationId xmlns:p14="http://schemas.microsoft.com/office/powerpoint/2010/main" val="3452981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36">
            <a:extLst>
              <a:ext uri="{FF2B5EF4-FFF2-40B4-BE49-F238E27FC236}">
                <a16:creationId xmlns:a16="http://schemas.microsoft.com/office/drawing/2014/main" id="{13EFA6C3-82DC-4131-9929-2523E6FD0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38">
            <a:extLst>
              <a:ext uri="{FF2B5EF4-FFF2-40B4-BE49-F238E27FC236}">
                <a16:creationId xmlns:a16="http://schemas.microsoft.com/office/drawing/2014/main" id="{AEC9469E-14CA-4358-BABC-CBF836A61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69680" cy="767978"/>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Shape 40">
            <a:extLst>
              <a:ext uri="{FF2B5EF4-FFF2-40B4-BE49-F238E27FC236}">
                <a16:creationId xmlns:a16="http://schemas.microsoft.com/office/drawing/2014/main" id="{048EB4C9-ACAF-4CCA-BA6E-931443192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5753" y="6027658"/>
            <a:ext cx="7906247" cy="830343"/>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785037 w 6884912"/>
              <a:gd name="connsiteY84" fmla="*/ 161964 h 1161397"/>
              <a:gd name="connsiteX85" fmla="*/ 4844073 w 6884912"/>
              <a:gd name="connsiteY85" fmla="*/ 161768 h 1161397"/>
              <a:gd name="connsiteX86" fmla="*/ 4856454 w 6884912"/>
              <a:gd name="connsiteY86" fmla="*/ 130488 h 1161397"/>
              <a:gd name="connsiteX87" fmla="*/ 4920038 w 6884912"/>
              <a:gd name="connsiteY87" fmla="*/ 140418 h 1161397"/>
              <a:gd name="connsiteX88" fmla="*/ 5016639 w 6884912"/>
              <a:gd name="connsiteY88" fmla="*/ 158905 h 1161397"/>
              <a:gd name="connsiteX89" fmla="*/ 5072009 w 6884912"/>
              <a:gd name="connsiteY89" fmla="*/ 161502 h 1161397"/>
              <a:gd name="connsiteX90" fmla="*/ 5223626 w 6884912"/>
              <a:gd name="connsiteY90" fmla="*/ 177356 h 1161397"/>
              <a:gd name="connsiteX91" fmla="*/ 5375773 w 6884912"/>
              <a:gd name="connsiteY91" fmla="*/ 199913 h 1161397"/>
              <a:gd name="connsiteX92" fmla="*/ 5467502 w 6884912"/>
              <a:gd name="connsiteY92" fmla="*/ 250963 h 1161397"/>
              <a:gd name="connsiteX93" fmla="*/ 5592395 w 6884912"/>
              <a:gd name="connsiteY93" fmla="*/ 265434 h 1161397"/>
              <a:gd name="connsiteX94" fmla="*/ 5613532 w 6884912"/>
              <a:gd name="connsiteY94" fmla="*/ 273379 h 1161397"/>
              <a:gd name="connsiteX95" fmla="*/ 5642173 w 6884912"/>
              <a:gd name="connsiteY95" fmla="*/ 266904 h 1161397"/>
              <a:gd name="connsiteX96" fmla="*/ 5756910 w 6884912"/>
              <a:gd name="connsiteY96" fmla="*/ 239211 h 1161397"/>
              <a:gd name="connsiteX97" fmla="*/ 5846667 w 6884912"/>
              <a:gd name="connsiteY97" fmla="*/ 201786 h 1161397"/>
              <a:gd name="connsiteX98" fmla="*/ 5960732 w 6884912"/>
              <a:gd name="connsiteY98" fmla="*/ 220708 h 1161397"/>
              <a:gd name="connsiteX99" fmla="*/ 6029542 w 6884912"/>
              <a:gd name="connsiteY99" fmla="*/ 210339 h 1161397"/>
              <a:gd name="connsiteX100" fmla="*/ 6141123 w 6884912"/>
              <a:gd name="connsiteY100" fmla="*/ 159923 h 1161397"/>
              <a:gd name="connsiteX101" fmla="*/ 6290640 w 6884912"/>
              <a:gd name="connsiteY101" fmla="*/ 167441 h 1161397"/>
              <a:gd name="connsiteX102" fmla="*/ 6322806 w 6884912"/>
              <a:gd name="connsiteY102" fmla="*/ 213293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844073 w 6884912"/>
              <a:gd name="connsiteY84" fmla="*/ 161768 h 1161397"/>
              <a:gd name="connsiteX85" fmla="*/ 4856454 w 6884912"/>
              <a:gd name="connsiteY85" fmla="*/ 130488 h 1161397"/>
              <a:gd name="connsiteX86" fmla="*/ 4920038 w 6884912"/>
              <a:gd name="connsiteY86" fmla="*/ 140418 h 1161397"/>
              <a:gd name="connsiteX87" fmla="*/ 5016639 w 6884912"/>
              <a:gd name="connsiteY87" fmla="*/ 158905 h 1161397"/>
              <a:gd name="connsiteX88" fmla="*/ 5072009 w 6884912"/>
              <a:gd name="connsiteY88" fmla="*/ 161502 h 1161397"/>
              <a:gd name="connsiteX89" fmla="*/ 5223626 w 6884912"/>
              <a:gd name="connsiteY89" fmla="*/ 177356 h 1161397"/>
              <a:gd name="connsiteX90" fmla="*/ 5375773 w 6884912"/>
              <a:gd name="connsiteY90" fmla="*/ 199913 h 1161397"/>
              <a:gd name="connsiteX91" fmla="*/ 5467502 w 6884912"/>
              <a:gd name="connsiteY91" fmla="*/ 250963 h 1161397"/>
              <a:gd name="connsiteX92" fmla="*/ 5592395 w 6884912"/>
              <a:gd name="connsiteY92" fmla="*/ 265434 h 1161397"/>
              <a:gd name="connsiteX93" fmla="*/ 5613532 w 6884912"/>
              <a:gd name="connsiteY93" fmla="*/ 273379 h 1161397"/>
              <a:gd name="connsiteX94" fmla="*/ 5642173 w 6884912"/>
              <a:gd name="connsiteY94" fmla="*/ 266904 h 1161397"/>
              <a:gd name="connsiteX95" fmla="*/ 5756910 w 6884912"/>
              <a:gd name="connsiteY95" fmla="*/ 239211 h 1161397"/>
              <a:gd name="connsiteX96" fmla="*/ 5846667 w 6884912"/>
              <a:gd name="connsiteY96" fmla="*/ 201786 h 1161397"/>
              <a:gd name="connsiteX97" fmla="*/ 5960732 w 6884912"/>
              <a:gd name="connsiteY97" fmla="*/ 220708 h 1161397"/>
              <a:gd name="connsiteX98" fmla="*/ 6029542 w 6884912"/>
              <a:gd name="connsiteY98" fmla="*/ 210339 h 1161397"/>
              <a:gd name="connsiteX99" fmla="*/ 6141123 w 6884912"/>
              <a:gd name="connsiteY99" fmla="*/ 159923 h 1161397"/>
              <a:gd name="connsiteX100" fmla="*/ 6290640 w 6884912"/>
              <a:gd name="connsiteY100" fmla="*/ 167441 h 1161397"/>
              <a:gd name="connsiteX101" fmla="*/ 6322806 w 6884912"/>
              <a:gd name="connsiteY101" fmla="*/ 213293 h 1161397"/>
              <a:gd name="connsiteX102" fmla="*/ 6380420 w 6884912"/>
              <a:gd name="connsiteY102" fmla="*/ 173195 h 1161397"/>
              <a:gd name="connsiteX103" fmla="*/ 6507891 w 6884912"/>
              <a:gd name="connsiteY103" fmla="*/ 118474 h 1161397"/>
              <a:gd name="connsiteX104" fmla="*/ 6571807 w 6884912"/>
              <a:gd name="connsiteY104" fmla="*/ 98636 h 1161397"/>
              <a:gd name="connsiteX105" fmla="*/ 6671880 w 6884912"/>
              <a:gd name="connsiteY105" fmla="*/ 82931 h 1161397"/>
              <a:gd name="connsiteX106" fmla="*/ 6702266 w 6884912"/>
              <a:gd name="connsiteY106" fmla="*/ 75470 h 1161397"/>
              <a:gd name="connsiteX107" fmla="*/ 6845802 w 6884912"/>
              <a:gd name="connsiteY107" fmla="*/ 24496 h 1161397"/>
              <a:gd name="connsiteX108" fmla="*/ 6884912 w 6884912"/>
              <a:gd name="connsiteY10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12111 w 6884912"/>
              <a:gd name="connsiteY8" fmla="*/ 1085599 h 1161397"/>
              <a:gd name="connsiteX9" fmla="*/ 567875 w 6884912"/>
              <a:gd name="connsiteY9" fmla="*/ 1051976 h 1161397"/>
              <a:gd name="connsiteX10" fmla="*/ 601644 w 6884912"/>
              <a:gd name="connsiteY10" fmla="*/ 1003997 h 1161397"/>
              <a:gd name="connsiteX11" fmla="*/ 651408 w 6884912"/>
              <a:gd name="connsiteY11" fmla="*/ 984938 h 1161397"/>
              <a:gd name="connsiteX12" fmla="*/ 673197 w 6884912"/>
              <a:gd name="connsiteY12" fmla="*/ 1010060 h 1161397"/>
              <a:gd name="connsiteX13" fmla="*/ 723108 w 6884912"/>
              <a:gd name="connsiteY13" fmla="*/ 980081 h 1161397"/>
              <a:gd name="connsiteX14" fmla="*/ 797699 w 6884912"/>
              <a:gd name="connsiteY14" fmla="*/ 931362 h 1161397"/>
              <a:gd name="connsiteX15" fmla="*/ 843359 w 6884912"/>
              <a:gd name="connsiteY15" fmla="*/ 910894 h 1161397"/>
              <a:gd name="connsiteX16" fmla="*/ 965215 w 6884912"/>
              <a:gd name="connsiteY16" fmla="*/ 846701 h 1161397"/>
              <a:gd name="connsiteX17" fmla="*/ 1085080 w 6884912"/>
              <a:gd name="connsiteY17" fmla="*/ 776086 h 1161397"/>
              <a:gd name="connsiteX18" fmla="*/ 1131224 w 6884912"/>
              <a:gd name="connsiteY18" fmla="*/ 706160 h 1161397"/>
              <a:gd name="connsiteX19" fmla="*/ 1138051 w 6884912"/>
              <a:gd name="connsiteY19" fmla="*/ 70203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26340 w 6884912"/>
              <a:gd name="connsiteY38" fmla="*/ 638496 h 1161397"/>
              <a:gd name="connsiteX39" fmla="*/ 1731986 w 6884912"/>
              <a:gd name="connsiteY39" fmla="*/ 589682 h 1161397"/>
              <a:gd name="connsiteX40" fmla="*/ 1927935 w 6884912"/>
              <a:gd name="connsiteY40" fmla="*/ 628540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222191 w 6884912"/>
              <a:gd name="connsiteY57" fmla="*/ 307887 h 1161397"/>
              <a:gd name="connsiteX58" fmla="*/ 3227953 w 6884912"/>
              <a:gd name="connsiteY58" fmla="*/ 297650 h 1161397"/>
              <a:gd name="connsiteX59" fmla="*/ 3510042 w 6884912"/>
              <a:gd name="connsiteY59" fmla="*/ 311820 h 1161397"/>
              <a:gd name="connsiteX60" fmla="*/ 3626773 w 6884912"/>
              <a:gd name="connsiteY60" fmla="*/ 290452 h 1161397"/>
              <a:gd name="connsiteX61" fmla="*/ 3666217 w 6884912"/>
              <a:gd name="connsiteY61" fmla="*/ 273255 h 1161397"/>
              <a:gd name="connsiteX62" fmla="*/ 3732427 w 6884912"/>
              <a:gd name="connsiteY62" fmla="*/ 245039 h 1161397"/>
              <a:gd name="connsiteX63" fmla="*/ 3777022 w 6884912"/>
              <a:gd name="connsiteY63" fmla="*/ 200276 h 1161397"/>
              <a:gd name="connsiteX64" fmla="*/ 3791246 w 6884912"/>
              <a:gd name="connsiteY64" fmla="*/ 189996 h 1161397"/>
              <a:gd name="connsiteX65" fmla="*/ 3819864 w 6884912"/>
              <a:gd name="connsiteY65" fmla="*/ 194605 h 1161397"/>
              <a:gd name="connsiteX66" fmla="*/ 3830398 w 6884912"/>
              <a:gd name="connsiteY66" fmla="*/ 188383 h 1161397"/>
              <a:gd name="connsiteX67" fmla="*/ 3834360 w 6884912"/>
              <a:gd name="connsiteY67" fmla="*/ 188992 h 1161397"/>
              <a:gd name="connsiteX68" fmla="*/ 3843715 w 6884912"/>
              <a:gd name="connsiteY68" fmla="*/ 188752 h 1161397"/>
              <a:gd name="connsiteX69" fmla="*/ 3842609 w 6884912"/>
              <a:gd name="connsiteY69" fmla="*/ 197386 h 1161397"/>
              <a:gd name="connsiteX70" fmla="*/ 3853961 w 6884912"/>
              <a:gd name="connsiteY70" fmla="*/ 213380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3922400 w 6884912"/>
              <a:gd name="connsiteY74" fmla="*/ 205056 h 1161397"/>
              <a:gd name="connsiteX75" fmla="*/ 4013061 w 6884912"/>
              <a:gd name="connsiteY75" fmla="*/ 224874 h 1161397"/>
              <a:gd name="connsiteX76" fmla="*/ 4220717 w 6884912"/>
              <a:gd name="connsiteY76" fmla="*/ 192946 h 1161397"/>
              <a:gd name="connsiteX77" fmla="*/ 4228802 w 6884912"/>
              <a:gd name="connsiteY77" fmla="*/ 201468 h 1161397"/>
              <a:gd name="connsiteX78" fmla="*/ 4289361 w 6884912"/>
              <a:gd name="connsiteY78" fmla="*/ 196642 h 1161397"/>
              <a:gd name="connsiteX79" fmla="*/ 4498913 w 6884912"/>
              <a:gd name="connsiteY79" fmla="*/ 118915 h 1161397"/>
              <a:gd name="connsiteX80" fmla="*/ 4617330 w 6884912"/>
              <a:gd name="connsiteY80" fmla="*/ 111163 h 1161397"/>
              <a:gd name="connsiteX81" fmla="*/ 4659778 w 6884912"/>
              <a:gd name="connsiteY81" fmla="*/ 118219 h 1161397"/>
              <a:gd name="connsiteX82" fmla="*/ 4730870 w 6884912"/>
              <a:gd name="connsiteY82" fmla="*/ 129432 h 1161397"/>
              <a:gd name="connsiteX83" fmla="*/ 4844073 w 6884912"/>
              <a:gd name="connsiteY83" fmla="*/ 161768 h 1161397"/>
              <a:gd name="connsiteX84" fmla="*/ 4856454 w 6884912"/>
              <a:gd name="connsiteY84" fmla="*/ 130488 h 1161397"/>
              <a:gd name="connsiteX85" fmla="*/ 4920038 w 6884912"/>
              <a:gd name="connsiteY85" fmla="*/ 140418 h 1161397"/>
              <a:gd name="connsiteX86" fmla="*/ 5016639 w 6884912"/>
              <a:gd name="connsiteY86" fmla="*/ 158905 h 1161397"/>
              <a:gd name="connsiteX87" fmla="*/ 5072009 w 6884912"/>
              <a:gd name="connsiteY87" fmla="*/ 161502 h 1161397"/>
              <a:gd name="connsiteX88" fmla="*/ 5223626 w 6884912"/>
              <a:gd name="connsiteY88" fmla="*/ 177356 h 1161397"/>
              <a:gd name="connsiteX89" fmla="*/ 5375773 w 6884912"/>
              <a:gd name="connsiteY89" fmla="*/ 199913 h 1161397"/>
              <a:gd name="connsiteX90" fmla="*/ 5467502 w 6884912"/>
              <a:gd name="connsiteY90" fmla="*/ 250963 h 1161397"/>
              <a:gd name="connsiteX91" fmla="*/ 5592395 w 6884912"/>
              <a:gd name="connsiteY91" fmla="*/ 265434 h 1161397"/>
              <a:gd name="connsiteX92" fmla="*/ 5613532 w 6884912"/>
              <a:gd name="connsiteY92" fmla="*/ 273379 h 1161397"/>
              <a:gd name="connsiteX93" fmla="*/ 5642173 w 6884912"/>
              <a:gd name="connsiteY93" fmla="*/ 266904 h 1161397"/>
              <a:gd name="connsiteX94" fmla="*/ 5756910 w 6884912"/>
              <a:gd name="connsiteY94" fmla="*/ 239211 h 1161397"/>
              <a:gd name="connsiteX95" fmla="*/ 5846667 w 6884912"/>
              <a:gd name="connsiteY95" fmla="*/ 201786 h 1161397"/>
              <a:gd name="connsiteX96" fmla="*/ 5960732 w 6884912"/>
              <a:gd name="connsiteY96" fmla="*/ 220708 h 1161397"/>
              <a:gd name="connsiteX97" fmla="*/ 6029542 w 6884912"/>
              <a:gd name="connsiteY97" fmla="*/ 210339 h 1161397"/>
              <a:gd name="connsiteX98" fmla="*/ 6141123 w 6884912"/>
              <a:gd name="connsiteY98" fmla="*/ 159923 h 1161397"/>
              <a:gd name="connsiteX99" fmla="*/ 6290640 w 6884912"/>
              <a:gd name="connsiteY99" fmla="*/ 167441 h 1161397"/>
              <a:gd name="connsiteX100" fmla="*/ 6322806 w 6884912"/>
              <a:gd name="connsiteY100" fmla="*/ 213293 h 1161397"/>
              <a:gd name="connsiteX101" fmla="*/ 6380420 w 6884912"/>
              <a:gd name="connsiteY101" fmla="*/ 173195 h 1161397"/>
              <a:gd name="connsiteX102" fmla="*/ 6507891 w 6884912"/>
              <a:gd name="connsiteY102" fmla="*/ 118474 h 1161397"/>
              <a:gd name="connsiteX103" fmla="*/ 6571807 w 6884912"/>
              <a:gd name="connsiteY103" fmla="*/ 98636 h 1161397"/>
              <a:gd name="connsiteX104" fmla="*/ 6671880 w 6884912"/>
              <a:gd name="connsiteY104" fmla="*/ 82931 h 1161397"/>
              <a:gd name="connsiteX105" fmla="*/ 6702266 w 6884912"/>
              <a:gd name="connsiteY105" fmla="*/ 75470 h 1161397"/>
              <a:gd name="connsiteX106" fmla="*/ 6845802 w 6884912"/>
              <a:gd name="connsiteY106" fmla="*/ 24496 h 1161397"/>
              <a:gd name="connsiteX107" fmla="*/ 6884912 w 6884912"/>
              <a:gd name="connsiteY10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12111 w 6884912"/>
              <a:gd name="connsiteY7" fmla="*/ 1085599 h 1161397"/>
              <a:gd name="connsiteX8" fmla="*/ 567875 w 6884912"/>
              <a:gd name="connsiteY8" fmla="*/ 1051976 h 1161397"/>
              <a:gd name="connsiteX9" fmla="*/ 601644 w 6884912"/>
              <a:gd name="connsiteY9" fmla="*/ 1003997 h 1161397"/>
              <a:gd name="connsiteX10" fmla="*/ 651408 w 6884912"/>
              <a:gd name="connsiteY10" fmla="*/ 984938 h 1161397"/>
              <a:gd name="connsiteX11" fmla="*/ 673197 w 6884912"/>
              <a:gd name="connsiteY11" fmla="*/ 1010060 h 1161397"/>
              <a:gd name="connsiteX12" fmla="*/ 723108 w 6884912"/>
              <a:gd name="connsiteY12" fmla="*/ 980081 h 1161397"/>
              <a:gd name="connsiteX13" fmla="*/ 797699 w 6884912"/>
              <a:gd name="connsiteY13" fmla="*/ 931362 h 1161397"/>
              <a:gd name="connsiteX14" fmla="*/ 843359 w 6884912"/>
              <a:gd name="connsiteY14" fmla="*/ 910894 h 1161397"/>
              <a:gd name="connsiteX15" fmla="*/ 965215 w 6884912"/>
              <a:gd name="connsiteY15" fmla="*/ 846701 h 1161397"/>
              <a:gd name="connsiteX16" fmla="*/ 1085080 w 6884912"/>
              <a:gd name="connsiteY16" fmla="*/ 776086 h 1161397"/>
              <a:gd name="connsiteX17" fmla="*/ 1131224 w 6884912"/>
              <a:gd name="connsiteY17" fmla="*/ 706160 h 1161397"/>
              <a:gd name="connsiteX18" fmla="*/ 1138051 w 6884912"/>
              <a:gd name="connsiteY18" fmla="*/ 702034 h 1161397"/>
              <a:gd name="connsiteX19" fmla="*/ 1158800 w 6884912"/>
              <a:gd name="connsiteY19" fmla="*/ 700004 h 1161397"/>
              <a:gd name="connsiteX20" fmla="*/ 1166947 w 6884912"/>
              <a:gd name="connsiteY20" fmla="*/ 700762 h 1161397"/>
              <a:gd name="connsiteX21" fmla="*/ 1178135 w 6884912"/>
              <a:gd name="connsiteY21" fmla="*/ 698631 h 1161397"/>
              <a:gd name="connsiteX22" fmla="*/ 1178301 w 6884912"/>
              <a:gd name="connsiteY22" fmla="*/ 698094 h 1161397"/>
              <a:gd name="connsiteX23" fmla="*/ 1188995 w 6884912"/>
              <a:gd name="connsiteY23" fmla="*/ 697048 h 1161397"/>
              <a:gd name="connsiteX24" fmla="*/ 1242716 w 6884912"/>
              <a:gd name="connsiteY24" fmla="*/ 698052 h 1161397"/>
              <a:gd name="connsiteX25" fmla="*/ 1299977 w 6884912"/>
              <a:gd name="connsiteY25" fmla="*/ 639196 h 1161397"/>
              <a:gd name="connsiteX26" fmla="*/ 1326190 w 6884912"/>
              <a:gd name="connsiteY26" fmla="*/ 625955 h 1161397"/>
              <a:gd name="connsiteX27" fmla="*/ 1339600 w 6884912"/>
              <a:gd name="connsiteY27" fmla="*/ 616295 h 1161397"/>
              <a:gd name="connsiteX28" fmla="*/ 1340054 w 6884912"/>
              <a:gd name="connsiteY28" fmla="*/ 614022 h 1161397"/>
              <a:gd name="connsiteX29" fmla="*/ 1391606 w 6884912"/>
              <a:gd name="connsiteY29" fmla="*/ 615229 h 1161397"/>
              <a:gd name="connsiteX30" fmla="*/ 1397565 w 6884912"/>
              <a:gd name="connsiteY30" fmla="*/ 611490 h 1161397"/>
              <a:gd name="connsiteX31" fmla="*/ 1432302 w 6884912"/>
              <a:gd name="connsiteY31" fmla="*/ 617267 h 1161397"/>
              <a:gd name="connsiteX32" fmla="*/ 1449644 w 6884912"/>
              <a:gd name="connsiteY32" fmla="*/ 617591 h 1161397"/>
              <a:gd name="connsiteX33" fmla="*/ 1455793 w 6884912"/>
              <a:gd name="connsiteY33" fmla="*/ 623174 h 1161397"/>
              <a:gd name="connsiteX34" fmla="*/ 1480758 w 6884912"/>
              <a:gd name="connsiteY34" fmla="*/ 620863 h 1161397"/>
              <a:gd name="connsiteX35" fmla="*/ 1483154 w 6884912"/>
              <a:gd name="connsiteY35" fmla="*/ 618527 h 1161397"/>
              <a:gd name="connsiteX36" fmla="*/ 1505495 w 6884912"/>
              <a:gd name="connsiteY36" fmla="*/ 624325 h 1161397"/>
              <a:gd name="connsiteX37" fmla="*/ 1526340 w 6884912"/>
              <a:gd name="connsiteY37" fmla="*/ 638496 h 1161397"/>
              <a:gd name="connsiteX38" fmla="*/ 1731986 w 6884912"/>
              <a:gd name="connsiteY38" fmla="*/ 589682 h 1161397"/>
              <a:gd name="connsiteX39" fmla="*/ 1927935 w 6884912"/>
              <a:gd name="connsiteY39" fmla="*/ 628540 h 1161397"/>
              <a:gd name="connsiteX40" fmla="*/ 2039075 w 6884912"/>
              <a:gd name="connsiteY40" fmla="*/ 599964 h 1161397"/>
              <a:gd name="connsiteX41" fmla="*/ 2066980 w 6884912"/>
              <a:gd name="connsiteY41" fmla="*/ 550413 h 1161397"/>
              <a:gd name="connsiteX42" fmla="*/ 2352236 w 6884912"/>
              <a:gd name="connsiteY42" fmla="*/ 519602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222191 w 6884912"/>
              <a:gd name="connsiteY56" fmla="*/ 307887 h 1161397"/>
              <a:gd name="connsiteX57" fmla="*/ 3227953 w 6884912"/>
              <a:gd name="connsiteY57" fmla="*/ 297650 h 1161397"/>
              <a:gd name="connsiteX58" fmla="*/ 3510042 w 6884912"/>
              <a:gd name="connsiteY58" fmla="*/ 311820 h 1161397"/>
              <a:gd name="connsiteX59" fmla="*/ 3626773 w 6884912"/>
              <a:gd name="connsiteY59" fmla="*/ 290452 h 1161397"/>
              <a:gd name="connsiteX60" fmla="*/ 3666217 w 6884912"/>
              <a:gd name="connsiteY60" fmla="*/ 273255 h 1161397"/>
              <a:gd name="connsiteX61" fmla="*/ 3732427 w 6884912"/>
              <a:gd name="connsiteY61" fmla="*/ 245039 h 1161397"/>
              <a:gd name="connsiteX62" fmla="*/ 3777022 w 6884912"/>
              <a:gd name="connsiteY62" fmla="*/ 200276 h 1161397"/>
              <a:gd name="connsiteX63" fmla="*/ 3791246 w 6884912"/>
              <a:gd name="connsiteY63" fmla="*/ 189996 h 1161397"/>
              <a:gd name="connsiteX64" fmla="*/ 3819864 w 6884912"/>
              <a:gd name="connsiteY64" fmla="*/ 194605 h 1161397"/>
              <a:gd name="connsiteX65" fmla="*/ 3830398 w 6884912"/>
              <a:gd name="connsiteY65" fmla="*/ 188383 h 1161397"/>
              <a:gd name="connsiteX66" fmla="*/ 3834360 w 6884912"/>
              <a:gd name="connsiteY66" fmla="*/ 188992 h 1161397"/>
              <a:gd name="connsiteX67" fmla="*/ 3843715 w 6884912"/>
              <a:gd name="connsiteY67" fmla="*/ 188752 h 1161397"/>
              <a:gd name="connsiteX68" fmla="*/ 3842609 w 6884912"/>
              <a:gd name="connsiteY68" fmla="*/ 197386 h 1161397"/>
              <a:gd name="connsiteX69" fmla="*/ 3853961 w 6884912"/>
              <a:gd name="connsiteY69" fmla="*/ 213380 h 1161397"/>
              <a:gd name="connsiteX70" fmla="*/ 3907640 w 6884912"/>
              <a:gd name="connsiteY70" fmla="*/ 207568 h 1161397"/>
              <a:gd name="connsiteX71" fmla="*/ 3910449 w 6884912"/>
              <a:gd name="connsiteY71" fmla="*/ 197808 h 1161397"/>
              <a:gd name="connsiteX72" fmla="*/ 3917197 w 6884912"/>
              <a:gd name="connsiteY72" fmla="*/ 196121 h 1161397"/>
              <a:gd name="connsiteX73" fmla="*/ 3922400 w 6884912"/>
              <a:gd name="connsiteY73" fmla="*/ 205056 h 1161397"/>
              <a:gd name="connsiteX74" fmla="*/ 4013061 w 6884912"/>
              <a:gd name="connsiteY74" fmla="*/ 224874 h 1161397"/>
              <a:gd name="connsiteX75" fmla="*/ 4220717 w 6884912"/>
              <a:gd name="connsiteY75" fmla="*/ 192946 h 1161397"/>
              <a:gd name="connsiteX76" fmla="*/ 4228802 w 6884912"/>
              <a:gd name="connsiteY76" fmla="*/ 201468 h 1161397"/>
              <a:gd name="connsiteX77" fmla="*/ 4289361 w 6884912"/>
              <a:gd name="connsiteY77" fmla="*/ 196642 h 1161397"/>
              <a:gd name="connsiteX78" fmla="*/ 4498913 w 6884912"/>
              <a:gd name="connsiteY78" fmla="*/ 118915 h 1161397"/>
              <a:gd name="connsiteX79" fmla="*/ 4617330 w 6884912"/>
              <a:gd name="connsiteY79" fmla="*/ 111163 h 1161397"/>
              <a:gd name="connsiteX80" fmla="*/ 4659778 w 6884912"/>
              <a:gd name="connsiteY80" fmla="*/ 118219 h 1161397"/>
              <a:gd name="connsiteX81" fmla="*/ 4730870 w 6884912"/>
              <a:gd name="connsiteY81" fmla="*/ 129432 h 1161397"/>
              <a:gd name="connsiteX82" fmla="*/ 4844073 w 6884912"/>
              <a:gd name="connsiteY82" fmla="*/ 161768 h 1161397"/>
              <a:gd name="connsiteX83" fmla="*/ 4856454 w 6884912"/>
              <a:gd name="connsiteY83" fmla="*/ 130488 h 1161397"/>
              <a:gd name="connsiteX84" fmla="*/ 4920038 w 6884912"/>
              <a:gd name="connsiteY84" fmla="*/ 140418 h 1161397"/>
              <a:gd name="connsiteX85" fmla="*/ 5016639 w 6884912"/>
              <a:gd name="connsiteY85" fmla="*/ 158905 h 1161397"/>
              <a:gd name="connsiteX86" fmla="*/ 5072009 w 6884912"/>
              <a:gd name="connsiteY86" fmla="*/ 161502 h 1161397"/>
              <a:gd name="connsiteX87" fmla="*/ 5223626 w 6884912"/>
              <a:gd name="connsiteY87" fmla="*/ 177356 h 1161397"/>
              <a:gd name="connsiteX88" fmla="*/ 5375773 w 6884912"/>
              <a:gd name="connsiteY88" fmla="*/ 199913 h 1161397"/>
              <a:gd name="connsiteX89" fmla="*/ 5467502 w 6884912"/>
              <a:gd name="connsiteY89" fmla="*/ 250963 h 1161397"/>
              <a:gd name="connsiteX90" fmla="*/ 5592395 w 6884912"/>
              <a:gd name="connsiteY90" fmla="*/ 265434 h 1161397"/>
              <a:gd name="connsiteX91" fmla="*/ 5613532 w 6884912"/>
              <a:gd name="connsiteY91" fmla="*/ 273379 h 1161397"/>
              <a:gd name="connsiteX92" fmla="*/ 5642173 w 6884912"/>
              <a:gd name="connsiteY92" fmla="*/ 266904 h 1161397"/>
              <a:gd name="connsiteX93" fmla="*/ 5756910 w 6884912"/>
              <a:gd name="connsiteY93" fmla="*/ 239211 h 1161397"/>
              <a:gd name="connsiteX94" fmla="*/ 5846667 w 6884912"/>
              <a:gd name="connsiteY94" fmla="*/ 201786 h 1161397"/>
              <a:gd name="connsiteX95" fmla="*/ 5960732 w 6884912"/>
              <a:gd name="connsiteY95" fmla="*/ 220708 h 1161397"/>
              <a:gd name="connsiteX96" fmla="*/ 6029542 w 6884912"/>
              <a:gd name="connsiteY96" fmla="*/ 210339 h 1161397"/>
              <a:gd name="connsiteX97" fmla="*/ 6141123 w 6884912"/>
              <a:gd name="connsiteY97" fmla="*/ 159923 h 1161397"/>
              <a:gd name="connsiteX98" fmla="*/ 6290640 w 6884912"/>
              <a:gd name="connsiteY98" fmla="*/ 167441 h 1161397"/>
              <a:gd name="connsiteX99" fmla="*/ 6322806 w 6884912"/>
              <a:gd name="connsiteY99" fmla="*/ 213293 h 1161397"/>
              <a:gd name="connsiteX100" fmla="*/ 6380420 w 6884912"/>
              <a:gd name="connsiteY100" fmla="*/ 173195 h 1161397"/>
              <a:gd name="connsiteX101" fmla="*/ 6507891 w 6884912"/>
              <a:gd name="connsiteY101" fmla="*/ 118474 h 1161397"/>
              <a:gd name="connsiteX102" fmla="*/ 6571807 w 6884912"/>
              <a:gd name="connsiteY102" fmla="*/ 98636 h 1161397"/>
              <a:gd name="connsiteX103" fmla="*/ 6671880 w 6884912"/>
              <a:gd name="connsiteY103" fmla="*/ 82931 h 1161397"/>
              <a:gd name="connsiteX104" fmla="*/ 6702266 w 6884912"/>
              <a:gd name="connsiteY104" fmla="*/ 75470 h 1161397"/>
              <a:gd name="connsiteX105" fmla="*/ 6845802 w 6884912"/>
              <a:gd name="connsiteY105" fmla="*/ 24496 h 1161397"/>
              <a:gd name="connsiteX106" fmla="*/ 6884912 w 6884912"/>
              <a:gd name="connsiteY10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67875 w 6884912"/>
              <a:gd name="connsiteY7" fmla="*/ 1051976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213420 w 6884912"/>
              <a:gd name="connsiteY6" fmla="*/ 1056868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242716 w 6884912"/>
              <a:gd name="connsiteY20" fmla="*/ 698052 h 1161397"/>
              <a:gd name="connsiteX21" fmla="*/ 1299977 w 6884912"/>
              <a:gd name="connsiteY21" fmla="*/ 639196 h 1161397"/>
              <a:gd name="connsiteX22" fmla="*/ 1326190 w 6884912"/>
              <a:gd name="connsiteY22" fmla="*/ 625955 h 1161397"/>
              <a:gd name="connsiteX23" fmla="*/ 1339600 w 6884912"/>
              <a:gd name="connsiteY23" fmla="*/ 616295 h 1161397"/>
              <a:gd name="connsiteX24" fmla="*/ 1340054 w 6884912"/>
              <a:gd name="connsiteY24" fmla="*/ 614022 h 1161397"/>
              <a:gd name="connsiteX25" fmla="*/ 1391606 w 6884912"/>
              <a:gd name="connsiteY25" fmla="*/ 615229 h 1161397"/>
              <a:gd name="connsiteX26" fmla="*/ 1397565 w 6884912"/>
              <a:gd name="connsiteY26" fmla="*/ 611490 h 1161397"/>
              <a:gd name="connsiteX27" fmla="*/ 1432302 w 6884912"/>
              <a:gd name="connsiteY27" fmla="*/ 617267 h 1161397"/>
              <a:gd name="connsiteX28" fmla="*/ 1449644 w 6884912"/>
              <a:gd name="connsiteY28" fmla="*/ 617591 h 1161397"/>
              <a:gd name="connsiteX29" fmla="*/ 1455793 w 6884912"/>
              <a:gd name="connsiteY29" fmla="*/ 623174 h 1161397"/>
              <a:gd name="connsiteX30" fmla="*/ 1480758 w 6884912"/>
              <a:gd name="connsiteY30" fmla="*/ 620863 h 1161397"/>
              <a:gd name="connsiteX31" fmla="*/ 1483154 w 6884912"/>
              <a:gd name="connsiteY31" fmla="*/ 618527 h 1161397"/>
              <a:gd name="connsiteX32" fmla="*/ 1505495 w 6884912"/>
              <a:gd name="connsiteY32" fmla="*/ 624325 h 1161397"/>
              <a:gd name="connsiteX33" fmla="*/ 1526340 w 6884912"/>
              <a:gd name="connsiteY33" fmla="*/ 638496 h 1161397"/>
              <a:gd name="connsiteX34" fmla="*/ 1731986 w 6884912"/>
              <a:gd name="connsiteY34" fmla="*/ 589682 h 1161397"/>
              <a:gd name="connsiteX35" fmla="*/ 1927935 w 6884912"/>
              <a:gd name="connsiteY35" fmla="*/ 628540 h 1161397"/>
              <a:gd name="connsiteX36" fmla="*/ 2039075 w 6884912"/>
              <a:gd name="connsiteY36" fmla="*/ 599964 h 1161397"/>
              <a:gd name="connsiteX37" fmla="*/ 2066980 w 6884912"/>
              <a:gd name="connsiteY37" fmla="*/ 550413 h 1161397"/>
              <a:gd name="connsiteX38" fmla="*/ 2352236 w 6884912"/>
              <a:gd name="connsiteY38" fmla="*/ 519602 h 1161397"/>
              <a:gd name="connsiteX39" fmla="*/ 2420791 w 6884912"/>
              <a:gd name="connsiteY39" fmla="*/ 492826 h 1161397"/>
              <a:gd name="connsiteX40" fmla="*/ 2489932 w 6884912"/>
              <a:gd name="connsiteY40" fmla="*/ 507864 h 1161397"/>
              <a:gd name="connsiteX41" fmla="*/ 2512917 w 6884912"/>
              <a:gd name="connsiteY41" fmla="*/ 489127 h 1161397"/>
              <a:gd name="connsiteX42" fmla="*/ 2516783 w 6884912"/>
              <a:gd name="connsiteY42" fmla="*/ 485473 h 1161397"/>
              <a:gd name="connsiteX43" fmla="*/ 2534360 w 6884912"/>
              <a:gd name="connsiteY43" fmla="*/ 480064 h 1161397"/>
              <a:gd name="connsiteX44" fmla="*/ 2536691 w 6884912"/>
              <a:gd name="connsiteY44" fmla="*/ 467018 h 1161397"/>
              <a:gd name="connsiteX45" fmla="*/ 2561265 w 6884912"/>
              <a:gd name="connsiteY45" fmla="*/ 450623 h 1161397"/>
              <a:gd name="connsiteX46" fmla="*/ 2594349 w 6884912"/>
              <a:gd name="connsiteY46" fmla="*/ 443884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222191 w 6884912"/>
              <a:gd name="connsiteY52" fmla="*/ 307887 h 1161397"/>
              <a:gd name="connsiteX53" fmla="*/ 3227953 w 6884912"/>
              <a:gd name="connsiteY53" fmla="*/ 297650 h 1161397"/>
              <a:gd name="connsiteX54" fmla="*/ 3510042 w 6884912"/>
              <a:gd name="connsiteY54" fmla="*/ 311820 h 1161397"/>
              <a:gd name="connsiteX55" fmla="*/ 3626773 w 6884912"/>
              <a:gd name="connsiteY55" fmla="*/ 290452 h 1161397"/>
              <a:gd name="connsiteX56" fmla="*/ 3666217 w 6884912"/>
              <a:gd name="connsiteY56" fmla="*/ 273255 h 1161397"/>
              <a:gd name="connsiteX57" fmla="*/ 3732427 w 6884912"/>
              <a:gd name="connsiteY57" fmla="*/ 245039 h 1161397"/>
              <a:gd name="connsiteX58" fmla="*/ 3777022 w 6884912"/>
              <a:gd name="connsiteY58" fmla="*/ 200276 h 1161397"/>
              <a:gd name="connsiteX59" fmla="*/ 3791246 w 6884912"/>
              <a:gd name="connsiteY59" fmla="*/ 189996 h 1161397"/>
              <a:gd name="connsiteX60" fmla="*/ 3819864 w 6884912"/>
              <a:gd name="connsiteY60" fmla="*/ 194605 h 1161397"/>
              <a:gd name="connsiteX61" fmla="*/ 3830398 w 6884912"/>
              <a:gd name="connsiteY61" fmla="*/ 188383 h 1161397"/>
              <a:gd name="connsiteX62" fmla="*/ 3834360 w 6884912"/>
              <a:gd name="connsiteY62" fmla="*/ 188992 h 1161397"/>
              <a:gd name="connsiteX63" fmla="*/ 3843715 w 6884912"/>
              <a:gd name="connsiteY63" fmla="*/ 188752 h 1161397"/>
              <a:gd name="connsiteX64" fmla="*/ 3842609 w 6884912"/>
              <a:gd name="connsiteY64" fmla="*/ 197386 h 1161397"/>
              <a:gd name="connsiteX65" fmla="*/ 3853961 w 6884912"/>
              <a:gd name="connsiteY65" fmla="*/ 213380 h 1161397"/>
              <a:gd name="connsiteX66" fmla="*/ 3907640 w 6884912"/>
              <a:gd name="connsiteY66" fmla="*/ 207568 h 1161397"/>
              <a:gd name="connsiteX67" fmla="*/ 3910449 w 6884912"/>
              <a:gd name="connsiteY67" fmla="*/ 197808 h 1161397"/>
              <a:gd name="connsiteX68" fmla="*/ 3917197 w 6884912"/>
              <a:gd name="connsiteY68" fmla="*/ 196121 h 1161397"/>
              <a:gd name="connsiteX69" fmla="*/ 3922400 w 6884912"/>
              <a:gd name="connsiteY69" fmla="*/ 205056 h 1161397"/>
              <a:gd name="connsiteX70" fmla="*/ 4013061 w 6884912"/>
              <a:gd name="connsiteY70" fmla="*/ 224874 h 1161397"/>
              <a:gd name="connsiteX71" fmla="*/ 4220717 w 6884912"/>
              <a:gd name="connsiteY71" fmla="*/ 192946 h 1161397"/>
              <a:gd name="connsiteX72" fmla="*/ 4228802 w 6884912"/>
              <a:gd name="connsiteY72" fmla="*/ 201468 h 1161397"/>
              <a:gd name="connsiteX73" fmla="*/ 4289361 w 6884912"/>
              <a:gd name="connsiteY73" fmla="*/ 196642 h 1161397"/>
              <a:gd name="connsiteX74" fmla="*/ 4498913 w 6884912"/>
              <a:gd name="connsiteY74" fmla="*/ 118915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844073 w 6884912"/>
              <a:gd name="connsiteY78" fmla="*/ 161768 h 1161397"/>
              <a:gd name="connsiteX79" fmla="*/ 4856454 w 6884912"/>
              <a:gd name="connsiteY79" fmla="*/ 130488 h 1161397"/>
              <a:gd name="connsiteX80" fmla="*/ 4920038 w 6884912"/>
              <a:gd name="connsiteY80" fmla="*/ 140418 h 1161397"/>
              <a:gd name="connsiteX81" fmla="*/ 5016639 w 6884912"/>
              <a:gd name="connsiteY81" fmla="*/ 158905 h 1161397"/>
              <a:gd name="connsiteX82" fmla="*/ 5072009 w 6884912"/>
              <a:gd name="connsiteY82" fmla="*/ 161502 h 1161397"/>
              <a:gd name="connsiteX83" fmla="*/ 5223626 w 6884912"/>
              <a:gd name="connsiteY83" fmla="*/ 177356 h 1161397"/>
              <a:gd name="connsiteX84" fmla="*/ 5375773 w 6884912"/>
              <a:gd name="connsiteY84" fmla="*/ 199913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141123 w 6884912"/>
              <a:gd name="connsiteY93" fmla="*/ 159923 h 1161397"/>
              <a:gd name="connsiteX94" fmla="*/ 6290640 w 6884912"/>
              <a:gd name="connsiteY94" fmla="*/ 167441 h 1161397"/>
              <a:gd name="connsiteX95" fmla="*/ 6322806 w 6884912"/>
              <a:gd name="connsiteY95" fmla="*/ 213293 h 1161397"/>
              <a:gd name="connsiteX96" fmla="*/ 6380420 w 6884912"/>
              <a:gd name="connsiteY96" fmla="*/ 173195 h 1161397"/>
              <a:gd name="connsiteX97" fmla="*/ 6507891 w 6884912"/>
              <a:gd name="connsiteY97" fmla="*/ 118474 h 1161397"/>
              <a:gd name="connsiteX98" fmla="*/ 6571807 w 6884912"/>
              <a:gd name="connsiteY98" fmla="*/ 98636 h 1161397"/>
              <a:gd name="connsiteX99" fmla="*/ 6671880 w 6884912"/>
              <a:gd name="connsiteY99" fmla="*/ 82931 h 1161397"/>
              <a:gd name="connsiteX100" fmla="*/ 6702266 w 6884912"/>
              <a:gd name="connsiteY100" fmla="*/ 75470 h 1161397"/>
              <a:gd name="connsiteX101" fmla="*/ 6845802 w 6884912"/>
              <a:gd name="connsiteY101" fmla="*/ 24496 h 1161397"/>
              <a:gd name="connsiteX102" fmla="*/ 6884912 w 6884912"/>
              <a:gd name="connsiteY10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66947 w 6884912"/>
              <a:gd name="connsiteY16" fmla="*/ 700762 h 1161397"/>
              <a:gd name="connsiteX17" fmla="*/ 1178135 w 6884912"/>
              <a:gd name="connsiteY17" fmla="*/ 698631 h 1161397"/>
              <a:gd name="connsiteX18" fmla="*/ 1178301 w 6884912"/>
              <a:gd name="connsiteY18" fmla="*/ 698094 h 1161397"/>
              <a:gd name="connsiteX19" fmla="*/ 1242716 w 6884912"/>
              <a:gd name="connsiteY19" fmla="*/ 698052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40054 w 6884912"/>
              <a:gd name="connsiteY23" fmla="*/ 614022 h 1161397"/>
              <a:gd name="connsiteX24" fmla="*/ 1391606 w 6884912"/>
              <a:gd name="connsiteY24" fmla="*/ 615229 h 1161397"/>
              <a:gd name="connsiteX25" fmla="*/ 1397565 w 6884912"/>
              <a:gd name="connsiteY25" fmla="*/ 611490 h 1161397"/>
              <a:gd name="connsiteX26" fmla="*/ 1432302 w 6884912"/>
              <a:gd name="connsiteY26" fmla="*/ 617267 h 1161397"/>
              <a:gd name="connsiteX27" fmla="*/ 1449644 w 6884912"/>
              <a:gd name="connsiteY27" fmla="*/ 617591 h 1161397"/>
              <a:gd name="connsiteX28" fmla="*/ 1455793 w 6884912"/>
              <a:gd name="connsiteY28" fmla="*/ 623174 h 1161397"/>
              <a:gd name="connsiteX29" fmla="*/ 1480758 w 6884912"/>
              <a:gd name="connsiteY29" fmla="*/ 620863 h 1161397"/>
              <a:gd name="connsiteX30" fmla="*/ 1483154 w 6884912"/>
              <a:gd name="connsiteY30" fmla="*/ 618527 h 1161397"/>
              <a:gd name="connsiteX31" fmla="*/ 1505495 w 6884912"/>
              <a:gd name="connsiteY31" fmla="*/ 624325 h 1161397"/>
              <a:gd name="connsiteX32" fmla="*/ 1526340 w 6884912"/>
              <a:gd name="connsiteY32" fmla="*/ 638496 h 1161397"/>
              <a:gd name="connsiteX33" fmla="*/ 1731986 w 6884912"/>
              <a:gd name="connsiteY33" fmla="*/ 589682 h 1161397"/>
              <a:gd name="connsiteX34" fmla="*/ 1927935 w 6884912"/>
              <a:gd name="connsiteY34" fmla="*/ 628540 h 1161397"/>
              <a:gd name="connsiteX35" fmla="*/ 2039075 w 6884912"/>
              <a:gd name="connsiteY35" fmla="*/ 599964 h 1161397"/>
              <a:gd name="connsiteX36" fmla="*/ 2066980 w 6884912"/>
              <a:gd name="connsiteY36" fmla="*/ 550413 h 1161397"/>
              <a:gd name="connsiteX37" fmla="*/ 2352236 w 6884912"/>
              <a:gd name="connsiteY37" fmla="*/ 519602 h 1161397"/>
              <a:gd name="connsiteX38" fmla="*/ 2420791 w 6884912"/>
              <a:gd name="connsiteY38" fmla="*/ 492826 h 1161397"/>
              <a:gd name="connsiteX39" fmla="*/ 2489932 w 6884912"/>
              <a:gd name="connsiteY39" fmla="*/ 507864 h 1161397"/>
              <a:gd name="connsiteX40" fmla="*/ 2512917 w 6884912"/>
              <a:gd name="connsiteY40" fmla="*/ 489127 h 1161397"/>
              <a:gd name="connsiteX41" fmla="*/ 2516783 w 6884912"/>
              <a:gd name="connsiteY41" fmla="*/ 485473 h 1161397"/>
              <a:gd name="connsiteX42" fmla="*/ 2534360 w 6884912"/>
              <a:gd name="connsiteY42" fmla="*/ 480064 h 1161397"/>
              <a:gd name="connsiteX43" fmla="*/ 2536691 w 6884912"/>
              <a:gd name="connsiteY43" fmla="*/ 467018 h 1161397"/>
              <a:gd name="connsiteX44" fmla="*/ 2561265 w 6884912"/>
              <a:gd name="connsiteY44" fmla="*/ 450623 h 1161397"/>
              <a:gd name="connsiteX45" fmla="*/ 2594349 w 6884912"/>
              <a:gd name="connsiteY45" fmla="*/ 443884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222191 w 6884912"/>
              <a:gd name="connsiteY51" fmla="*/ 307887 h 1161397"/>
              <a:gd name="connsiteX52" fmla="*/ 3227953 w 6884912"/>
              <a:gd name="connsiteY52" fmla="*/ 297650 h 1161397"/>
              <a:gd name="connsiteX53" fmla="*/ 3510042 w 6884912"/>
              <a:gd name="connsiteY53" fmla="*/ 311820 h 1161397"/>
              <a:gd name="connsiteX54" fmla="*/ 3626773 w 6884912"/>
              <a:gd name="connsiteY54" fmla="*/ 290452 h 1161397"/>
              <a:gd name="connsiteX55" fmla="*/ 3666217 w 6884912"/>
              <a:gd name="connsiteY55" fmla="*/ 273255 h 1161397"/>
              <a:gd name="connsiteX56" fmla="*/ 3732427 w 6884912"/>
              <a:gd name="connsiteY56" fmla="*/ 245039 h 1161397"/>
              <a:gd name="connsiteX57" fmla="*/ 3777022 w 6884912"/>
              <a:gd name="connsiteY57" fmla="*/ 200276 h 1161397"/>
              <a:gd name="connsiteX58" fmla="*/ 3791246 w 6884912"/>
              <a:gd name="connsiteY58" fmla="*/ 189996 h 1161397"/>
              <a:gd name="connsiteX59" fmla="*/ 3819864 w 6884912"/>
              <a:gd name="connsiteY59" fmla="*/ 194605 h 1161397"/>
              <a:gd name="connsiteX60" fmla="*/ 3830398 w 6884912"/>
              <a:gd name="connsiteY60" fmla="*/ 188383 h 1161397"/>
              <a:gd name="connsiteX61" fmla="*/ 3834360 w 6884912"/>
              <a:gd name="connsiteY61" fmla="*/ 188992 h 1161397"/>
              <a:gd name="connsiteX62" fmla="*/ 3843715 w 6884912"/>
              <a:gd name="connsiteY62" fmla="*/ 188752 h 1161397"/>
              <a:gd name="connsiteX63" fmla="*/ 3842609 w 6884912"/>
              <a:gd name="connsiteY63" fmla="*/ 197386 h 1161397"/>
              <a:gd name="connsiteX64" fmla="*/ 3853961 w 6884912"/>
              <a:gd name="connsiteY64" fmla="*/ 213380 h 1161397"/>
              <a:gd name="connsiteX65" fmla="*/ 3907640 w 6884912"/>
              <a:gd name="connsiteY65" fmla="*/ 207568 h 1161397"/>
              <a:gd name="connsiteX66" fmla="*/ 3910449 w 6884912"/>
              <a:gd name="connsiteY66" fmla="*/ 197808 h 1161397"/>
              <a:gd name="connsiteX67" fmla="*/ 3917197 w 6884912"/>
              <a:gd name="connsiteY67" fmla="*/ 196121 h 1161397"/>
              <a:gd name="connsiteX68" fmla="*/ 3922400 w 6884912"/>
              <a:gd name="connsiteY68" fmla="*/ 205056 h 1161397"/>
              <a:gd name="connsiteX69" fmla="*/ 4013061 w 6884912"/>
              <a:gd name="connsiteY69" fmla="*/ 224874 h 1161397"/>
              <a:gd name="connsiteX70" fmla="*/ 4220717 w 6884912"/>
              <a:gd name="connsiteY70" fmla="*/ 192946 h 1161397"/>
              <a:gd name="connsiteX71" fmla="*/ 4228802 w 6884912"/>
              <a:gd name="connsiteY71" fmla="*/ 201468 h 1161397"/>
              <a:gd name="connsiteX72" fmla="*/ 4289361 w 6884912"/>
              <a:gd name="connsiteY72" fmla="*/ 196642 h 1161397"/>
              <a:gd name="connsiteX73" fmla="*/ 4498913 w 6884912"/>
              <a:gd name="connsiteY73" fmla="*/ 118915 h 1161397"/>
              <a:gd name="connsiteX74" fmla="*/ 4617330 w 6884912"/>
              <a:gd name="connsiteY74" fmla="*/ 111163 h 1161397"/>
              <a:gd name="connsiteX75" fmla="*/ 4659778 w 6884912"/>
              <a:gd name="connsiteY75" fmla="*/ 118219 h 1161397"/>
              <a:gd name="connsiteX76" fmla="*/ 4730870 w 6884912"/>
              <a:gd name="connsiteY76" fmla="*/ 129432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375773 w 6884912"/>
              <a:gd name="connsiteY83" fmla="*/ 199913 h 1161397"/>
              <a:gd name="connsiteX84" fmla="*/ 5467502 w 6884912"/>
              <a:gd name="connsiteY84" fmla="*/ 250963 h 1161397"/>
              <a:gd name="connsiteX85" fmla="*/ 5592395 w 6884912"/>
              <a:gd name="connsiteY85" fmla="*/ 265434 h 1161397"/>
              <a:gd name="connsiteX86" fmla="*/ 5613532 w 6884912"/>
              <a:gd name="connsiteY86" fmla="*/ 273379 h 1161397"/>
              <a:gd name="connsiteX87" fmla="*/ 5642173 w 6884912"/>
              <a:gd name="connsiteY87" fmla="*/ 266904 h 1161397"/>
              <a:gd name="connsiteX88" fmla="*/ 5756910 w 6884912"/>
              <a:gd name="connsiteY88" fmla="*/ 239211 h 1161397"/>
              <a:gd name="connsiteX89" fmla="*/ 5846667 w 6884912"/>
              <a:gd name="connsiteY89" fmla="*/ 201786 h 1161397"/>
              <a:gd name="connsiteX90" fmla="*/ 5960732 w 6884912"/>
              <a:gd name="connsiteY90" fmla="*/ 220708 h 1161397"/>
              <a:gd name="connsiteX91" fmla="*/ 6029542 w 6884912"/>
              <a:gd name="connsiteY91" fmla="*/ 210339 h 1161397"/>
              <a:gd name="connsiteX92" fmla="*/ 6141123 w 6884912"/>
              <a:gd name="connsiteY92" fmla="*/ 159923 h 1161397"/>
              <a:gd name="connsiteX93" fmla="*/ 6290640 w 6884912"/>
              <a:gd name="connsiteY93" fmla="*/ 167441 h 1161397"/>
              <a:gd name="connsiteX94" fmla="*/ 6322806 w 6884912"/>
              <a:gd name="connsiteY94" fmla="*/ 213293 h 1161397"/>
              <a:gd name="connsiteX95" fmla="*/ 6380420 w 6884912"/>
              <a:gd name="connsiteY95" fmla="*/ 173195 h 1161397"/>
              <a:gd name="connsiteX96" fmla="*/ 6507891 w 6884912"/>
              <a:gd name="connsiteY96" fmla="*/ 118474 h 1161397"/>
              <a:gd name="connsiteX97" fmla="*/ 6571807 w 6884912"/>
              <a:gd name="connsiteY97" fmla="*/ 98636 h 1161397"/>
              <a:gd name="connsiteX98" fmla="*/ 6671880 w 6884912"/>
              <a:gd name="connsiteY98" fmla="*/ 82931 h 1161397"/>
              <a:gd name="connsiteX99" fmla="*/ 6702266 w 6884912"/>
              <a:gd name="connsiteY99" fmla="*/ 75470 h 1161397"/>
              <a:gd name="connsiteX100" fmla="*/ 6845802 w 6884912"/>
              <a:gd name="connsiteY100" fmla="*/ 24496 h 1161397"/>
              <a:gd name="connsiteX101" fmla="*/ 6884912 w 6884912"/>
              <a:gd name="connsiteY10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78135 w 6884912"/>
              <a:gd name="connsiteY16" fmla="*/ 698631 h 1161397"/>
              <a:gd name="connsiteX17" fmla="*/ 1178301 w 6884912"/>
              <a:gd name="connsiteY17" fmla="*/ 698094 h 1161397"/>
              <a:gd name="connsiteX18" fmla="*/ 1242716 w 6884912"/>
              <a:gd name="connsiteY18" fmla="*/ 698052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40054 w 6884912"/>
              <a:gd name="connsiteY22" fmla="*/ 614022 h 1161397"/>
              <a:gd name="connsiteX23" fmla="*/ 1391606 w 6884912"/>
              <a:gd name="connsiteY23" fmla="*/ 615229 h 1161397"/>
              <a:gd name="connsiteX24" fmla="*/ 1397565 w 6884912"/>
              <a:gd name="connsiteY24" fmla="*/ 611490 h 1161397"/>
              <a:gd name="connsiteX25" fmla="*/ 1432302 w 6884912"/>
              <a:gd name="connsiteY25" fmla="*/ 617267 h 1161397"/>
              <a:gd name="connsiteX26" fmla="*/ 1449644 w 6884912"/>
              <a:gd name="connsiteY26" fmla="*/ 617591 h 1161397"/>
              <a:gd name="connsiteX27" fmla="*/ 1455793 w 6884912"/>
              <a:gd name="connsiteY27" fmla="*/ 623174 h 1161397"/>
              <a:gd name="connsiteX28" fmla="*/ 1480758 w 6884912"/>
              <a:gd name="connsiteY28" fmla="*/ 620863 h 1161397"/>
              <a:gd name="connsiteX29" fmla="*/ 1483154 w 6884912"/>
              <a:gd name="connsiteY29" fmla="*/ 618527 h 1161397"/>
              <a:gd name="connsiteX30" fmla="*/ 1505495 w 6884912"/>
              <a:gd name="connsiteY30" fmla="*/ 624325 h 1161397"/>
              <a:gd name="connsiteX31" fmla="*/ 1526340 w 6884912"/>
              <a:gd name="connsiteY31" fmla="*/ 638496 h 1161397"/>
              <a:gd name="connsiteX32" fmla="*/ 1731986 w 6884912"/>
              <a:gd name="connsiteY32" fmla="*/ 589682 h 1161397"/>
              <a:gd name="connsiteX33" fmla="*/ 1927935 w 6884912"/>
              <a:gd name="connsiteY33" fmla="*/ 628540 h 1161397"/>
              <a:gd name="connsiteX34" fmla="*/ 2039075 w 6884912"/>
              <a:gd name="connsiteY34" fmla="*/ 599964 h 1161397"/>
              <a:gd name="connsiteX35" fmla="*/ 2066980 w 6884912"/>
              <a:gd name="connsiteY35" fmla="*/ 550413 h 1161397"/>
              <a:gd name="connsiteX36" fmla="*/ 2352236 w 6884912"/>
              <a:gd name="connsiteY36" fmla="*/ 519602 h 1161397"/>
              <a:gd name="connsiteX37" fmla="*/ 2420791 w 6884912"/>
              <a:gd name="connsiteY37" fmla="*/ 492826 h 1161397"/>
              <a:gd name="connsiteX38" fmla="*/ 2489932 w 6884912"/>
              <a:gd name="connsiteY38" fmla="*/ 507864 h 1161397"/>
              <a:gd name="connsiteX39" fmla="*/ 2512917 w 6884912"/>
              <a:gd name="connsiteY39" fmla="*/ 489127 h 1161397"/>
              <a:gd name="connsiteX40" fmla="*/ 2516783 w 6884912"/>
              <a:gd name="connsiteY40" fmla="*/ 485473 h 1161397"/>
              <a:gd name="connsiteX41" fmla="*/ 2534360 w 6884912"/>
              <a:gd name="connsiteY41" fmla="*/ 480064 h 1161397"/>
              <a:gd name="connsiteX42" fmla="*/ 2536691 w 6884912"/>
              <a:gd name="connsiteY42" fmla="*/ 467018 h 1161397"/>
              <a:gd name="connsiteX43" fmla="*/ 2561265 w 6884912"/>
              <a:gd name="connsiteY43" fmla="*/ 450623 h 1161397"/>
              <a:gd name="connsiteX44" fmla="*/ 2594349 w 6884912"/>
              <a:gd name="connsiteY44" fmla="*/ 443884 h 1161397"/>
              <a:gd name="connsiteX45" fmla="*/ 2754324 w 6884912"/>
              <a:gd name="connsiteY45" fmla="*/ 424766 h 1161397"/>
              <a:gd name="connsiteX46" fmla="*/ 2848470 w 6884912"/>
              <a:gd name="connsiteY46" fmla="*/ 405966 h 1161397"/>
              <a:gd name="connsiteX47" fmla="*/ 2881772 w 6884912"/>
              <a:gd name="connsiteY47" fmla="*/ 387260 h 1161397"/>
              <a:gd name="connsiteX48" fmla="*/ 2929932 w 6884912"/>
              <a:gd name="connsiteY48" fmla="*/ 368912 h 1161397"/>
              <a:gd name="connsiteX49" fmla="*/ 3013020 w 6884912"/>
              <a:gd name="connsiteY49" fmla="*/ 327578 h 1161397"/>
              <a:gd name="connsiteX50" fmla="*/ 3222191 w 6884912"/>
              <a:gd name="connsiteY50" fmla="*/ 307887 h 1161397"/>
              <a:gd name="connsiteX51" fmla="*/ 3227953 w 6884912"/>
              <a:gd name="connsiteY51" fmla="*/ 297650 h 1161397"/>
              <a:gd name="connsiteX52" fmla="*/ 3510042 w 6884912"/>
              <a:gd name="connsiteY52" fmla="*/ 311820 h 1161397"/>
              <a:gd name="connsiteX53" fmla="*/ 3626773 w 6884912"/>
              <a:gd name="connsiteY53" fmla="*/ 290452 h 1161397"/>
              <a:gd name="connsiteX54" fmla="*/ 3666217 w 6884912"/>
              <a:gd name="connsiteY54" fmla="*/ 273255 h 1161397"/>
              <a:gd name="connsiteX55" fmla="*/ 3732427 w 6884912"/>
              <a:gd name="connsiteY55" fmla="*/ 245039 h 1161397"/>
              <a:gd name="connsiteX56" fmla="*/ 3777022 w 6884912"/>
              <a:gd name="connsiteY56" fmla="*/ 200276 h 1161397"/>
              <a:gd name="connsiteX57" fmla="*/ 3791246 w 6884912"/>
              <a:gd name="connsiteY57" fmla="*/ 189996 h 1161397"/>
              <a:gd name="connsiteX58" fmla="*/ 3819864 w 6884912"/>
              <a:gd name="connsiteY58" fmla="*/ 194605 h 1161397"/>
              <a:gd name="connsiteX59" fmla="*/ 3830398 w 6884912"/>
              <a:gd name="connsiteY59" fmla="*/ 188383 h 1161397"/>
              <a:gd name="connsiteX60" fmla="*/ 3834360 w 6884912"/>
              <a:gd name="connsiteY60" fmla="*/ 188992 h 1161397"/>
              <a:gd name="connsiteX61" fmla="*/ 3843715 w 6884912"/>
              <a:gd name="connsiteY61" fmla="*/ 188752 h 1161397"/>
              <a:gd name="connsiteX62" fmla="*/ 3842609 w 6884912"/>
              <a:gd name="connsiteY62" fmla="*/ 197386 h 1161397"/>
              <a:gd name="connsiteX63" fmla="*/ 3853961 w 6884912"/>
              <a:gd name="connsiteY63" fmla="*/ 213380 h 1161397"/>
              <a:gd name="connsiteX64" fmla="*/ 3907640 w 6884912"/>
              <a:gd name="connsiteY64" fmla="*/ 207568 h 1161397"/>
              <a:gd name="connsiteX65" fmla="*/ 3910449 w 6884912"/>
              <a:gd name="connsiteY65" fmla="*/ 197808 h 1161397"/>
              <a:gd name="connsiteX66" fmla="*/ 3917197 w 6884912"/>
              <a:gd name="connsiteY66" fmla="*/ 196121 h 1161397"/>
              <a:gd name="connsiteX67" fmla="*/ 3922400 w 6884912"/>
              <a:gd name="connsiteY67" fmla="*/ 205056 h 1161397"/>
              <a:gd name="connsiteX68" fmla="*/ 4013061 w 6884912"/>
              <a:gd name="connsiteY68" fmla="*/ 224874 h 1161397"/>
              <a:gd name="connsiteX69" fmla="*/ 4220717 w 6884912"/>
              <a:gd name="connsiteY69" fmla="*/ 192946 h 1161397"/>
              <a:gd name="connsiteX70" fmla="*/ 4228802 w 6884912"/>
              <a:gd name="connsiteY70" fmla="*/ 201468 h 1161397"/>
              <a:gd name="connsiteX71" fmla="*/ 4289361 w 6884912"/>
              <a:gd name="connsiteY71" fmla="*/ 196642 h 1161397"/>
              <a:gd name="connsiteX72" fmla="*/ 4498913 w 6884912"/>
              <a:gd name="connsiteY72" fmla="*/ 118915 h 1161397"/>
              <a:gd name="connsiteX73" fmla="*/ 4617330 w 6884912"/>
              <a:gd name="connsiteY73" fmla="*/ 111163 h 1161397"/>
              <a:gd name="connsiteX74" fmla="*/ 4659778 w 6884912"/>
              <a:gd name="connsiteY74" fmla="*/ 118219 h 1161397"/>
              <a:gd name="connsiteX75" fmla="*/ 4730870 w 6884912"/>
              <a:gd name="connsiteY75" fmla="*/ 129432 h 1161397"/>
              <a:gd name="connsiteX76" fmla="*/ 4844073 w 6884912"/>
              <a:gd name="connsiteY76" fmla="*/ 161768 h 1161397"/>
              <a:gd name="connsiteX77" fmla="*/ 4856454 w 6884912"/>
              <a:gd name="connsiteY77" fmla="*/ 130488 h 1161397"/>
              <a:gd name="connsiteX78" fmla="*/ 4920038 w 6884912"/>
              <a:gd name="connsiteY78" fmla="*/ 140418 h 1161397"/>
              <a:gd name="connsiteX79" fmla="*/ 5016639 w 6884912"/>
              <a:gd name="connsiteY79" fmla="*/ 158905 h 1161397"/>
              <a:gd name="connsiteX80" fmla="*/ 5072009 w 6884912"/>
              <a:gd name="connsiteY80" fmla="*/ 161502 h 1161397"/>
              <a:gd name="connsiteX81" fmla="*/ 5223626 w 6884912"/>
              <a:gd name="connsiteY81" fmla="*/ 177356 h 1161397"/>
              <a:gd name="connsiteX82" fmla="*/ 5375773 w 6884912"/>
              <a:gd name="connsiteY82" fmla="*/ 199913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5960732 w 6884912"/>
              <a:gd name="connsiteY89" fmla="*/ 220708 h 1161397"/>
              <a:gd name="connsiteX90" fmla="*/ 6029542 w 6884912"/>
              <a:gd name="connsiteY90" fmla="*/ 210339 h 1161397"/>
              <a:gd name="connsiteX91" fmla="*/ 6141123 w 6884912"/>
              <a:gd name="connsiteY91" fmla="*/ 159923 h 1161397"/>
              <a:gd name="connsiteX92" fmla="*/ 6290640 w 6884912"/>
              <a:gd name="connsiteY92" fmla="*/ 167441 h 1161397"/>
              <a:gd name="connsiteX93" fmla="*/ 6322806 w 6884912"/>
              <a:gd name="connsiteY93" fmla="*/ 213293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178301 w 6884912"/>
              <a:gd name="connsiteY16" fmla="*/ 698094 h 1161397"/>
              <a:gd name="connsiteX17" fmla="*/ 1242716 w 6884912"/>
              <a:gd name="connsiteY17" fmla="*/ 698052 h 1161397"/>
              <a:gd name="connsiteX18" fmla="*/ 1299977 w 6884912"/>
              <a:gd name="connsiteY18" fmla="*/ 639196 h 1161397"/>
              <a:gd name="connsiteX19" fmla="*/ 1326190 w 6884912"/>
              <a:gd name="connsiteY19" fmla="*/ 625955 h 1161397"/>
              <a:gd name="connsiteX20" fmla="*/ 1339600 w 6884912"/>
              <a:gd name="connsiteY20" fmla="*/ 616295 h 1161397"/>
              <a:gd name="connsiteX21" fmla="*/ 1340054 w 6884912"/>
              <a:gd name="connsiteY21" fmla="*/ 614022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26340 w 6884912"/>
              <a:gd name="connsiteY30" fmla="*/ 638496 h 1161397"/>
              <a:gd name="connsiteX31" fmla="*/ 1731986 w 6884912"/>
              <a:gd name="connsiteY31" fmla="*/ 589682 h 1161397"/>
              <a:gd name="connsiteX32" fmla="*/ 1927935 w 6884912"/>
              <a:gd name="connsiteY32" fmla="*/ 628540 h 1161397"/>
              <a:gd name="connsiteX33" fmla="*/ 2039075 w 6884912"/>
              <a:gd name="connsiteY33" fmla="*/ 599964 h 1161397"/>
              <a:gd name="connsiteX34" fmla="*/ 2066980 w 6884912"/>
              <a:gd name="connsiteY34" fmla="*/ 550413 h 1161397"/>
              <a:gd name="connsiteX35" fmla="*/ 2352236 w 6884912"/>
              <a:gd name="connsiteY35" fmla="*/ 519602 h 1161397"/>
              <a:gd name="connsiteX36" fmla="*/ 2420791 w 6884912"/>
              <a:gd name="connsiteY36" fmla="*/ 492826 h 1161397"/>
              <a:gd name="connsiteX37" fmla="*/ 2489932 w 6884912"/>
              <a:gd name="connsiteY37" fmla="*/ 507864 h 1161397"/>
              <a:gd name="connsiteX38" fmla="*/ 2512917 w 6884912"/>
              <a:gd name="connsiteY38" fmla="*/ 489127 h 1161397"/>
              <a:gd name="connsiteX39" fmla="*/ 2516783 w 6884912"/>
              <a:gd name="connsiteY39" fmla="*/ 485473 h 1161397"/>
              <a:gd name="connsiteX40" fmla="*/ 2534360 w 6884912"/>
              <a:gd name="connsiteY40" fmla="*/ 480064 h 1161397"/>
              <a:gd name="connsiteX41" fmla="*/ 2536691 w 6884912"/>
              <a:gd name="connsiteY41" fmla="*/ 467018 h 1161397"/>
              <a:gd name="connsiteX42" fmla="*/ 2561265 w 6884912"/>
              <a:gd name="connsiteY42" fmla="*/ 450623 h 1161397"/>
              <a:gd name="connsiteX43" fmla="*/ 2594349 w 6884912"/>
              <a:gd name="connsiteY43" fmla="*/ 443884 h 1161397"/>
              <a:gd name="connsiteX44" fmla="*/ 2754324 w 6884912"/>
              <a:gd name="connsiteY44" fmla="*/ 424766 h 1161397"/>
              <a:gd name="connsiteX45" fmla="*/ 2848470 w 6884912"/>
              <a:gd name="connsiteY45" fmla="*/ 405966 h 1161397"/>
              <a:gd name="connsiteX46" fmla="*/ 2881772 w 6884912"/>
              <a:gd name="connsiteY46" fmla="*/ 387260 h 1161397"/>
              <a:gd name="connsiteX47" fmla="*/ 2929932 w 6884912"/>
              <a:gd name="connsiteY47" fmla="*/ 368912 h 1161397"/>
              <a:gd name="connsiteX48" fmla="*/ 3013020 w 6884912"/>
              <a:gd name="connsiteY48" fmla="*/ 327578 h 1161397"/>
              <a:gd name="connsiteX49" fmla="*/ 3222191 w 6884912"/>
              <a:gd name="connsiteY49" fmla="*/ 307887 h 1161397"/>
              <a:gd name="connsiteX50" fmla="*/ 3227953 w 6884912"/>
              <a:gd name="connsiteY50" fmla="*/ 297650 h 1161397"/>
              <a:gd name="connsiteX51" fmla="*/ 3510042 w 6884912"/>
              <a:gd name="connsiteY51" fmla="*/ 311820 h 1161397"/>
              <a:gd name="connsiteX52" fmla="*/ 3626773 w 6884912"/>
              <a:gd name="connsiteY52" fmla="*/ 290452 h 1161397"/>
              <a:gd name="connsiteX53" fmla="*/ 3666217 w 6884912"/>
              <a:gd name="connsiteY53" fmla="*/ 273255 h 1161397"/>
              <a:gd name="connsiteX54" fmla="*/ 3732427 w 6884912"/>
              <a:gd name="connsiteY54" fmla="*/ 245039 h 1161397"/>
              <a:gd name="connsiteX55" fmla="*/ 3777022 w 6884912"/>
              <a:gd name="connsiteY55" fmla="*/ 200276 h 1161397"/>
              <a:gd name="connsiteX56" fmla="*/ 3791246 w 6884912"/>
              <a:gd name="connsiteY56" fmla="*/ 189996 h 1161397"/>
              <a:gd name="connsiteX57" fmla="*/ 3819864 w 6884912"/>
              <a:gd name="connsiteY57" fmla="*/ 194605 h 1161397"/>
              <a:gd name="connsiteX58" fmla="*/ 3830398 w 6884912"/>
              <a:gd name="connsiteY58" fmla="*/ 188383 h 1161397"/>
              <a:gd name="connsiteX59" fmla="*/ 3834360 w 6884912"/>
              <a:gd name="connsiteY59" fmla="*/ 188992 h 1161397"/>
              <a:gd name="connsiteX60" fmla="*/ 3843715 w 6884912"/>
              <a:gd name="connsiteY60" fmla="*/ 188752 h 1161397"/>
              <a:gd name="connsiteX61" fmla="*/ 3842609 w 6884912"/>
              <a:gd name="connsiteY61" fmla="*/ 197386 h 1161397"/>
              <a:gd name="connsiteX62" fmla="*/ 3853961 w 6884912"/>
              <a:gd name="connsiteY62" fmla="*/ 213380 h 1161397"/>
              <a:gd name="connsiteX63" fmla="*/ 3907640 w 6884912"/>
              <a:gd name="connsiteY63" fmla="*/ 207568 h 1161397"/>
              <a:gd name="connsiteX64" fmla="*/ 3910449 w 6884912"/>
              <a:gd name="connsiteY64" fmla="*/ 197808 h 1161397"/>
              <a:gd name="connsiteX65" fmla="*/ 3917197 w 6884912"/>
              <a:gd name="connsiteY65" fmla="*/ 196121 h 1161397"/>
              <a:gd name="connsiteX66" fmla="*/ 3922400 w 6884912"/>
              <a:gd name="connsiteY66" fmla="*/ 205056 h 1161397"/>
              <a:gd name="connsiteX67" fmla="*/ 4013061 w 6884912"/>
              <a:gd name="connsiteY67" fmla="*/ 224874 h 1161397"/>
              <a:gd name="connsiteX68" fmla="*/ 4220717 w 6884912"/>
              <a:gd name="connsiteY68" fmla="*/ 192946 h 1161397"/>
              <a:gd name="connsiteX69" fmla="*/ 4228802 w 6884912"/>
              <a:gd name="connsiteY69" fmla="*/ 201468 h 1161397"/>
              <a:gd name="connsiteX70" fmla="*/ 4289361 w 6884912"/>
              <a:gd name="connsiteY70" fmla="*/ 196642 h 1161397"/>
              <a:gd name="connsiteX71" fmla="*/ 4498913 w 6884912"/>
              <a:gd name="connsiteY71" fmla="*/ 118915 h 1161397"/>
              <a:gd name="connsiteX72" fmla="*/ 4617330 w 6884912"/>
              <a:gd name="connsiteY72" fmla="*/ 111163 h 1161397"/>
              <a:gd name="connsiteX73" fmla="*/ 4659778 w 6884912"/>
              <a:gd name="connsiteY73" fmla="*/ 118219 h 1161397"/>
              <a:gd name="connsiteX74" fmla="*/ 4730870 w 6884912"/>
              <a:gd name="connsiteY74" fmla="*/ 129432 h 1161397"/>
              <a:gd name="connsiteX75" fmla="*/ 4844073 w 6884912"/>
              <a:gd name="connsiteY75" fmla="*/ 161768 h 1161397"/>
              <a:gd name="connsiteX76" fmla="*/ 4856454 w 6884912"/>
              <a:gd name="connsiteY76" fmla="*/ 130488 h 1161397"/>
              <a:gd name="connsiteX77" fmla="*/ 4920038 w 6884912"/>
              <a:gd name="connsiteY77" fmla="*/ 140418 h 1161397"/>
              <a:gd name="connsiteX78" fmla="*/ 5016639 w 6884912"/>
              <a:gd name="connsiteY78" fmla="*/ 158905 h 1161397"/>
              <a:gd name="connsiteX79" fmla="*/ 5072009 w 6884912"/>
              <a:gd name="connsiteY79" fmla="*/ 161502 h 1161397"/>
              <a:gd name="connsiteX80" fmla="*/ 5223626 w 6884912"/>
              <a:gd name="connsiteY80" fmla="*/ 177356 h 1161397"/>
              <a:gd name="connsiteX81" fmla="*/ 5375773 w 6884912"/>
              <a:gd name="connsiteY81" fmla="*/ 199913 h 1161397"/>
              <a:gd name="connsiteX82" fmla="*/ 5467502 w 6884912"/>
              <a:gd name="connsiteY82" fmla="*/ 250963 h 1161397"/>
              <a:gd name="connsiteX83" fmla="*/ 5592395 w 6884912"/>
              <a:gd name="connsiteY83" fmla="*/ 265434 h 1161397"/>
              <a:gd name="connsiteX84" fmla="*/ 5613532 w 6884912"/>
              <a:gd name="connsiteY84" fmla="*/ 273379 h 1161397"/>
              <a:gd name="connsiteX85" fmla="*/ 5642173 w 6884912"/>
              <a:gd name="connsiteY85" fmla="*/ 266904 h 1161397"/>
              <a:gd name="connsiteX86" fmla="*/ 5756910 w 6884912"/>
              <a:gd name="connsiteY86" fmla="*/ 239211 h 1161397"/>
              <a:gd name="connsiteX87" fmla="*/ 5846667 w 6884912"/>
              <a:gd name="connsiteY87" fmla="*/ 201786 h 1161397"/>
              <a:gd name="connsiteX88" fmla="*/ 5960732 w 6884912"/>
              <a:gd name="connsiteY88" fmla="*/ 220708 h 1161397"/>
              <a:gd name="connsiteX89" fmla="*/ 6029542 w 6884912"/>
              <a:gd name="connsiteY89" fmla="*/ 210339 h 1161397"/>
              <a:gd name="connsiteX90" fmla="*/ 6141123 w 6884912"/>
              <a:gd name="connsiteY90" fmla="*/ 159923 h 1161397"/>
              <a:gd name="connsiteX91" fmla="*/ 6290640 w 6884912"/>
              <a:gd name="connsiteY91" fmla="*/ 167441 h 1161397"/>
              <a:gd name="connsiteX92" fmla="*/ 6322806 w 6884912"/>
              <a:gd name="connsiteY92" fmla="*/ 213293 h 1161397"/>
              <a:gd name="connsiteX93" fmla="*/ 6380420 w 6884912"/>
              <a:gd name="connsiteY93" fmla="*/ 173195 h 1161397"/>
              <a:gd name="connsiteX94" fmla="*/ 6507891 w 6884912"/>
              <a:gd name="connsiteY94" fmla="*/ 118474 h 1161397"/>
              <a:gd name="connsiteX95" fmla="*/ 6571807 w 6884912"/>
              <a:gd name="connsiteY95" fmla="*/ 98636 h 1161397"/>
              <a:gd name="connsiteX96" fmla="*/ 6671880 w 6884912"/>
              <a:gd name="connsiteY96" fmla="*/ 82931 h 1161397"/>
              <a:gd name="connsiteX97" fmla="*/ 6702266 w 6884912"/>
              <a:gd name="connsiteY97" fmla="*/ 75470 h 1161397"/>
              <a:gd name="connsiteX98" fmla="*/ 6845802 w 6884912"/>
              <a:gd name="connsiteY98" fmla="*/ 24496 h 1161397"/>
              <a:gd name="connsiteX99" fmla="*/ 6884912 w 6884912"/>
              <a:gd name="connsiteY9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7166 w 6884912"/>
              <a:gd name="connsiteY14" fmla="*/ 744338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884912" h="1161397">
                <a:moveTo>
                  <a:pt x="6884912" y="0"/>
                </a:moveTo>
                <a:lnTo>
                  <a:pt x="6884912" y="1161397"/>
                </a:lnTo>
                <a:lnTo>
                  <a:pt x="0" y="1161397"/>
                </a:lnTo>
                <a:lnTo>
                  <a:pt x="27135" y="1147460"/>
                </a:lnTo>
                <a:cubicBezTo>
                  <a:pt x="57431" y="1167048"/>
                  <a:pt x="61886" y="1088181"/>
                  <a:pt x="115388" y="1111320"/>
                </a:cubicBezTo>
                <a:cubicBezTo>
                  <a:pt x="146435" y="1096221"/>
                  <a:pt x="156823" y="1079485"/>
                  <a:pt x="213420" y="1056868"/>
                </a:cubicBezTo>
                <a:cubicBezTo>
                  <a:pt x="288217" y="1040787"/>
                  <a:pt x="383333" y="1044881"/>
                  <a:pt x="454970" y="1023343"/>
                </a:cubicBezTo>
                <a:cubicBezTo>
                  <a:pt x="440966" y="999969"/>
                  <a:pt x="571419" y="1006841"/>
                  <a:pt x="548162" y="984908"/>
                </a:cubicBezTo>
                <a:cubicBezTo>
                  <a:pt x="561321" y="956563"/>
                  <a:pt x="637415" y="1010272"/>
                  <a:pt x="651408" y="984938"/>
                </a:cubicBezTo>
                <a:cubicBezTo>
                  <a:pt x="671652" y="980952"/>
                  <a:pt x="698726" y="950833"/>
                  <a:pt x="723108" y="941904"/>
                </a:cubicBezTo>
                <a:cubicBezTo>
                  <a:pt x="760262" y="946949"/>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6251" y="768649"/>
                  <a:pt x="1137166" y="744338"/>
                </a:cubicBezTo>
                <a:lnTo>
                  <a:pt x="1207847" y="689087"/>
                </a:lnTo>
                <a:cubicBezTo>
                  <a:pt x="1226429" y="687736"/>
                  <a:pt x="1222409" y="707958"/>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cubicBezTo>
                  <a:pt x="1339751" y="615537"/>
                  <a:pt x="1339903" y="614780"/>
                  <a:pt x="1340054" y="614022"/>
                </a:cubicBez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61730" y="317407"/>
                  <a:pt x="3186369" y="312875"/>
                  <a:pt x="3222191" y="307887"/>
                </a:cubicBezTo>
                <a:cubicBezTo>
                  <a:pt x="3223593" y="304249"/>
                  <a:pt x="3179978" y="296995"/>
                  <a:pt x="3227953" y="297650"/>
                </a:cubicBezTo>
                <a:cubicBezTo>
                  <a:pt x="3275928" y="298306"/>
                  <a:pt x="3443572" y="313020"/>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62781" y="222856"/>
                  <a:pt x="4184760" y="196847"/>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61586" y="136690"/>
                  <a:pt x="4823142" y="161592"/>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7769" y="214252"/>
                  <a:pt x="6349573" y="188998"/>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logo with text on it&#10;&#10;Description automatically generated">
            <a:extLst>
              <a:ext uri="{FF2B5EF4-FFF2-40B4-BE49-F238E27FC236}">
                <a16:creationId xmlns:a16="http://schemas.microsoft.com/office/drawing/2014/main" id="{169BDD38-67A1-0025-B992-DB54E96EFFF8}"/>
              </a:ext>
            </a:extLst>
          </p:cNvPr>
          <p:cNvPicPr>
            <a:picLocks noChangeAspect="1"/>
          </p:cNvPicPr>
          <p:nvPr/>
        </p:nvPicPr>
        <p:blipFill>
          <a:blip r:embed="rId3"/>
          <a:stretch>
            <a:fillRect/>
          </a:stretch>
        </p:blipFill>
        <p:spPr>
          <a:xfrm>
            <a:off x="10655152" y="75251"/>
            <a:ext cx="1390844" cy="1305107"/>
          </a:xfrm>
          <a:prstGeom prst="rect">
            <a:avLst/>
          </a:prstGeom>
        </p:spPr>
      </p:pic>
      <p:sp>
        <p:nvSpPr>
          <p:cNvPr id="8" name="Content Placeholder 26">
            <a:extLst>
              <a:ext uri="{FF2B5EF4-FFF2-40B4-BE49-F238E27FC236}">
                <a16:creationId xmlns:a16="http://schemas.microsoft.com/office/drawing/2014/main" id="{55A3CBD9-847F-E26E-B3F1-A65E9EE4D424}"/>
              </a:ext>
            </a:extLst>
          </p:cNvPr>
          <p:cNvSpPr txBox="1">
            <a:spLocks/>
          </p:cNvSpPr>
          <p:nvPr/>
        </p:nvSpPr>
        <p:spPr>
          <a:xfrm>
            <a:off x="554447" y="383989"/>
            <a:ext cx="9702799" cy="83954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900" b="1" dirty="0"/>
              <a:t>Results (11/19)</a:t>
            </a:r>
            <a:endParaRPr lang="en-US" b="1" dirty="0"/>
          </a:p>
        </p:txBody>
      </p:sp>
      <p:sp>
        <p:nvSpPr>
          <p:cNvPr id="10" name="Content Placeholder 9">
            <a:extLst>
              <a:ext uri="{FF2B5EF4-FFF2-40B4-BE49-F238E27FC236}">
                <a16:creationId xmlns:a16="http://schemas.microsoft.com/office/drawing/2014/main" id="{B676CA1F-1918-3B68-741B-1FCDAAEB1912}"/>
              </a:ext>
            </a:extLst>
          </p:cNvPr>
          <p:cNvSpPr>
            <a:spLocks noGrp="1"/>
          </p:cNvSpPr>
          <p:nvPr>
            <p:ph idx="1"/>
          </p:nvPr>
        </p:nvSpPr>
        <p:spPr>
          <a:xfrm>
            <a:off x="409902" y="1056983"/>
            <a:ext cx="10641725" cy="830997"/>
          </a:xfrm>
        </p:spPr>
        <p:txBody>
          <a:bodyPr>
            <a:noAutofit/>
          </a:bodyPr>
          <a:lstStyle/>
          <a:p>
            <a:pPr marL="0" indent="0" algn="just">
              <a:buNone/>
            </a:pPr>
            <a:r>
              <a:rPr lang="en-US" sz="2400" dirty="0"/>
              <a:t>  HS Central Rib – Blank forming (with thinning)</a:t>
            </a:r>
          </a:p>
          <a:p>
            <a:pPr marL="0" indent="0" algn="just">
              <a:buNone/>
            </a:pPr>
            <a:endParaRPr lang="en-US" sz="2400" dirty="0"/>
          </a:p>
        </p:txBody>
      </p:sp>
      <p:pic>
        <p:nvPicPr>
          <p:cNvPr id="7" name="Picture 6">
            <a:extLst>
              <a:ext uri="{FF2B5EF4-FFF2-40B4-BE49-F238E27FC236}">
                <a16:creationId xmlns:a16="http://schemas.microsoft.com/office/drawing/2014/main" id="{03D4D1D6-33EB-933D-6AD5-AE8B1FFAA075}"/>
              </a:ext>
            </a:extLst>
          </p:cNvPr>
          <p:cNvPicPr>
            <a:picLocks noChangeAspect="1"/>
          </p:cNvPicPr>
          <p:nvPr/>
        </p:nvPicPr>
        <p:blipFill rotWithShape="1">
          <a:blip r:embed="rId4"/>
          <a:srcRect t="8537"/>
          <a:stretch/>
        </p:blipFill>
        <p:spPr>
          <a:xfrm>
            <a:off x="869405" y="1488570"/>
            <a:ext cx="9731918" cy="4722118"/>
          </a:xfrm>
          <a:prstGeom prst="rect">
            <a:avLst/>
          </a:prstGeom>
        </p:spPr>
      </p:pic>
    </p:spTree>
    <p:extLst>
      <p:ext uri="{BB962C8B-B14F-4D97-AF65-F5344CB8AC3E}">
        <p14:creationId xmlns:p14="http://schemas.microsoft.com/office/powerpoint/2010/main" val="24531423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36">
            <a:extLst>
              <a:ext uri="{FF2B5EF4-FFF2-40B4-BE49-F238E27FC236}">
                <a16:creationId xmlns:a16="http://schemas.microsoft.com/office/drawing/2014/main" id="{13EFA6C3-82DC-4131-9929-2523E6FD0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38">
            <a:extLst>
              <a:ext uri="{FF2B5EF4-FFF2-40B4-BE49-F238E27FC236}">
                <a16:creationId xmlns:a16="http://schemas.microsoft.com/office/drawing/2014/main" id="{AEC9469E-14CA-4358-BABC-CBF836A61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69680" cy="767978"/>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Shape 40">
            <a:extLst>
              <a:ext uri="{FF2B5EF4-FFF2-40B4-BE49-F238E27FC236}">
                <a16:creationId xmlns:a16="http://schemas.microsoft.com/office/drawing/2014/main" id="{048EB4C9-ACAF-4CCA-BA6E-931443192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5753" y="6027658"/>
            <a:ext cx="7906247" cy="830343"/>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785037 w 6884912"/>
              <a:gd name="connsiteY84" fmla="*/ 161964 h 1161397"/>
              <a:gd name="connsiteX85" fmla="*/ 4844073 w 6884912"/>
              <a:gd name="connsiteY85" fmla="*/ 161768 h 1161397"/>
              <a:gd name="connsiteX86" fmla="*/ 4856454 w 6884912"/>
              <a:gd name="connsiteY86" fmla="*/ 130488 h 1161397"/>
              <a:gd name="connsiteX87" fmla="*/ 4920038 w 6884912"/>
              <a:gd name="connsiteY87" fmla="*/ 140418 h 1161397"/>
              <a:gd name="connsiteX88" fmla="*/ 5016639 w 6884912"/>
              <a:gd name="connsiteY88" fmla="*/ 158905 h 1161397"/>
              <a:gd name="connsiteX89" fmla="*/ 5072009 w 6884912"/>
              <a:gd name="connsiteY89" fmla="*/ 161502 h 1161397"/>
              <a:gd name="connsiteX90" fmla="*/ 5223626 w 6884912"/>
              <a:gd name="connsiteY90" fmla="*/ 177356 h 1161397"/>
              <a:gd name="connsiteX91" fmla="*/ 5375773 w 6884912"/>
              <a:gd name="connsiteY91" fmla="*/ 199913 h 1161397"/>
              <a:gd name="connsiteX92" fmla="*/ 5467502 w 6884912"/>
              <a:gd name="connsiteY92" fmla="*/ 250963 h 1161397"/>
              <a:gd name="connsiteX93" fmla="*/ 5592395 w 6884912"/>
              <a:gd name="connsiteY93" fmla="*/ 265434 h 1161397"/>
              <a:gd name="connsiteX94" fmla="*/ 5613532 w 6884912"/>
              <a:gd name="connsiteY94" fmla="*/ 273379 h 1161397"/>
              <a:gd name="connsiteX95" fmla="*/ 5642173 w 6884912"/>
              <a:gd name="connsiteY95" fmla="*/ 266904 h 1161397"/>
              <a:gd name="connsiteX96" fmla="*/ 5756910 w 6884912"/>
              <a:gd name="connsiteY96" fmla="*/ 239211 h 1161397"/>
              <a:gd name="connsiteX97" fmla="*/ 5846667 w 6884912"/>
              <a:gd name="connsiteY97" fmla="*/ 201786 h 1161397"/>
              <a:gd name="connsiteX98" fmla="*/ 5960732 w 6884912"/>
              <a:gd name="connsiteY98" fmla="*/ 220708 h 1161397"/>
              <a:gd name="connsiteX99" fmla="*/ 6029542 w 6884912"/>
              <a:gd name="connsiteY99" fmla="*/ 210339 h 1161397"/>
              <a:gd name="connsiteX100" fmla="*/ 6141123 w 6884912"/>
              <a:gd name="connsiteY100" fmla="*/ 159923 h 1161397"/>
              <a:gd name="connsiteX101" fmla="*/ 6290640 w 6884912"/>
              <a:gd name="connsiteY101" fmla="*/ 167441 h 1161397"/>
              <a:gd name="connsiteX102" fmla="*/ 6322806 w 6884912"/>
              <a:gd name="connsiteY102" fmla="*/ 213293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844073 w 6884912"/>
              <a:gd name="connsiteY84" fmla="*/ 161768 h 1161397"/>
              <a:gd name="connsiteX85" fmla="*/ 4856454 w 6884912"/>
              <a:gd name="connsiteY85" fmla="*/ 130488 h 1161397"/>
              <a:gd name="connsiteX86" fmla="*/ 4920038 w 6884912"/>
              <a:gd name="connsiteY86" fmla="*/ 140418 h 1161397"/>
              <a:gd name="connsiteX87" fmla="*/ 5016639 w 6884912"/>
              <a:gd name="connsiteY87" fmla="*/ 158905 h 1161397"/>
              <a:gd name="connsiteX88" fmla="*/ 5072009 w 6884912"/>
              <a:gd name="connsiteY88" fmla="*/ 161502 h 1161397"/>
              <a:gd name="connsiteX89" fmla="*/ 5223626 w 6884912"/>
              <a:gd name="connsiteY89" fmla="*/ 177356 h 1161397"/>
              <a:gd name="connsiteX90" fmla="*/ 5375773 w 6884912"/>
              <a:gd name="connsiteY90" fmla="*/ 199913 h 1161397"/>
              <a:gd name="connsiteX91" fmla="*/ 5467502 w 6884912"/>
              <a:gd name="connsiteY91" fmla="*/ 250963 h 1161397"/>
              <a:gd name="connsiteX92" fmla="*/ 5592395 w 6884912"/>
              <a:gd name="connsiteY92" fmla="*/ 265434 h 1161397"/>
              <a:gd name="connsiteX93" fmla="*/ 5613532 w 6884912"/>
              <a:gd name="connsiteY93" fmla="*/ 273379 h 1161397"/>
              <a:gd name="connsiteX94" fmla="*/ 5642173 w 6884912"/>
              <a:gd name="connsiteY94" fmla="*/ 266904 h 1161397"/>
              <a:gd name="connsiteX95" fmla="*/ 5756910 w 6884912"/>
              <a:gd name="connsiteY95" fmla="*/ 239211 h 1161397"/>
              <a:gd name="connsiteX96" fmla="*/ 5846667 w 6884912"/>
              <a:gd name="connsiteY96" fmla="*/ 201786 h 1161397"/>
              <a:gd name="connsiteX97" fmla="*/ 5960732 w 6884912"/>
              <a:gd name="connsiteY97" fmla="*/ 220708 h 1161397"/>
              <a:gd name="connsiteX98" fmla="*/ 6029542 w 6884912"/>
              <a:gd name="connsiteY98" fmla="*/ 210339 h 1161397"/>
              <a:gd name="connsiteX99" fmla="*/ 6141123 w 6884912"/>
              <a:gd name="connsiteY99" fmla="*/ 159923 h 1161397"/>
              <a:gd name="connsiteX100" fmla="*/ 6290640 w 6884912"/>
              <a:gd name="connsiteY100" fmla="*/ 167441 h 1161397"/>
              <a:gd name="connsiteX101" fmla="*/ 6322806 w 6884912"/>
              <a:gd name="connsiteY101" fmla="*/ 213293 h 1161397"/>
              <a:gd name="connsiteX102" fmla="*/ 6380420 w 6884912"/>
              <a:gd name="connsiteY102" fmla="*/ 173195 h 1161397"/>
              <a:gd name="connsiteX103" fmla="*/ 6507891 w 6884912"/>
              <a:gd name="connsiteY103" fmla="*/ 118474 h 1161397"/>
              <a:gd name="connsiteX104" fmla="*/ 6571807 w 6884912"/>
              <a:gd name="connsiteY104" fmla="*/ 98636 h 1161397"/>
              <a:gd name="connsiteX105" fmla="*/ 6671880 w 6884912"/>
              <a:gd name="connsiteY105" fmla="*/ 82931 h 1161397"/>
              <a:gd name="connsiteX106" fmla="*/ 6702266 w 6884912"/>
              <a:gd name="connsiteY106" fmla="*/ 75470 h 1161397"/>
              <a:gd name="connsiteX107" fmla="*/ 6845802 w 6884912"/>
              <a:gd name="connsiteY107" fmla="*/ 24496 h 1161397"/>
              <a:gd name="connsiteX108" fmla="*/ 6884912 w 6884912"/>
              <a:gd name="connsiteY10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12111 w 6884912"/>
              <a:gd name="connsiteY8" fmla="*/ 1085599 h 1161397"/>
              <a:gd name="connsiteX9" fmla="*/ 567875 w 6884912"/>
              <a:gd name="connsiteY9" fmla="*/ 1051976 h 1161397"/>
              <a:gd name="connsiteX10" fmla="*/ 601644 w 6884912"/>
              <a:gd name="connsiteY10" fmla="*/ 1003997 h 1161397"/>
              <a:gd name="connsiteX11" fmla="*/ 651408 w 6884912"/>
              <a:gd name="connsiteY11" fmla="*/ 984938 h 1161397"/>
              <a:gd name="connsiteX12" fmla="*/ 673197 w 6884912"/>
              <a:gd name="connsiteY12" fmla="*/ 1010060 h 1161397"/>
              <a:gd name="connsiteX13" fmla="*/ 723108 w 6884912"/>
              <a:gd name="connsiteY13" fmla="*/ 980081 h 1161397"/>
              <a:gd name="connsiteX14" fmla="*/ 797699 w 6884912"/>
              <a:gd name="connsiteY14" fmla="*/ 931362 h 1161397"/>
              <a:gd name="connsiteX15" fmla="*/ 843359 w 6884912"/>
              <a:gd name="connsiteY15" fmla="*/ 910894 h 1161397"/>
              <a:gd name="connsiteX16" fmla="*/ 965215 w 6884912"/>
              <a:gd name="connsiteY16" fmla="*/ 846701 h 1161397"/>
              <a:gd name="connsiteX17" fmla="*/ 1085080 w 6884912"/>
              <a:gd name="connsiteY17" fmla="*/ 776086 h 1161397"/>
              <a:gd name="connsiteX18" fmla="*/ 1131224 w 6884912"/>
              <a:gd name="connsiteY18" fmla="*/ 706160 h 1161397"/>
              <a:gd name="connsiteX19" fmla="*/ 1138051 w 6884912"/>
              <a:gd name="connsiteY19" fmla="*/ 70203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26340 w 6884912"/>
              <a:gd name="connsiteY38" fmla="*/ 638496 h 1161397"/>
              <a:gd name="connsiteX39" fmla="*/ 1731986 w 6884912"/>
              <a:gd name="connsiteY39" fmla="*/ 589682 h 1161397"/>
              <a:gd name="connsiteX40" fmla="*/ 1927935 w 6884912"/>
              <a:gd name="connsiteY40" fmla="*/ 628540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222191 w 6884912"/>
              <a:gd name="connsiteY57" fmla="*/ 307887 h 1161397"/>
              <a:gd name="connsiteX58" fmla="*/ 3227953 w 6884912"/>
              <a:gd name="connsiteY58" fmla="*/ 297650 h 1161397"/>
              <a:gd name="connsiteX59" fmla="*/ 3510042 w 6884912"/>
              <a:gd name="connsiteY59" fmla="*/ 311820 h 1161397"/>
              <a:gd name="connsiteX60" fmla="*/ 3626773 w 6884912"/>
              <a:gd name="connsiteY60" fmla="*/ 290452 h 1161397"/>
              <a:gd name="connsiteX61" fmla="*/ 3666217 w 6884912"/>
              <a:gd name="connsiteY61" fmla="*/ 273255 h 1161397"/>
              <a:gd name="connsiteX62" fmla="*/ 3732427 w 6884912"/>
              <a:gd name="connsiteY62" fmla="*/ 245039 h 1161397"/>
              <a:gd name="connsiteX63" fmla="*/ 3777022 w 6884912"/>
              <a:gd name="connsiteY63" fmla="*/ 200276 h 1161397"/>
              <a:gd name="connsiteX64" fmla="*/ 3791246 w 6884912"/>
              <a:gd name="connsiteY64" fmla="*/ 189996 h 1161397"/>
              <a:gd name="connsiteX65" fmla="*/ 3819864 w 6884912"/>
              <a:gd name="connsiteY65" fmla="*/ 194605 h 1161397"/>
              <a:gd name="connsiteX66" fmla="*/ 3830398 w 6884912"/>
              <a:gd name="connsiteY66" fmla="*/ 188383 h 1161397"/>
              <a:gd name="connsiteX67" fmla="*/ 3834360 w 6884912"/>
              <a:gd name="connsiteY67" fmla="*/ 188992 h 1161397"/>
              <a:gd name="connsiteX68" fmla="*/ 3843715 w 6884912"/>
              <a:gd name="connsiteY68" fmla="*/ 188752 h 1161397"/>
              <a:gd name="connsiteX69" fmla="*/ 3842609 w 6884912"/>
              <a:gd name="connsiteY69" fmla="*/ 197386 h 1161397"/>
              <a:gd name="connsiteX70" fmla="*/ 3853961 w 6884912"/>
              <a:gd name="connsiteY70" fmla="*/ 213380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3922400 w 6884912"/>
              <a:gd name="connsiteY74" fmla="*/ 205056 h 1161397"/>
              <a:gd name="connsiteX75" fmla="*/ 4013061 w 6884912"/>
              <a:gd name="connsiteY75" fmla="*/ 224874 h 1161397"/>
              <a:gd name="connsiteX76" fmla="*/ 4220717 w 6884912"/>
              <a:gd name="connsiteY76" fmla="*/ 192946 h 1161397"/>
              <a:gd name="connsiteX77" fmla="*/ 4228802 w 6884912"/>
              <a:gd name="connsiteY77" fmla="*/ 201468 h 1161397"/>
              <a:gd name="connsiteX78" fmla="*/ 4289361 w 6884912"/>
              <a:gd name="connsiteY78" fmla="*/ 196642 h 1161397"/>
              <a:gd name="connsiteX79" fmla="*/ 4498913 w 6884912"/>
              <a:gd name="connsiteY79" fmla="*/ 118915 h 1161397"/>
              <a:gd name="connsiteX80" fmla="*/ 4617330 w 6884912"/>
              <a:gd name="connsiteY80" fmla="*/ 111163 h 1161397"/>
              <a:gd name="connsiteX81" fmla="*/ 4659778 w 6884912"/>
              <a:gd name="connsiteY81" fmla="*/ 118219 h 1161397"/>
              <a:gd name="connsiteX82" fmla="*/ 4730870 w 6884912"/>
              <a:gd name="connsiteY82" fmla="*/ 129432 h 1161397"/>
              <a:gd name="connsiteX83" fmla="*/ 4844073 w 6884912"/>
              <a:gd name="connsiteY83" fmla="*/ 161768 h 1161397"/>
              <a:gd name="connsiteX84" fmla="*/ 4856454 w 6884912"/>
              <a:gd name="connsiteY84" fmla="*/ 130488 h 1161397"/>
              <a:gd name="connsiteX85" fmla="*/ 4920038 w 6884912"/>
              <a:gd name="connsiteY85" fmla="*/ 140418 h 1161397"/>
              <a:gd name="connsiteX86" fmla="*/ 5016639 w 6884912"/>
              <a:gd name="connsiteY86" fmla="*/ 158905 h 1161397"/>
              <a:gd name="connsiteX87" fmla="*/ 5072009 w 6884912"/>
              <a:gd name="connsiteY87" fmla="*/ 161502 h 1161397"/>
              <a:gd name="connsiteX88" fmla="*/ 5223626 w 6884912"/>
              <a:gd name="connsiteY88" fmla="*/ 177356 h 1161397"/>
              <a:gd name="connsiteX89" fmla="*/ 5375773 w 6884912"/>
              <a:gd name="connsiteY89" fmla="*/ 199913 h 1161397"/>
              <a:gd name="connsiteX90" fmla="*/ 5467502 w 6884912"/>
              <a:gd name="connsiteY90" fmla="*/ 250963 h 1161397"/>
              <a:gd name="connsiteX91" fmla="*/ 5592395 w 6884912"/>
              <a:gd name="connsiteY91" fmla="*/ 265434 h 1161397"/>
              <a:gd name="connsiteX92" fmla="*/ 5613532 w 6884912"/>
              <a:gd name="connsiteY92" fmla="*/ 273379 h 1161397"/>
              <a:gd name="connsiteX93" fmla="*/ 5642173 w 6884912"/>
              <a:gd name="connsiteY93" fmla="*/ 266904 h 1161397"/>
              <a:gd name="connsiteX94" fmla="*/ 5756910 w 6884912"/>
              <a:gd name="connsiteY94" fmla="*/ 239211 h 1161397"/>
              <a:gd name="connsiteX95" fmla="*/ 5846667 w 6884912"/>
              <a:gd name="connsiteY95" fmla="*/ 201786 h 1161397"/>
              <a:gd name="connsiteX96" fmla="*/ 5960732 w 6884912"/>
              <a:gd name="connsiteY96" fmla="*/ 220708 h 1161397"/>
              <a:gd name="connsiteX97" fmla="*/ 6029542 w 6884912"/>
              <a:gd name="connsiteY97" fmla="*/ 210339 h 1161397"/>
              <a:gd name="connsiteX98" fmla="*/ 6141123 w 6884912"/>
              <a:gd name="connsiteY98" fmla="*/ 159923 h 1161397"/>
              <a:gd name="connsiteX99" fmla="*/ 6290640 w 6884912"/>
              <a:gd name="connsiteY99" fmla="*/ 167441 h 1161397"/>
              <a:gd name="connsiteX100" fmla="*/ 6322806 w 6884912"/>
              <a:gd name="connsiteY100" fmla="*/ 213293 h 1161397"/>
              <a:gd name="connsiteX101" fmla="*/ 6380420 w 6884912"/>
              <a:gd name="connsiteY101" fmla="*/ 173195 h 1161397"/>
              <a:gd name="connsiteX102" fmla="*/ 6507891 w 6884912"/>
              <a:gd name="connsiteY102" fmla="*/ 118474 h 1161397"/>
              <a:gd name="connsiteX103" fmla="*/ 6571807 w 6884912"/>
              <a:gd name="connsiteY103" fmla="*/ 98636 h 1161397"/>
              <a:gd name="connsiteX104" fmla="*/ 6671880 w 6884912"/>
              <a:gd name="connsiteY104" fmla="*/ 82931 h 1161397"/>
              <a:gd name="connsiteX105" fmla="*/ 6702266 w 6884912"/>
              <a:gd name="connsiteY105" fmla="*/ 75470 h 1161397"/>
              <a:gd name="connsiteX106" fmla="*/ 6845802 w 6884912"/>
              <a:gd name="connsiteY106" fmla="*/ 24496 h 1161397"/>
              <a:gd name="connsiteX107" fmla="*/ 6884912 w 6884912"/>
              <a:gd name="connsiteY10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12111 w 6884912"/>
              <a:gd name="connsiteY7" fmla="*/ 1085599 h 1161397"/>
              <a:gd name="connsiteX8" fmla="*/ 567875 w 6884912"/>
              <a:gd name="connsiteY8" fmla="*/ 1051976 h 1161397"/>
              <a:gd name="connsiteX9" fmla="*/ 601644 w 6884912"/>
              <a:gd name="connsiteY9" fmla="*/ 1003997 h 1161397"/>
              <a:gd name="connsiteX10" fmla="*/ 651408 w 6884912"/>
              <a:gd name="connsiteY10" fmla="*/ 984938 h 1161397"/>
              <a:gd name="connsiteX11" fmla="*/ 673197 w 6884912"/>
              <a:gd name="connsiteY11" fmla="*/ 1010060 h 1161397"/>
              <a:gd name="connsiteX12" fmla="*/ 723108 w 6884912"/>
              <a:gd name="connsiteY12" fmla="*/ 980081 h 1161397"/>
              <a:gd name="connsiteX13" fmla="*/ 797699 w 6884912"/>
              <a:gd name="connsiteY13" fmla="*/ 931362 h 1161397"/>
              <a:gd name="connsiteX14" fmla="*/ 843359 w 6884912"/>
              <a:gd name="connsiteY14" fmla="*/ 910894 h 1161397"/>
              <a:gd name="connsiteX15" fmla="*/ 965215 w 6884912"/>
              <a:gd name="connsiteY15" fmla="*/ 846701 h 1161397"/>
              <a:gd name="connsiteX16" fmla="*/ 1085080 w 6884912"/>
              <a:gd name="connsiteY16" fmla="*/ 776086 h 1161397"/>
              <a:gd name="connsiteX17" fmla="*/ 1131224 w 6884912"/>
              <a:gd name="connsiteY17" fmla="*/ 706160 h 1161397"/>
              <a:gd name="connsiteX18" fmla="*/ 1138051 w 6884912"/>
              <a:gd name="connsiteY18" fmla="*/ 702034 h 1161397"/>
              <a:gd name="connsiteX19" fmla="*/ 1158800 w 6884912"/>
              <a:gd name="connsiteY19" fmla="*/ 700004 h 1161397"/>
              <a:gd name="connsiteX20" fmla="*/ 1166947 w 6884912"/>
              <a:gd name="connsiteY20" fmla="*/ 700762 h 1161397"/>
              <a:gd name="connsiteX21" fmla="*/ 1178135 w 6884912"/>
              <a:gd name="connsiteY21" fmla="*/ 698631 h 1161397"/>
              <a:gd name="connsiteX22" fmla="*/ 1178301 w 6884912"/>
              <a:gd name="connsiteY22" fmla="*/ 698094 h 1161397"/>
              <a:gd name="connsiteX23" fmla="*/ 1188995 w 6884912"/>
              <a:gd name="connsiteY23" fmla="*/ 697048 h 1161397"/>
              <a:gd name="connsiteX24" fmla="*/ 1242716 w 6884912"/>
              <a:gd name="connsiteY24" fmla="*/ 698052 h 1161397"/>
              <a:gd name="connsiteX25" fmla="*/ 1299977 w 6884912"/>
              <a:gd name="connsiteY25" fmla="*/ 639196 h 1161397"/>
              <a:gd name="connsiteX26" fmla="*/ 1326190 w 6884912"/>
              <a:gd name="connsiteY26" fmla="*/ 625955 h 1161397"/>
              <a:gd name="connsiteX27" fmla="*/ 1339600 w 6884912"/>
              <a:gd name="connsiteY27" fmla="*/ 616295 h 1161397"/>
              <a:gd name="connsiteX28" fmla="*/ 1340054 w 6884912"/>
              <a:gd name="connsiteY28" fmla="*/ 614022 h 1161397"/>
              <a:gd name="connsiteX29" fmla="*/ 1391606 w 6884912"/>
              <a:gd name="connsiteY29" fmla="*/ 615229 h 1161397"/>
              <a:gd name="connsiteX30" fmla="*/ 1397565 w 6884912"/>
              <a:gd name="connsiteY30" fmla="*/ 611490 h 1161397"/>
              <a:gd name="connsiteX31" fmla="*/ 1432302 w 6884912"/>
              <a:gd name="connsiteY31" fmla="*/ 617267 h 1161397"/>
              <a:gd name="connsiteX32" fmla="*/ 1449644 w 6884912"/>
              <a:gd name="connsiteY32" fmla="*/ 617591 h 1161397"/>
              <a:gd name="connsiteX33" fmla="*/ 1455793 w 6884912"/>
              <a:gd name="connsiteY33" fmla="*/ 623174 h 1161397"/>
              <a:gd name="connsiteX34" fmla="*/ 1480758 w 6884912"/>
              <a:gd name="connsiteY34" fmla="*/ 620863 h 1161397"/>
              <a:gd name="connsiteX35" fmla="*/ 1483154 w 6884912"/>
              <a:gd name="connsiteY35" fmla="*/ 618527 h 1161397"/>
              <a:gd name="connsiteX36" fmla="*/ 1505495 w 6884912"/>
              <a:gd name="connsiteY36" fmla="*/ 624325 h 1161397"/>
              <a:gd name="connsiteX37" fmla="*/ 1526340 w 6884912"/>
              <a:gd name="connsiteY37" fmla="*/ 638496 h 1161397"/>
              <a:gd name="connsiteX38" fmla="*/ 1731986 w 6884912"/>
              <a:gd name="connsiteY38" fmla="*/ 589682 h 1161397"/>
              <a:gd name="connsiteX39" fmla="*/ 1927935 w 6884912"/>
              <a:gd name="connsiteY39" fmla="*/ 628540 h 1161397"/>
              <a:gd name="connsiteX40" fmla="*/ 2039075 w 6884912"/>
              <a:gd name="connsiteY40" fmla="*/ 599964 h 1161397"/>
              <a:gd name="connsiteX41" fmla="*/ 2066980 w 6884912"/>
              <a:gd name="connsiteY41" fmla="*/ 550413 h 1161397"/>
              <a:gd name="connsiteX42" fmla="*/ 2352236 w 6884912"/>
              <a:gd name="connsiteY42" fmla="*/ 519602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222191 w 6884912"/>
              <a:gd name="connsiteY56" fmla="*/ 307887 h 1161397"/>
              <a:gd name="connsiteX57" fmla="*/ 3227953 w 6884912"/>
              <a:gd name="connsiteY57" fmla="*/ 297650 h 1161397"/>
              <a:gd name="connsiteX58" fmla="*/ 3510042 w 6884912"/>
              <a:gd name="connsiteY58" fmla="*/ 311820 h 1161397"/>
              <a:gd name="connsiteX59" fmla="*/ 3626773 w 6884912"/>
              <a:gd name="connsiteY59" fmla="*/ 290452 h 1161397"/>
              <a:gd name="connsiteX60" fmla="*/ 3666217 w 6884912"/>
              <a:gd name="connsiteY60" fmla="*/ 273255 h 1161397"/>
              <a:gd name="connsiteX61" fmla="*/ 3732427 w 6884912"/>
              <a:gd name="connsiteY61" fmla="*/ 245039 h 1161397"/>
              <a:gd name="connsiteX62" fmla="*/ 3777022 w 6884912"/>
              <a:gd name="connsiteY62" fmla="*/ 200276 h 1161397"/>
              <a:gd name="connsiteX63" fmla="*/ 3791246 w 6884912"/>
              <a:gd name="connsiteY63" fmla="*/ 189996 h 1161397"/>
              <a:gd name="connsiteX64" fmla="*/ 3819864 w 6884912"/>
              <a:gd name="connsiteY64" fmla="*/ 194605 h 1161397"/>
              <a:gd name="connsiteX65" fmla="*/ 3830398 w 6884912"/>
              <a:gd name="connsiteY65" fmla="*/ 188383 h 1161397"/>
              <a:gd name="connsiteX66" fmla="*/ 3834360 w 6884912"/>
              <a:gd name="connsiteY66" fmla="*/ 188992 h 1161397"/>
              <a:gd name="connsiteX67" fmla="*/ 3843715 w 6884912"/>
              <a:gd name="connsiteY67" fmla="*/ 188752 h 1161397"/>
              <a:gd name="connsiteX68" fmla="*/ 3842609 w 6884912"/>
              <a:gd name="connsiteY68" fmla="*/ 197386 h 1161397"/>
              <a:gd name="connsiteX69" fmla="*/ 3853961 w 6884912"/>
              <a:gd name="connsiteY69" fmla="*/ 213380 h 1161397"/>
              <a:gd name="connsiteX70" fmla="*/ 3907640 w 6884912"/>
              <a:gd name="connsiteY70" fmla="*/ 207568 h 1161397"/>
              <a:gd name="connsiteX71" fmla="*/ 3910449 w 6884912"/>
              <a:gd name="connsiteY71" fmla="*/ 197808 h 1161397"/>
              <a:gd name="connsiteX72" fmla="*/ 3917197 w 6884912"/>
              <a:gd name="connsiteY72" fmla="*/ 196121 h 1161397"/>
              <a:gd name="connsiteX73" fmla="*/ 3922400 w 6884912"/>
              <a:gd name="connsiteY73" fmla="*/ 205056 h 1161397"/>
              <a:gd name="connsiteX74" fmla="*/ 4013061 w 6884912"/>
              <a:gd name="connsiteY74" fmla="*/ 224874 h 1161397"/>
              <a:gd name="connsiteX75" fmla="*/ 4220717 w 6884912"/>
              <a:gd name="connsiteY75" fmla="*/ 192946 h 1161397"/>
              <a:gd name="connsiteX76" fmla="*/ 4228802 w 6884912"/>
              <a:gd name="connsiteY76" fmla="*/ 201468 h 1161397"/>
              <a:gd name="connsiteX77" fmla="*/ 4289361 w 6884912"/>
              <a:gd name="connsiteY77" fmla="*/ 196642 h 1161397"/>
              <a:gd name="connsiteX78" fmla="*/ 4498913 w 6884912"/>
              <a:gd name="connsiteY78" fmla="*/ 118915 h 1161397"/>
              <a:gd name="connsiteX79" fmla="*/ 4617330 w 6884912"/>
              <a:gd name="connsiteY79" fmla="*/ 111163 h 1161397"/>
              <a:gd name="connsiteX80" fmla="*/ 4659778 w 6884912"/>
              <a:gd name="connsiteY80" fmla="*/ 118219 h 1161397"/>
              <a:gd name="connsiteX81" fmla="*/ 4730870 w 6884912"/>
              <a:gd name="connsiteY81" fmla="*/ 129432 h 1161397"/>
              <a:gd name="connsiteX82" fmla="*/ 4844073 w 6884912"/>
              <a:gd name="connsiteY82" fmla="*/ 161768 h 1161397"/>
              <a:gd name="connsiteX83" fmla="*/ 4856454 w 6884912"/>
              <a:gd name="connsiteY83" fmla="*/ 130488 h 1161397"/>
              <a:gd name="connsiteX84" fmla="*/ 4920038 w 6884912"/>
              <a:gd name="connsiteY84" fmla="*/ 140418 h 1161397"/>
              <a:gd name="connsiteX85" fmla="*/ 5016639 w 6884912"/>
              <a:gd name="connsiteY85" fmla="*/ 158905 h 1161397"/>
              <a:gd name="connsiteX86" fmla="*/ 5072009 w 6884912"/>
              <a:gd name="connsiteY86" fmla="*/ 161502 h 1161397"/>
              <a:gd name="connsiteX87" fmla="*/ 5223626 w 6884912"/>
              <a:gd name="connsiteY87" fmla="*/ 177356 h 1161397"/>
              <a:gd name="connsiteX88" fmla="*/ 5375773 w 6884912"/>
              <a:gd name="connsiteY88" fmla="*/ 199913 h 1161397"/>
              <a:gd name="connsiteX89" fmla="*/ 5467502 w 6884912"/>
              <a:gd name="connsiteY89" fmla="*/ 250963 h 1161397"/>
              <a:gd name="connsiteX90" fmla="*/ 5592395 w 6884912"/>
              <a:gd name="connsiteY90" fmla="*/ 265434 h 1161397"/>
              <a:gd name="connsiteX91" fmla="*/ 5613532 w 6884912"/>
              <a:gd name="connsiteY91" fmla="*/ 273379 h 1161397"/>
              <a:gd name="connsiteX92" fmla="*/ 5642173 w 6884912"/>
              <a:gd name="connsiteY92" fmla="*/ 266904 h 1161397"/>
              <a:gd name="connsiteX93" fmla="*/ 5756910 w 6884912"/>
              <a:gd name="connsiteY93" fmla="*/ 239211 h 1161397"/>
              <a:gd name="connsiteX94" fmla="*/ 5846667 w 6884912"/>
              <a:gd name="connsiteY94" fmla="*/ 201786 h 1161397"/>
              <a:gd name="connsiteX95" fmla="*/ 5960732 w 6884912"/>
              <a:gd name="connsiteY95" fmla="*/ 220708 h 1161397"/>
              <a:gd name="connsiteX96" fmla="*/ 6029542 w 6884912"/>
              <a:gd name="connsiteY96" fmla="*/ 210339 h 1161397"/>
              <a:gd name="connsiteX97" fmla="*/ 6141123 w 6884912"/>
              <a:gd name="connsiteY97" fmla="*/ 159923 h 1161397"/>
              <a:gd name="connsiteX98" fmla="*/ 6290640 w 6884912"/>
              <a:gd name="connsiteY98" fmla="*/ 167441 h 1161397"/>
              <a:gd name="connsiteX99" fmla="*/ 6322806 w 6884912"/>
              <a:gd name="connsiteY99" fmla="*/ 213293 h 1161397"/>
              <a:gd name="connsiteX100" fmla="*/ 6380420 w 6884912"/>
              <a:gd name="connsiteY100" fmla="*/ 173195 h 1161397"/>
              <a:gd name="connsiteX101" fmla="*/ 6507891 w 6884912"/>
              <a:gd name="connsiteY101" fmla="*/ 118474 h 1161397"/>
              <a:gd name="connsiteX102" fmla="*/ 6571807 w 6884912"/>
              <a:gd name="connsiteY102" fmla="*/ 98636 h 1161397"/>
              <a:gd name="connsiteX103" fmla="*/ 6671880 w 6884912"/>
              <a:gd name="connsiteY103" fmla="*/ 82931 h 1161397"/>
              <a:gd name="connsiteX104" fmla="*/ 6702266 w 6884912"/>
              <a:gd name="connsiteY104" fmla="*/ 75470 h 1161397"/>
              <a:gd name="connsiteX105" fmla="*/ 6845802 w 6884912"/>
              <a:gd name="connsiteY105" fmla="*/ 24496 h 1161397"/>
              <a:gd name="connsiteX106" fmla="*/ 6884912 w 6884912"/>
              <a:gd name="connsiteY10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67875 w 6884912"/>
              <a:gd name="connsiteY7" fmla="*/ 1051976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213420 w 6884912"/>
              <a:gd name="connsiteY6" fmla="*/ 1056868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242716 w 6884912"/>
              <a:gd name="connsiteY20" fmla="*/ 698052 h 1161397"/>
              <a:gd name="connsiteX21" fmla="*/ 1299977 w 6884912"/>
              <a:gd name="connsiteY21" fmla="*/ 639196 h 1161397"/>
              <a:gd name="connsiteX22" fmla="*/ 1326190 w 6884912"/>
              <a:gd name="connsiteY22" fmla="*/ 625955 h 1161397"/>
              <a:gd name="connsiteX23" fmla="*/ 1339600 w 6884912"/>
              <a:gd name="connsiteY23" fmla="*/ 616295 h 1161397"/>
              <a:gd name="connsiteX24" fmla="*/ 1340054 w 6884912"/>
              <a:gd name="connsiteY24" fmla="*/ 614022 h 1161397"/>
              <a:gd name="connsiteX25" fmla="*/ 1391606 w 6884912"/>
              <a:gd name="connsiteY25" fmla="*/ 615229 h 1161397"/>
              <a:gd name="connsiteX26" fmla="*/ 1397565 w 6884912"/>
              <a:gd name="connsiteY26" fmla="*/ 611490 h 1161397"/>
              <a:gd name="connsiteX27" fmla="*/ 1432302 w 6884912"/>
              <a:gd name="connsiteY27" fmla="*/ 617267 h 1161397"/>
              <a:gd name="connsiteX28" fmla="*/ 1449644 w 6884912"/>
              <a:gd name="connsiteY28" fmla="*/ 617591 h 1161397"/>
              <a:gd name="connsiteX29" fmla="*/ 1455793 w 6884912"/>
              <a:gd name="connsiteY29" fmla="*/ 623174 h 1161397"/>
              <a:gd name="connsiteX30" fmla="*/ 1480758 w 6884912"/>
              <a:gd name="connsiteY30" fmla="*/ 620863 h 1161397"/>
              <a:gd name="connsiteX31" fmla="*/ 1483154 w 6884912"/>
              <a:gd name="connsiteY31" fmla="*/ 618527 h 1161397"/>
              <a:gd name="connsiteX32" fmla="*/ 1505495 w 6884912"/>
              <a:gd name="connsiteY32" fmla="*/ 624325 h 1161397"/>
              <a:gd name="connsiteX33" fmla="*/ 1526340 w 6884912"/>
              <a:gd name="connsiteY33" fmla="*/ 638496 h 1161397"/>
              <a:gd name="connsiteX34" fmla="*/ 1731986 w 6884912"/>
              <a:gd name="connsiteY34" fmla="*/ 589682 h 1161397"/>
              <a:gd name="connsiteX35" fmla="*/ 1927935 w 6884912"/>
              <a:gd name="connsiteY35" fmla="*/ 628540 h 1161397"/>
              <a:gd name="connsiteX36" fmla="*/ 2039075 w 6884912"/>
              <a:gd name="connsiteY36" fmla="*/ 599964 h 1161397"/>
              <a:gd name="connsiteX37" fmla="*/ 2066980 w 6884912"/>
              <a:gd name="connsiteY37" fmla="*/ 550413 h 1161397"/>
              <a:gd name="connsiteX38" fmla="*/ 2352236 w 6884912"/>
              <a:gd name="connsiteY38" fmla="*/ 519602 h 1161397"/>
              <a:gd name="connsiteX39" fmla="*/ 2420791 w 6884912"/>
              <a:gd name="connsiteY39" fmla="*/ 492826 h 1161397"/>
              <a:gd name="connsiteX40" fmla="*/ 2489932 w 6884912"/>
              <a:gd name="connsiteY40" fmla="*/ 507864 h 1161397"/>
              <a:gd name="connsiteX41" fmla="*/ 2512917 w 6884912"/>
              <a:gd name="connsiteY41" fmla="*/ 489127 h 1161397"/>
              <a:gd name="connsiteX42" fmla="*/ 2516783 w 6884912"/>
              <a:gd name="connsiteY42" fmla="*/ 485473 h 1161397"/>
              <a:gd name="connsiteX43" fmla="*/ 2534360 w 6884912"/>
              <a:gd name="connsiteY43" fmla="*/ 480064 h 1161397"/>
              <a:gd name="connsiteX44" fmla="*/ 2536691 w 6884912"/>
              <a:gd name="connsiteY44" fmla="*/ 467018 h 1161397"/>
              <a:gd name="connsiteX45" fmla="*/ 2561265 w 6884912"/>
              <a:gd name="connsiteY45" fmla="*/ 450623 h 1161397"/>
              <a:gd name="connsiteX46" fmla="*/ 2594349 w 6884912"/>
              <a:gd name="connsiteY46" fmla="*/ 443884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222191 w 6884912"/>
              <a:gd name="connsiteY52" fmla="*/ 307887 h 1161397"/>
              <a:gd name="connsiteX53" fmla="*/ 3227953 w 6884912"/>
              <a:gd name="connsiteY53" fmla="*/ 297650 h 1161397"/>
              <a:gd name="connsiteX54" fmla="*/ 3510042 w 6884912"/>
              <a:gd name="connsiteY54" fmla="*/ 311820 h 1161397"/>
              <a:gd name="connsiteX55" fmla="*/ 3626773 w 6884912"/>
              <a:gd name="connsiteY55" fmla="*/ 290452 h 1161397"/>
              <a:gd name="connsiteX56" fmla="*/ 3666217 w 6884912"/>
              <a:gd name="connsiteY56" fmla="*/ 273255 h 1161397"/>
              <a:gd name="connsiteX57" fmla="*/ 3732427 w 6884912"/>
              <a:gd name="connsiteY57" fmla="*/ 245039 h 1161397"/>
              <a:gd name="connsiteX58" fmla="*/ 3777022 w 6884912"/>
              <a:gd name="connsiteY58" fmla="*/ 200276 h 1161397"/>
              <a:gd name="connsiteX59" fmla="*/ 3791246 w 6884912"/>
              <a:gd name="connsiteY59" fmla="*/ 189996 h 1161397"/>
              <a:gd name="connsiteX60" fmla="*/ 3819864 w 6884912"/>
              <a:gd name="connsiteY60" fmla="*/ 194605 h 1161397"/>
              <a:gd name="connsiteX61" fmla="*/ 3830398 w 6884912"/>
              <a:gd name="connsiteY61" fmla="*/ 188383 h 1161397"/>
              <a:gd name="connsiteX62" fmla="*/ 3834360 w 6884912"/>
              <a:gd name="connsiteY62" fmla="*/ 188992 h 1161397"/>
              <a:gd name="connsiteX63" fmla="*/ 3843715 w 6884912"/>
              <a:gd name="connsiteY63" fmla="*/ 188752 h 1161397"/>
              <a:gd name="connsiteX64" fmla="*/ 3842609 w 6884912"/>
              <a:gd name="connsiteY64" fmla="*/ 197386 h 1161397"/>
              <a:gd name="connsiteX65" fmla="*/ 3853961 w 6884912"/>
              <a:gd name="connsiteY65" fmla="*/ 213380 h 1161397"/>
              <a:gd name="connsiteX66" fmla="*/ 3907640 w 6884912"/>
              <a:gd name="connsiteY66" fmla="*/ 207568 h 1161397"/>
              <a:gd name="connsiteX67" fmla="*/ 3910449 w 6884912"/>
              <a:gd name="connsiteY67" fmla="*/ 197808 h 1161397"/>
              <a:gd name="connsiteX68" fmla="*/ 3917197 w 6884912"/>
              <a:gd name="connsiteY68" fmla="*/ 196121 h 1161397"/>
              <a:gd name="connsiteX69" fmla="*/ 3922400 w 6884912"/>
              <a:gd name="connsiteY69" fmla="*/ 205056 h 1161397"/>
              <a:gd name="connsiteX70" fmla="*/ 4013061 w 6884912"/>
              <a:gd name="connsiteY70" fmla="*/ 224874 h 1161397"/>
              <a:gd name="connsiteX71" fmla="*/ 4220717 w 6884912"/>
              <a:gd name="connsiteY71" fmla="*/ 192946 h 1161397"/>
              <a:gd name="connsiteX72" fmla="*/ 4228802 w 6884912"/>
              <a:gd name="connsiteY72" fmla="*/ 201468 h 1161397"/>
              <a:gd name="connsiteX73" fmla="*/ 4289361 w 6884912"/>
              <a:gd name="connsiteY73" fmla="*/ 196642 h 1161397"/>
              <a:gd name="connsiteX74" fmla="*/ 4498913 w 6884912"/>
              <a:gd name="connsiteY74" fmla="*/ 118915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844073 w 6884912"/>
              <a:gd name="connsiteY78" fmla="*/ 161768 h 1161397"/>
              <a:gd name="connsiteX79" fmla="*/ 4856454 w 6884912"/>
              <a:gd name="connsiteY79" fmla="*/ 130488 h 1161397"/>
              <a:gd name="connsiteX80" fmla="*/ 4920038 w 6884912"/>
              <a:gd name="connsiteY80" fmla="*/ 140418 h 1161397"/>
              <a:gd name="connsiteX81" fmla="*/ 5016639 w 6884912"/>
              <a:gd name="connsiteY81" fmla="*/ 158905 h 1161397"/>
              <a:gd name="connsiteX82" fmla="*/ 5072009 w 6884912"/>
              <a:gd name="connsiteY82" fmla="*/ 161502 h 1161397"/>
              <a:gd name="connsiteX83" fmla="*/ 5223626 w 6884912"/>
              <a:gd name="connsiteY83" fmla="*/ 177356 h 1161397"/>
              <a:gd name="connsiteX84" fmla="*/ 5375773 w 6884912"/>
              <a:gd name="connsiteY84" fmla="*/ 199913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141123 w 6884912"/>
              <a:gd name="connsiteY93" fmla="*/ 159923 h 1161397"/>
              <a:gd name="connsiteX94" fmla="*/ 6290640 w 6884912"/>
              <a:gd name="connsiteY94" fmla="*/ 167441 h 1161397"/>
              <a:gd name="connsiteX95" fmla="*/ 6322806 w 6884912"/>
              <a:gd name="connsiteY95" fmla="*/ 213293 h 1161397"/>
              <a:gd name="connsiteX96" fmla="*/ 6380420 w 6884912"/>
              <a:gd name="connsiteY96" fmla="*/ 173195 h 1161397"/>
              <a:gd name="connsiteX97" fmla="*/ 6507891 w 6884912"/>
              <a:gd name="connsiteY97" fmla="*/ 118474 h 1161397"/>
              <a:gd name="connsiteX98" fmla="*/ 6571807 w 6884912"/>
              <a:gd name="connsiteY98" fmla="*/ 98636 h 1161397"/>
              <a:gd name="connsiteX99" fmla="*/ 6671880 w 6884912"/>
              <a:gd name="connsiteY99" fmla="*/ 82931 h 1161397"/>
              <a:gd name="connsiteX100" fmla="*/ 6702266 w 6884912"/>
              <a:gd name="connsiteY100" fmla="*/ 75470 h 1161397"/>
              <a:gd name="connsiteX101" fmla="*/ 6845802 w 6884912"/>
              <a:gd name="connsiteY101" fmla="*/ 24496 h 1161397"/>
              <a:gd name="connsiteX102" fmla="*/ 6884912 w 6884912"/>
              <a:gd name="connsiteY10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66947 w 6884912"/>
              <a:gd name="connsiteY16" fmla="*/ 700762 h 1161397"/>
              <a:gd name="connsiteX17" fmla="*/ 1178135 w 6884912"/>
              <a:gd name="connsiteY17" fmla="*/ 698631 h 1161397"/>
              <a:gd name="connsiteX18" fmla="*/ 1178301 w 6884912"/>
              <a:gd name="connsiteY18" fmla="*/ 698094 h 1161397"/>
              <a:gd name="connsiteX19" fmla="*/ 1242716 w 6884912"/>
              <a:gd name="connsiteY19" fmla="*/ 698052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40054 w 6884912"/>
              <a:gd name="connsiteY23" fmla="*/ 614022 h 1161397"/>
              <a:gd name="connsiteX24" fmla="*/ 1391606 w 6884912"/>
              <a:gd name="connsiteY24" fmla="*/ 615229 h 1161397"/>
              <a:gd name="connsiteX25" fmla="*/ 1397565 w 6884912"/>
              <a:gd name="connsiteY25" fmla="*/ 611490 h 1161397"/>
              <a:gd name="connsiteX26" fmla="*/ 1432302 w 6884912"/>
              <a:gd name="connsiteY26" fmla="*/ 617267 h 1161397"/>
              <a:gd name="connsiteX27" fmla="*/ 1449644 w 6884912"/>
              <a:gd name="connsiteY27" fmla="*/ 617591 h 1161397"/>
              <a:gd name="connsiteX28" fmla="*/ 1455793 w 6884912"/>
              <a:gd name="connsiteY28" fmla="*/ 623174 h 1161397"/>
              <a:gd name="connsiteX29" fmla="*/ 1480758 w 6884912"/>
              <a:gd name="connsiteY29" fmla="*/ 620863 h 1161397"/>
              <a:gd name="connsiteX30" fmla="*/ 1483154 w 6884912"/>
              <a:gd name="connsiteY30" fmla="*/ 618527 h 1161397"/>
              <a:gd name="connsiteX31" fmla="*/ 1505495 w 6884912"/>
              <a:gd name="connsiteY31" fmla="*/ 624325 h 1161397"/>
              <a:gd name="connsiteX32" fmla="*/ 1526340 w 6884912"/>
              <a:gd name="connsiteY32" fmla="*/ 638496 h 1161397"/>
              <a:gd name="connsiteX33" fmla="*/ 1731986 w 6884912"/>
              <a:gd name="connsiteY33" fmla="*/ 589682 h 1161397"/>
              <a:gd name="connsiteX34" fmla="*/ 1927935 w 6884912"/>
              <a:gd name="connsiteY34" fmla="*/ 628540 h 1161397"/>
              <a:gd name="connsiteX35" fmla="*/ 2039075 w 6884912"/>
              <a:gd name="connsiteY35" fmla="*/ 599964 h 1161397"/>
              <a:gd name="connsiteX36" fmla="*/ 2066980 w 6884912"/>
              <a:gd name="connsiteY36" fmla="*/ 550413 h 1161397"/>
              <a:gd name="connsiteX37" fmla="*/ 2352236 w 6884912"/>
              <a:gd name="connsiteY37" fmla="*/ 519602 h 1161397"/>
              <a:gd name="connsiteX38" fmla="*/ 2420791 w 6884912"/>
              <a:gd name="connsiteY38" fmla="*/ 492826 h 1161397"/>
              <a:gd name="connsiteX39" fmla="*/ 2489932 w 6884912"/>
              <a:gd name="connsiteY39" fmla="*/ 507864 h 1161397"/>
              <a:gd name="connsiteX40" fmla="*/ 2512917 w 6884912"/>
              <a:gd name="connsiteY40" fmla="*/ 489127 h 1161397"/>
              <a:gd name="connsiteX41" fmla="*/ 2516783 w 6884912"/>
              <a:gd name="connsiteY41" fmla="*/ 485473 h 1161397"/>
              <a:gd name="connsiteX42" fmla="*/ 2534360 w 6884912"/>
              <a:gd name="connsiteY42" fmla="*/ 480064 h 1161397"/>
              <a:gd name="connsiteX43" fmla="*/ 2536691 w 6884912"/>
              <a:gd name="connsiteY43" fmla="*/ 467018 h 1161397"/>
              <a:gd name="connsiteX44" fmla="*/ 2561265 w 6884912"/>
              <a:gd name="connsiteY44" fmla="*/ 450623 h 1161397"/>
              <a:gd name="connsiteX45" fmla="*/ 2594349 w 6884912"/>
              <a:gd name="connsiteY45" fmla="*/ 443884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222191 w 6884912"/>
              <a:gd name="connsiteY51" fmla="*/ 307887 h 1161397"/>
              <a:gd name="connsiteX52" fmla="*/ 3227953 w 6884912"/>
              <a:gd name="connsiteY52" fmla="*/ 297650 h 1161397"/>
              <a:gd name="connsiteX53" fmla="*/ 3510042 w 6884912"/>
              <a:gd name="connsiteY53" fmla="*/ 311820 h 1161397"/>
              <a:gd name="connsiteX54" fmla="*/ 3626773 w 6884912"/>
              <a:gd name="connsiteY54" fmla="*/ 290452 h 1161397"/>
              <a:gd name="connsiteX55" fmla="*/ 3666217 w 6884912"/>
              <a:gd name="connsiteY55" fmla="*/ 273255 h 1161397"/>
              <a:gd name="connsiteX56" fmla="*/ 3732427 w 6884912"/>
              <a:gd name="connsiteY56" fmla="*/ 245039 h 1161397"/>
              <a:gd name="connsiteX57" fmla="*/ 3777022 w 6884912"/>
              <a:gd name="connsiteY57" fmla="*/ 200276 h 1161397"/>
              <a:gd name="connsiteX58" fmla="*/ 3791246 w 6884912"/>
              <a:gd name="connsiteY58" fmla="*/ 189996 h 1161397"/>
              <a:gd name="connsiteX59" fmla="*/ 3819864 w 6884912"/>
              <a:gd name="connsiteY59" fmla="*/ 194605 h 1161397"/>
              <a:gd name="connsiteX60" fmla="*/ 3830398 w 6884912"/>
              <a:gd name="connsiteY60" fmla="*/ 188383 h 1161397"/>
              <a:gd name="connsiteX61" fmla="*/ 3834360 w 6884912"/>
              <a:gd name="connsiteY61" fmla="*/ 188992 h 1161397"/>
              <a:gd name="connsiteX62" fmla="*/ 3843715 w 6884912"/>
              <a:gd name="connsiteY62" fmla="*/ 188752 h 1161397"/>
              <a:gd name="connsiteX63" fmla="*/ 3842609 w 6884912"/>
              <a:gd name="connsiteY63" fmla="*/ 197386 h 1161397"/>
              <a:gd name="connsiteX64" fmla="*/ 3853961 w 6884912"/>
              <a:gd name="connsiteY64" fmla="*/ 213380 h 1161397"/>
              <a:gd name="connsiteX65" fmla="*/ 3907640 w 6884912"/>
              <a:gd name="connsiteY65" fmla="*/ 207568 h 1161397"/>
              <a:gd name="connsiteX66" fmla="*/ 3910449 w 6884912"/>
              <a:gd name="connsiteY66" fmla="*/ 197808 h 1161397"/>
              <a:gd name="connsiteX67" fmla="*/ 3917197 w 6884912"/>
              <a:gd name="connsiteY67" fmla="*/ 196121 h 1161397"/>
              <a:gd name="connsiteX68" fmla="*/ 3922400 w 6884912"/>
              <a:gd name="connsiteY68" fmla="*/ 205056 h 1161397"/>
              <a:gd name="connsiteX69" fmla="*/ 4013061 w 6884912"/>
              <a:gd name="connsiteY69" fmla="*/ 224874 h 1161397"/>
              <a:gd name="connsiteX70" fmla="*/ 4220717 w 6884912"/>
              <a:gd name="connsiteY70" fmla="*/ 192946 h 1161397"/>
              <a:gd name="connsiteX71" fmla="*/ 4228802 w 6884912"/>
              <a:gd name="connsiteY71" fmla="*/ 201468 h 1161397"/>
              <a:gd name="connsiteX72" fmla="*/ 4289361 w 6884912"/>
              <a:gd name="connsiteY72" fmla="*/ 196642 h 1161397"/>
              <a:gd name="connsiteX73" fmla="*/ 4498913 w 6884912"/>
              <a:gd name="connsiteY73" fmla="*/ 118915 h 1161397"/>
              <a:gd name="connsiteX74" fmla="*/ 4617330 w 6884912"/>
              <a:gd name="connsiteY74" fmla="*/ 111163 h 1161397"/>
              <a:gd name="connsiteX75" fmla="*/ 4659778 w 6884912"/>
              <a:gd name="connsiteY75" fmla="*/ 118219 h 1161397"/>
              <a:gd name="connsiteX76" fmla="*/ 4730870 w 6884912"/>
              <a:gd name="connsiteY76" fmla="*/ 129432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375773 w 6884912"/>
              <a:gd name="connsiteY83" fmla="*/ 199913 h 1161397"/>
              <a:gd name="connsiteX84" fmla="*/ 5467502 w 6884912"/>
              <a:gd name="connsiteY84" fmla="*/ 250963 h 1161397"/>
              <a:gd name="connsiteX85" fmla="*/ 5592395 w 6884912"/>
              <a:gd name="connsiteY85" fmla="*/ 265434 h 1161397"/>
              <a:gd name="connsiteX86" fmla="*/ 5613532 w 6884912"/>
              <a:gd name="connsiteY86" fmla="*/ 273379 h 1161397"/>
              <a:gd name="connsiteX87" fmla="*/ 5642173 w 6884912"/>
              <a:gd name="connsiteY87" fmla="*/ 266904 h 1161397"/>
              <a:gd name="connsiteX88" fmla="*/ 5756910 w 6884912"/>
              <a:gd name="connsiteY88" fmla="*/ 239211 h 1161397"/>
              <a:gd name="connsiteX89" fmla="*/ 5846667 w 6884912"/>
              <a:gd name="connsiteY89" fmla="*/ 201786 h 1161397"/>
              <a:gd name="connsiteX90" fmla="*/ 5960732 w 6884912"/>
              <a:gd name="connsiteY90" fmla="*/ 220708 h 1161397"/>
              <a:gd name="connsiteX91" fmla="*/ 6029542 w 6884912"/>
              <a:gd name="connsiteY91" fmla="*/ 210339 h 1161397"/>
              <a:gd name="connsiteX92" fmla="*/ 6141123 w 6884912"/>
              <a:gd name="connsiteY92" fmla="*/ 159923 h 1161397"/>
              <a:gd name="connsiteX93" fmla="*/ 6290640 w 6884912"/>
              <a:gd name="connsiteY93" fmla="*/ 167441 h 1161397"/>
              <a:gd name="connsiteX94" fmla="*/ 6322806 w 6884912"/>
              <a:gd name="connsiteY94" fmla="*/ 213293 h 1161397"/>
              <a:gd name="connsiteX95" fmla="*/ 6380420 w 6884912"/>
              <a:gd name="connsiteY95" fmla="*/ 173195 h 1161397"/>
              <a:gd name="connsiteX96" fmla="*/ 6507891 w 6884912"/>
              <a:gd name="connsiteY96" fmla="*/ 118474 h 1161397"/>
              <a:gd name="connsiteX97" fmla="*/ 6571807 w 6884912"/>
              <a:gd name="connsiteY97" fmla="*/ 98636 h 1161397"/>
              <a:gd name="connsiteX98" fmla="*/ 6671880 w 6884912"/>
              <a:gd name="connsiteY98" fmla="*/ 82931 h 1161397"/>
              <a:gd name="connsiteX99" fmla="*/ 6702266 w 6884912"/>
              <a:gd name="connsiteY99" fmla="*/ 75470 h 1161397"/>
              <a:gd name="connsiteX100" fmla="*/ 6845802 w 6884912"/>
              <a:gd name="connsiteY100" fmla="*/ 24496 h 1161397"/>
              <a:gd name="connsiteX101" fmla="*/ 6884912 w 6884912"/>
              <a:gd name="connsiteY10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78135 w 6884912"/>
              <a:gd name="connsiteY16" fmla="*/ 698631 h 1161397"/>
              <a:gd name="connsiteX17" fmla="*/ 1178301 w 6884912"/>
              <a:gd name="connsiteY17" fmla="*/ 698094 h 1161397"/>
              <a:gd name="connsiteX18" fmla="*/ 1242716 w 6884912"/>
              <a:gd name="connsiteY18" fmla="*/ 698052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40054 w 6884912"/>
              <a:gd name="connsiteY22" fmla="*/ 614022 h 1161397"/>
              <a:gd name="connsiteX23" fmla="*/ 1391606 w 6884912"/>
              <a:gd name="connsiteY23" fmla="*/ 615229 h 1161397"/>
              <a:gd name="connsiteX24" fmla="*/ 1397565 w 6884912"/>
              <a:gd name="connsiteY24" fmla="*/ 611490 h 1161397"/>
              <a:gd name="connsiteX25" fmla="*/ 1432302 w 6884912"/>
              <a:gd name="connsiteY25" fmla="*/ 617267 h 1161397"/>
              <a:gd name="connsiteX26" fmla="*/ 1449644 w 6884912"/>
              <a:gd name="connsiteY26" fmla="*/ 617591 h 1161397"/>
              <a:gd name="connsiteX27" fmla="*/ 1455793 w 6884912"/>
              <a:gd name="connsiteY27" fmla="*/ 623174 h 1161397"/>
              <a:gd name="connsiteX28" fmla="*/ 1480758 w 6884912"/>
              <a:gd name="connsiteY28" fmla="*/ 620863 h 1161397"/>
              <a:gd name="connsiteX29" fmla="*/ 1483154 w 6884912"/>
              <a:gd name="connsiteY29" fmla="*/ 618527 h 1161397"/>
              <a:gd name="connsiteX30" fmla="*/ 1505495 w 6884912"/>
              <a:gd name="connsiteY30" fmla="*/ 624325 h 1161397"/>
              <a:gd name="connsiteX31" fmla="*/ 1526340 w 6884912"/>
              <a:gd name="connsiteY31" fmla="*/ 638496 h 1161397"/>
              <a:gd name="connsiteX32" fmla="*/ 1731986 w 6884912"/>
              <a:gd name="connsiteY32" fmla="*/ 589682 h 1161397"/>
              <a:gd name="connsiteX33" fmla="*/ 1927935 w 6884912"/>
              <a:gd name="connsiteY33" fmla="*/ 628540 h 1161397"/>
              <a:gd name="connsiteX34" fmla="*/ 2039075 w 6884912"/>
              <a:gd name="connsiteY34" fmla="*/ 599964 h 1161397"/>
              <a:gd name="connsiteX35" fmla="*/ 2066980 w 6884912"/>
              <a:gd name="connsiteY35" fmla="*/ 550413 h 1161397"/>
              <a:gd name="connsiteX36" fmla="*/ 2352236 w 6884912"/>
              <a:gd name="connsiteY36" fmla="*/ 519602 h 1161397"/>
              <a:gd name="connsiteX37" fmla="*/ 2420791 w 6884912"/>
              <a:gd name="connsiteY37" fmla="*/ 492826 h 1161397"/>
              <a:gd name="connsiteX38" fmla="*/ 2489932 w 6884912"/>
              <a:gd name="connsiteY38" fmla="*/ 507864 h 1161397"/>
              <a:gd name="connsiteX39" fmla="*/ 2512917 w 6884912"/>
              <a:gd name="connsiteY39" fmla="*/ 489127 h 1161397"/>
              <a:gd name="connsiteX40" fmla="*/ 2516783 w 6884912"/>
              <a:gd name="connsiteY40" fmla="*/ 485473 h 1161397"/>
              <a:gd name="connsiteX41" fmla="*/ 2534360 w 6884912"/>
              <a:gd name="connsiteY41" fmla="*/ 480064 h 1161397"/>
              <a:gd name="connsiteX42" fmla="*/ 2536691 w 6884912"/>
              <a:gd name="connsiteY42" fmla="*/ 467018 h 1161397"/>
              <a:gd name="connsiteX43" fmla="*/ 2561265 w 6884912"/>
              <a:gd name="connsiteY43" fmla="*/ 450623 h 1161397"/>
              <a:gd name="connsiteX44" fmla="*/ 2594349 w 6884912"/>
              <a:gd name="connsiteY44" fmla="*/ 443884 h 1161397"/>
              <a:gd name="connsiteX45" fmla="*/ 2754324 w 6884912"/>
              <a:gd name="connsiteY45" fmla="*/ 424766 h 1161397"/>
              <a:gd name="connsiteX46" fmla="*/ 2848470 w 6884912"/>
              <a:gd name="connsiteY46" fmla="*/ 405966 h 1161397"/>
              <a:gd name="connsiteX47" fmla="*/ 2881772 w 6884912"/>
              <a:gd name="connsiteY47" fmla="*/ 387260 h 1161397"/>
              <a:gd name="connsiteX48" fmla="*/ 2929932 w 6884912"/>
              <a:gd name="connsiteY48" fmla="*/ 368912 h 1161397"/>
              <a:gd name="connsiteX49" fmla="*/ 3013020 w 6884912"/>
              <a:gd name="connsiteY49" fmla="*/ 327578 h 1161397"/>
              <a:gd name="connsiteX50" fmla="*/ 3222191 w 6884912"/>
              <a:gd name="connsiteY50" fmla="*/ 307887 h 1161397"/>
              <a:gd name="connsiteX51" fmla="*/ 3227953 w 6884912"/>
              <a:gd name="connsiteY51" fmla="*/ 297650 h 1161397"/>
              <a:gd name="connsiteX52" fmla="*/ 3510042 w 6884912"/>
              <a:gd name="connsiteY52" fmla="*/ 311820 h 1161397"/>
              <a:gd name="connsiteX53" fmla="*/ 3626773 w 6884912"/>
              <a:gd name="connsiteY53" fmla="*/ 290452 h 1161397"/>
              <a:gd name="connsiteX54" fmla="*/ 3666217 w 6884912"/>
              <a:gd name="connsiteY54" fmla="*/ 273255 h 1161397"/>
              <a:gd name="connsiteX55" fmla="*/ 3732427 w 6884912"/>
              <a:gd name="connsiteY55" fmla="*/ 245039 h 1161397"/>
              <a:gd name="connsiteX56" fmla="*/ 3777022 w 6884912"/>
              <a:gd name="connsiteY56" fmla="*/ 200276 h 1161397"/>
              <a:gd name="connsiteX57" fmla="*/ 3791246 w 6884912"/>
              <a:gd name="connsiteY57" fmla="*/ 189996 h 1161397"/>
              <a:gd name="connsiteX58" fmla="*/ 3819864 w 6884912"/>
              <a:gd name="connsiteY58" fmla="*/ 194605 h 1161397"/>
              <a:gd name="connsiteX59" fmla="*/ 3830398 w 6884912"/>
              <a:gd name="connsiteY59" fmla="*/ 188383 h 1161397"/>
              <a:gd name="connsiteX60" fmla="*/ 3834360 w 6884912"/>
              <a:gd name="connsiteY60" fmla="*/ 188992 h 1161397"/>
              <a:gd name="connsiteX61" fmla="*/ 3843715 w 6884912"/>
              <a:gd name="connsiteY61" fmla="*/ 188752 h 1161397"/>
              <a:gd name="connsiteX62" fmla="*/ 3842609 w 6884912"/>
              <a:gd name="connsiteY62" fmla="*/ 197386 h 1161397"/>
              <a:gd name="connsiteX63" fmla="*/ 3853961 w 6884912"/>
              <a:gd name="connsiteY63" fmla="*/ 213380 h 1161397"/>
              <a:gd name="connsiteX64" fmla="*/ 3907640 w 6884912"/>
              <a:gd name="connsiteY64" fmla="*/ 207568 h 1161397"/>
              <a:gd name="connsiteX65" fmla="*/ 3910449 w 6884912"/>
              <a:gd name="connsiteY65" fmla="*/ 197808 h 1161397"/>
              <a:gd name="connsiteX66" fmla="*/ 3917197 w 6884912"/>
              <a:gd name="connsiteY66" fmla="*/ 196121 h 1161397"/>
              <a:gd name="connsiteX67" fmla="*/ 3922400 w 6884912"/>
              <a:gd name="connsiteY67" fmla="*/ 205056 h 1161397"/>
              <a:gd name="connsiteX68" fmla="*/ 4013061 w 6884912"/>
              <a:gd name="connsiteY68" fmla="*/ 224874 h 1161397"/>
              <a:gd name="connsiteX69" fmla="*/ 4220717 w 6884912"/>
              <a:gd name="connsiteY69" fmla="*/ 192946 h 1161397"/>
              <a:gd name="connsiteX70" fmla="*/ 4228802 w 6884912"/>
              <a:gd name="connsiteY70" fmla="*/ 201468 h 1161397"/>
              <a:gd name="connsiteX71" fmla="*/ 4289361 w 6884912"/>
              <a:gd name="connsiteY71" fmla="*/ 196642 h 1161397"/>
              <a:gd name="connsiteX72" fmla="*/ 4498913 w 6884912"/>
              <a:gd name="connsiteY72" fmla="*/ 118915 h 1161397"/>
              <a:gd name="connsiteX73" fmla="*/ 4617330 w 6884912"/>
              <a:gd name="connsiteY73" fmla="*/ 111163 h 1161397"/>
              <a:gd name="connsiteX74" fmla="*/ 4659778 w 6884912"/>
              <a:gd name="connsiteY74" fmla="*/ 118219 h 1161397"/>
              <a:gd name="connsiteX75" fmla="*/ 4730870 w 6884912"/>
              <a:gd name="connsiteY75" fmla="*/ 129432 h 1161397"/>
              <a:gd name="connsiteX76" fmla="*/ 4844073 w 6884912"/>
              <a:gd name="connsiteY76" fmla="*/ 161768 h 1161397"/>
              <a:gd name="connsiteX77" fmla="*/ 4856454 w 6884912"/>
              <a:gd name="connsiteY77" fmla="*/ 130488 h 1161397"/>
              <a:gd name="connsiteX78" fmla="*/ 4920038 w 6884912"/>
              <a:gd name="connsiteY78" fmla="*/ 140418 h 1161397"/>
              <a:gd name="connsiteX79" fmla="*/ 5016639 w 6884912"/>
              <a:gd name="connsiteY79" fmla="*/ 158905 h 1161397"/>
              <a:gd name="connsiteX80" fmla="*/ 5072009 w 6884912"/>
              <a:gd name="connsiteY80" fmla="*/ 161502 h 1161397"/>
              <a:gd name="connsiteX81" fmla="*/ 5223626 w 6884912"/>
              <a:gd name="connsiteY81" fmla="*/ 177356 h 1161397"/>
              <a:gd name="connsiteX82" fmla="*/ 5375773 w 6884912"/>
              <a:gd name="connsiteY82" fmla="*/ 199913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5960732 w 6884912"/>
              <a:gd name="connsiteY89" fmla="*/ 220708 h 1161397"/>
              <a:gd name="connsiteX90" fmla="*/ 6029542 w 6884912"/>
              <a:gd name="connsiteY90" fmla="*/ 210339 h 1161397"/>
              <a:gd name="connsiteX91" fmla="*/ 6141123 w 6884912"/>
              <a:gd name="connsiteY91" fmla="*/ 159923 h 1161397"/>
              <a:gd name="connsiteX92" fmla="*/ 6290640 w 6884912"/>
              <a:gd name="connsiteY92" fmla="*/ 167441 h 1161397"/>
              <a:gd name="connsiteX93" fmla="*/ 6322806 w 6884912"/>
              <a:gd name="connsiteY93" fmla="*/ 213293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178301 w 6884912"/>
              <a:gd name="connsiteY16" fmla="*/ 698094 h 1161397"/>
              <a:gd name="connsiteX17" fmla="*/ 1242716 w 6884912"/>
              <a:gd name="connsiteY17" fmla="*/ 698052 h 1161397"/>
              <a:gd name="connsiteX18" fmla="*/ 1299977 w 6884912"/>
              <a:gd name="connsiteY18" fmla="*/ 639196 h 1161397"/>
              <a:gd name="connsiteX19" fmla="*/ 1326190 w 6884912"/>
              <a:gd name="connsiteY19" fmla="*/ 625955 h 1161397"/>
              <a:gd name="connsiteX20" fmla="*/ 1339600 w 6884912"/>
              <a:gd name="connsiteY20" fmla="*/ 616295 h 1161397"/>
              <a:gd name="connsiteX21" fmla="*/ 1340054 w 6884912"/>
              <a:gd name="connsiteY21" fmla="*/ 614022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26340 w 6884912"/>
              <a:gd name="connsiteY30" fmla="*/ 638496 h 1161397"/>
              <a:gd name="connsiteX31" fmla="*/ 1731986 w 6884912"/>
              <a:gd name="connsiteY31" fmla="*/ 589682 h 1161397"/>
              <a:gd name="connsiteX32" fmla="*/ 1927935 w 6884912"/>
              <a:gd name="connsiteY32" fmla="*/ 628540 h 1161397"/>
              <a:gd name="connsiteX33" fmla="*/ 2039075 w 6884912"/>
              <a:gd name="connsiteY33" fmla="*/ 599964 h 1161397"/>
              <a:gd name="connsiteX34" fmla="*/ 2066980 w 6884912"/>
              <a:gd name="connsiteY34" fmla="*/ 550413 h 1161397"/>
              <a:gd name="connsiteX35" fmla="*/ 2352236 w 6884912"/>
              <a:gd name="connsiteY35" fmla="*/ 519602 h 1161397"/>
              <a:gd name="connsiteX36" fmla="*/ 2420791 w 6884912"/>
              <a:gd name="connsiteY36" fmla="*/ 492826 h 1161397"/>
              <a:gd name="connsiteX37" fmla="*/ 2489932 w 6884912"/>
              <a:gd name="connsiteY37" fmla="*/ 507864 h 1161397"/>
              <a:gd name="connsiteX38" fmla="*/ 2512917 w 6884912"/>
              <a:gd name="connsiteY38" fmla="*/ 489127 h 1161397"/>
              <a:gd name="connsiteX39" fmla="*/ 2516783 w 6884912"/>
              <a:gd name="connsiteY39" fmla="*/ 485473 h 1161397"/>
              <a:gd name="connsiteX40" fmla="*/ 2534360 w 6884912"/>
              <a:gd name="connsiteY40" fmla="*/ 480064 h 1161397"/>
              <a:gd name="connsiteX41" fmla="*/ 2536691 w 6884912"/>
              <a:gd name="connsiteY41" fmla="*/ 467018 h 1161397"/>
              <a:gd name="connsiteX42" fmla="*/ 2561265 w 6884912"/>
              <a:gd name="connsiteY42" fmla="*/ 450623 h 1161397"/>
              <a:gd name="connsiteX43" fmla="*/ 2594349 w 6884912"/>
              <a:gd name="connsiteY43" fmla="*/ 443884 h 1161397"/>
              <a:gd name="connsiteX44" fmla="*/ 2754324 w 6884912"/>
              <a:gd name="connsiteY44" fmla="*/ 424766 h 1161397"/>
              <a:gd name="connsiteX45" fmla="*/ 2848470 w 6884912"/>
              <a:gd name="connsiteY45" fmla="*/ 405966 h 1161397"/>
              <a:gd name="connsiteX46" fmla="*/ 2881772 w 6884912"/>
              <a:gd name="connsiteY46" fmla="*/ 387260 h 1161397"/>
              <a:gd name="connsiteX47" fmla="*/ 2929932 w 6884912"/>
              <a:gd name="connsiteY47" fmla="*/ 368912 h 1161397"/>
              <a:gd name="connsiteX48" fmla="*/ 3013020 w 6884912"/>
              <a:gd name="connsiteY48" fmla="*/ 327578 h 1161397"/>
              <a:gd name="connsiteX49" fmla="*/ 3222191 w 6884912"/>
              <a:gd name="connsiteY49" fmla="*/ 307887 h 1161397"/>
              <a:gd name="connsiteX50" fmla="*/ 3227953 w 6884912"/>
              <a:gd name="connsiteY50" fmla="*/ 297650 h 1161397"/>
              <a:gd name="connsiteX51" fmla="*/ 3510042 w 6884912"/>
              <a:gd name="connsiteY51" fmla="*/ 311820 h 1161397"/>
              <a:gd name="connsiteX52" fmla="*/ 3626773 w 6884912"/>
              <a:gd name="connsiteY52" fmla="*/ 290452 h 1161397"/>
              <a:gd name="connsiteX53" fmla="*/ 3666217 w 6884912"/>
              <a:gd name="connsiteY53" fmla="*/ 273255 h 1161397"/>
              <a:gd name="connsiteX54" fmla="*/ 3732427 w 6884912"/>
              <a:gd name="connsiteY54" fmla="*/ 245039 h 1161397"/>
              <a:gd name="connsiteX55" fmla="*/ 3777022 w 6884912"/>
              <a:gd name="connsiteY55" fmla="*/ 200276 h 1161397"/>
              <a:gd name="connsiteX56" fmla="*/ 3791246 w 6884912"/>
              <a:gd name="connsiteY56" fmla="*/ 189996 h 1161397"/>
              <a:gd name="connsiteX57" fmla="*/ 3819864 w 6884912"/>
              <a:gd name="connsiteY57" fmla="*/ 194605 h 1161397"/>
              <a:gd name="connsiteX58" fmla="*/ 3830398 w 6884912"/>
              <a:gd name="connsiteY58" fmla="*/ 188383 h 1161397"/>
              <a:gd name="connsiteX59" fmla="*/ 3834360 w 6884912"/>
              <a:gd name="connsiteY59" fmla="*/ 188992 h 1161397"/>
              <a:gd name="connsiteX60" fmla="*/ 3843715 w 6884912"/>
              <a:gd name="connsiteY60" fmla="*/ 188752 h 1161397"/>
              <a:gd name="connsiteX61" fmla="*/ 3842609 w 6884912"/>
              <a:gd name="connsiteY61" fmla="*/ 197386 h 1161397"/>
              <a:gd name="connsiteX62" fmla="*/ 3853961 w 6884912"/>
              <a:gd name="connsiteY62" fmla="*/ 213380 h 1161397"/>
              <a:gd name="connsiteX63" fmla="*/ 3907640 w 6884912"/>
              <a:gd name="connsiteY63" fmla="*/ 207568 h 1161397"/>
              <a:gd name="connsiteX64" fmla="*/ 3910449 w 6884912"/>
              <a:gd name="connsiteY64" fmla="*/ 197808 h 1161397"/>
              <a:gd name="connsiteX65" fmla="*/ 3917197 w 6884912"/>
              <a:gd name="connsiteY65" fmla="*/ 196121 h 1161397"/>
              <a:gd name="connsiteX66" fmla="*/ 3922400 w 6884912"/>
              <a:gd name="connsiteY66" fmla="*/ 205056 h 1161397"/>
              <a:gd name="connsiteX67" fmla="*/ 4013061 w 6884912"/>
              <a:gd name="connsiteY67" fmla="*/ 224874 h 1161397"/>
              <a:gd name="connsiteX68" fmla="*/ 4220717 w 6884912"/>
              <a:gd name="connsiteY68" fmla="*/ 192946 h 1161397"/>
              <a:gd name="connsiteX69" fmla="*/ 4228802 w 6884912"/>
              <a:gd name="connsiteY69" fmla="*/ 201468 h 1161397"/>
              <a:gd name="connsiteX70" fmla="*/ 4289361 w 6884912"/>
              <a:gd name="connsiteY70" fmla="*/ 196642 h 1161397"/>
              <a:gd name="connsiteX71" fmla="*/ 4498913 w 6884912"/>
              <a:gd name="connsiteY71" fmla="*/ 118915 h 1161397"/>
              <a:gd name="connsiteX72" fmla="*/ 4617330 w 6884912"/>
              <a:gd name="connsiteY72" fmla="*/ 111163 h 1161397"/>
              <a:gd name="connsiteX73" fmla="*/ 4659778 w 6884912"/>
              <a:gd name="connsiteY73" fmla="*/ 118219 h 1161397"/>
              <a:gd name="connsiteX74" fmla="*/ 4730870 w 6884912"/>
              <a:gd name="connsiteY74" fmla="*/ 129432 h 1161397"/>
              <a:gd name="connsiteX75" fmla="*/ 4844073 w 6884912"/>
              <a:gd name="connsiteY75" fmla="*/ 161768 h 1161397"/>
              <a:gd name="connsiteX76" fmla="*/ 4856454 w 6884912"/>
              <a:gd name="connsiteY76" fmla="*/ 130488 h 1161397"/>
              <a:gd name="connsiteX77" fmla="*/ 4920038 w 6884912"/>
              <a:gd name="connsiteY77" fmla="*/ 140418 h 1161397"/>
              <a:gd name="connsiteX78" fmla="*/ 5016639 w 6884912"/>
              <a:gd name="connsiteY78" fmla="*/ 158905 h 1161397"/>
              <a:gd name="connsiteX79" fmla="*/ 5072009 w 6884912"/>
              <a:gd name="connsiteY79" fmla="*/ 161502 h 1161397"/>
              <a:gd name="connsiteX80" fmla="*/ 5223626 w 6884912"/>
              <a:gd name="connsiteY80" fmla="*/ 177356 h 1161397"/>
              <a:gd name="connsiteX81" fmla="*/ 5375773 w 6884912"/>
              <a:gd name="connsiteY81" fmla="*/ 199913 h 1161397"/>
              <a:gd name="connsiteX82" fmla="*/ 5467502 w 6884912"/>
              <a:gd name="connsiteY82" fmla="*/ 250963 h 1161397"/>
              <a:gd name="connsiteX83" fmla="*/ 5592395 w 6884912"/>
              <a:gd name="connsiteY83" fmla="*/ 265434 h 1161397"/>
              <a:gd name="connsiteX84" fmla="*/ 5613532 w 6884912"/>
              <a:gd name="connsiteY84" fmla="*/ 273379 h 1161397"/>
              <a:gd name="connsiteX85" fmla="*/ 5642173 w 6884912"/>
              <a:gd name="connsiteY85" fmla="*/ 266904 h 1161397"/>
              <a:gd name="connsiteX86" fmla="*/ 5756910 w 6884912"/>
              <a:gd name="connsiteY86" fmla="*/ 239211 h 1161397"/>
              <a:gd name="connsiteX87" fmla="*/ 5846667 w 6884912"/>
              <a:gd name="connsiteY87" fmla="*/ 201786 h 1161397"/>
              <a:gd name="connsiteX88" fmla="*/ 5960732 w 6884912"/>
              <a:gd name="connsiteY88" fmla="*/ 220708 h 1161397"/>
              <a:gd name="connsiteX89" fmla="*/ 6029542 w 6884912"/>
              <a:gd name="connsiteY89" fmla="*/ 210339 h 1161397"/>
              <a:gd name="connsiteX90" fmla="*/ 6141123 w 6884912"/>
              <a:gd name="connsiteY90" fmla="*/ 159923 h 1161397"/>
              <a:gd name="connsiteX91" fmla="*/ 6290640 w 6884912"/>
              <a:gd name="connsiteY91" fmla="*/ 167441 h 1161397"/>
              <a:gd name="connsiteX92" fmla="*/ 6322806 w 6884912"/>
              <a:gd name="connsiteY92" fmla="*/ 213293 h 1161397"/>
              <a:gd name="connsiteX93" fmla="*/ 6380420 w 6884912"/>
              <a:gd name="connsiteY93" fmla="*/ 173195 h 1161397"/>
              <a:gd name="connsiteX94" fmla="*/ 6507891 w 6884912"/>
              <a:gd name="connsiteY94" fmla="*/ 118474 h 1161397"/>
              <a:gd name="connsiteX95" fmla="*/ 6571807 w 6884912"/>
              <a:gd name="connsiteY95" fmla="*/ 98636 h 1161397"/>
              <a:gd name="connsiteX96" fmla="*/ 6671880 w 6884912"/>
              <a:gd name="connsiteY96" fmla="*/ 82931 h 1161397"/>
              <a:gd name="connsiteX97" fmla="*/ 6702266 w 6884912"/>
              <a:gd name="connsiteY97" fmla="*/ 75470 h 1161397"/>
              <a:gd name="connsiteX98" fmla="*/ 6845802 w 6884912"/>
              <a:gd name="connsiteY98" fmla="*/ 24496 h 1161397"/>
              <a:gd name="connsiteX99" fmla="*/ 6884912 w 6884912"/>
              <a:gd name="connsiteY9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7166 w 6884912"/>
              <a:gd name="connsiteY14" fmla="*/ 744338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884912" h="1161397">
                <a:moveTo>
                  <a:pt x="6884912" y="0"/>
                </a:moveTo>
                <a:lnTo>
                  <a:pt x="6884912" y="1161397"/>
                </a:lnTo>
                <a:lnTo>
                  <a:pt x="0" y="1161397"/>
                </a:lnTo>
                <a:lnTo>
                  <a:pt x="27135" y="1147460"/>
                </a:lnTo>
                <a:cubicBezTo>
                  <a:pt x="57431" y="1167048"/>
                  <a:pt x="61886" y="1088181"/>
                  <a:pt x="115388" y="1111320"/>
                </a:cubicBezTo>
                <a:cubicBezTo>
                  <a:pt x="146435" y="1096221"/>
                  <a:pt x="156823" y="1079485"/>
                  <a:pt x="213420" y="1056868"/>
                </a:cubicBezTo>
                <a:cubicBezTo>
                  <a:pt x="288217" y="1040787"/>
                  <a:pt x="383333" y="1044881"/>
                  <a:pt x="454970" y="1023343"/>
                </a:cubicBezTo>
                <a:cubicBezTo>
                  <a:pt x="440966" y="999969"/>
                  <a:pt x="571419" y="1006841"/>
                  <a:pt x="548162" y="984908"/>
                </a:cubicBezTo>
                <a:cubicBezTo>
                  <a:pt x="561321" y="956563"/>
                  <a:pt x="637415" y="1010272"/>
                  <a:pt x="651408" y="984938"/>
                </a:cubicBezTo>
                <a:cubicBezTo>
                  <a:pt x="671652" y="980952"/>
                  <a:pt x="698726" y="950833"/>
                  <a:pt x="723108" y="941904"/>
                </a:cubicBezTo>
                <a:cubicBezTo>
                  <a:pt x="760262" y="946949"/>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6251" y="768649"/>
                  <a:pt x="1137166" y="744338"/>
                </a:cubicBezTo>
                <a:lnTo>
                  <a:pt x="1207847" y="689087"/>
                </a:lnTo>
                <a:cubicBezTo>
                  <a:pt x="1226429" y="687736"/>
                  <a:pt x="1222409" y="707958"/>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cubicBezTo>
                  <a:pt x="1339751" y="615537"/>
                  <a:pt x="1339903" y="614780"/>
                  <a:pt x="1340054" y="614022"/>
                </a:cubicBez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61730" y="317407"/>
                  <a:pt x="3186369" y="312875"/>
                  <a:pt x="3222191" y="307887"/>
                </a:cubicBezTo>
                <a:cubicBezTo>
                  <a:pt x="3223593" y="304249"/>
                  <a:pt x="3179978" y="296995"/>
                  <a:pt x="3227953" y="297650"/>
                </a:cubicBezTo>
                <a:cubicBezTo>
                  <a:pt x="3275928" y="298306"/>
                  <a:pt x="3443572" y="313020"/>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62781" y="222856"/>
                  <a:pt x="4184760" y="196847"/>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61586" y="136690"/>
                  <a:pt x="4823142" y="161592"/>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7769" y="214252"/>
                  <a:pt x="6349573" y="188998"/>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logo with text on it&#10;&#10;Description automatically generated">
            <a:extLst>
              <a:ext uri="{FF2B5EF4-FFF2-40B4-BE49-F238E27FC236}">
                <a16:creationId xmlns:a16="http://schemas.microsoft.com/office/drawing/2014/main" id="{169BDD38-67A1-0025-B992-DB54E96EFFF8}"/>
              </a:ext>
            </a:extLst>
          </p:cNvPr>
          <p:cNvPicPr>
            <a:picLocks noChangeAspect="1"/>
          </p:cNvPicPr>
          <p:nvPr/>
        </p:nvPicPr>
        <p:blipFill>
          <a:blip r:embed="rId5"/>
          <a:stretch>
            <a:fillRect/>
          </a:stretch>
        </p:blipFill>
        <p:spPr>
          <a:xfrm>
            <a:off x="10655152" y="75251"/>
            <a:ext cx="1390844" cy="1305107"/>
          </a:xfrm>
          <a:prstGeom prst="rect">
            <a:avLst/>
          </a:prstGeom>
        </p:spPr>
      </p:pic>
      <p:sp>
        <p:nvSpPr>
          <p:cNvPr id="8" name="Content Placeholder 26">
            <a:extLst>
              <a:ext uri="{FF2B5EF4-FFF2-40B4-BE49-F238E27FC236}">
                <a16:creationId xmlns:a16="http://schemas.microsoft.com/office/drawing/2014/main" id="{55A3CBD9-847F-E26E-B3F1-A65E9EE4D424}"/>
              </a:ext>
            </a:extLst>
          </p:cNvPr>
          <p:cNvSpPr txBox="1">
            <a:spLocks/>
          </p:cNvSpPr>
          <p:nvPr/>
        </p:nvSpPr>
        <p:spPr>
          <a:xfrm>
            <a:off x="554447" y="383989"/>
            <a:ext cx="9702799" cy="83954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900" b="1"/>
              <a:t>Results (12/19)</a:t>
            </a:r>
            <a:endParaRPr lang="en-US" b="1" dirty="0"/>
          </a:p>
        </p:txBody>
      </p:sp>
      <p:sp>
        <p:nvSpPr>
          <p:cNvPr id="10" name="Content Placeholder 9">
            <a:extLst>
              <a:ext uri="{FF2B5EF4-FFF2-40B4-BE49-F238E27FC236}">
                <a16:creationId xmlns:a16="http://schemas.microsoft.com/office/drawing/2014/main" id="{B676CA1F-1918-3B68-741B-1FCDAAEB1912}"/>
              </a:ext>
            </a:extLst>
          </p:cNvPr>
          <p:cNvSpPr>
            <a:spLocks noGrp="1"/>
          </p:cNvSpPr>
          <p:nvPr>
            <p:ph idx="1"/>
          </p:nvPr>
        </p:nvSpPr>
        <p:spPr>
          <a:xfrm>
            <a:off x="409902" y="1056983"/>
            <a:ext cx="10641725" cy="830997"/>
          </a:xfrm>
        </p:spPr>
        <p:txBody>
          <a:bodyPr>
            <a:noAutofit/>
          </a:bodyPr>
          <a:lstStyle/>
          <a:p>
            <a:pPr marL="0" indent="0" algn="just">
              <a:buNone/>
            </a:pPr>
            <a:r>
              <a:rPr lang="en-US" sz="2400"/>
              <a:t>   HS Central Rib – Blank Formability and Forming Limit Diagram</a:t>
            </a:r>
            <a:endParaRPr lang="en-US" sz="2400" dirty="0"/>
          </a:p>
        </p:txBody>
      </p:sp>
      <p:pic>
        <p:nvPicPr>
          <p:cNvPr id="2" name="Picture 1" descr="A screen shot of a computer&#10;&#10;Description automatically generated">
            <a:extLst>
              <a:ext uri="{FF2B5EF4-FFF2-40B4-BE49-F238E27FC236}">
                <a16:creationId xmlns:a16="http://schemas.microsoft.com/office/drawing/2014/main" id="{0128E127-A8C2-053F-9D08-3A6BF73440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81828" y="1669363"/>
            <a:ext cx="1745131" cy="1966130"/>
          </a:xfrm>
          <a:prstGeom prst="rect">
            <a:avLst/>
          </a:prstGeom>
        </p:spPr>
      </p:pic>
      <p:pic>
        <p:nvPicPr>
          <p:cNvPr id="3" name="recording2024.27.2_17.6.49" descr="A 3d model of a pair of glasses&#10;&#10;Description automatically generated">
            <a:hlinkClick r:id="" action="ppaction://media"/>
            <a:extLst>
              <a:ext uri="{FF2B5EF4-FFF2-40B4-BE49-F238E27FC236}">
                <a16:creationId xmlns:a16="http://schemas.microsoft.com/office/drawing/2014/main" id="{6603090C-E31B-E1FA-731F-D6F22307099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140373" y="1669363"/>
            <a:ext cx="7558087" cy="4616278"/>
          </a:xfrm>
          <a:prstGeom prst="rect">
            <a:avLst/>
          </a:prstGeom>
        </p:spPr>
      </p:pic>
    </p:spTree>
    <p:extLst>
      <p:ext uri="{BB962C8B-B14F-4D97-AF65-F5344CB8AC3E}">
        <p14:creationId xmlns:p14="http://schemas.microsoft.com/office/powerpoint/2010/main" val="2573616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36">
            <a:extLst>
              <a:ext uri="{FF2B5EF4-FFF2-40B4-BE49-F238E27FC236}">
                <a16:creationId xmlns:a16="http://schemas.microsoft.com/office/drawing/2014/main" id="{13EFA6C3-82DC-4131-9929-2523E6FD0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38">
            <a:extLst>
              <a:ext uri="{FF2B5EF4-FFF2-40B4-BE49-F238E27FC236}">
                <a16:creationId xmlns:a16="http://schemas.microsoft.com/office/drawing/2014/main" id="{AEC9469E-14CA-4358-BABC-CBF836A61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69680" cy="767978"/>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Content Placeholder 26">
            <a:extLst>
              <a:ext uri="{FF2B5EF4-FFF2-40B4-BE49-F238E27FC236}">
                <a16:creationId xmlns:a16="http://schemas.microsoft.com/office/drawing/2014/main" id="{3EBE98C7-AC59-FD6A-2D67-4901EB029E8F}"/>
              </a:ext>
            </a:extLst>
          </p:cNvPr>
          <p:cNvSpPr>
            <a:spLocks noGrp="1"/>
          </p:cNvSpPr>
          <p:nvPr>
            <p:ph idx="1"/>
          </p:nvPr>
        </p:nvSpPr>
        <p:spPr>
          <a:xfrm>
            <a:off x="554447" y="1440674"/>
            <a:ext cx="11254376" cy="3808474"/>
          </a:xfrm>
        </p:spPr>
        <p:txBody>
          <a:bodyPr>
            <a:normAutofit fontScale="92500" lnSpcReduction="10000"/>
          </a:bodyPr>
          <a:lstStyle/>
          <a:p>
            <a:pPr marL="0" indent="0">
              <a:buNone/>
            </a:pPr>
            <a:r>
              <a:rPr lang="en-US" sz="2400" dirty="0"/>
              <a:t>	The spring back of a sheet metal is the geometric change made to a part at the end of the forming process when the load is removed. </a:t>
            </a:r>
          </a:p>
          <a:p>
            <a:pPr marL="0" indent="0">
              <a:buNone/>
            </a:pPr>
            <a:r>
              <a:rPr lang="en-US" sz="2400" dirty="0"/>
              <a:t>There are two basic views as to why spring back occurs, one states that it is due to the displacement of the molecules and the other considers the spring back in terms of a stress-strain diagram. </a:t>
            </a:r>
          </a:p>
          <a:p>
            <a:pPr marL="0" indent="0">
              <a:buNone/>
            </a:pPr>
            <a:r>
              <a:rPr lang="en-US" sz="2400" dirty="0"/>
              <a:t>	The integration of the spring back into the design of the forming process represents a significant challenge due to the difficulties associated to its prediction.</a:t>
            </a:r>
          </a:p>
          <a:p>
            <a:pPr marL="0" indent="0">
              <a:buNone/>
            </a:pPr>
            <a:r>
              <a:rPr lang="en-US" sz="2400" dirty="0"/>
              <a:t>For a given process, the material properties like flow stress, young's modulus and strain hardening coefficient determine the magnitude of the spring back. A material with a higher elastic modulus will show less spring back than a material with a lower elastic modulus.</a:t>
            </a:r>
          </a:p>
          <a:p>
            <a:pPr marL="0" indent="0">
              <a:buNone/>
            </a:pPr>
            <a:endParaRPr lang="en-US" dirty="0"/>
          </a:p>
        </p:txBody>
      </p:sp>
      <p:sp>
        <p:nvSpPr>
          <p:cNvPr id="41" name="Freeform: Shape 40">
            <a:extLst>
              <a:ext uri="{FF2B5EF4-FFF2-40B4-BE49-F238E27FC236}">
                <a16:creationId xmlns:a16="http://schemas.microsoft.com/office/drawing/2014/main" id="{048EB4C9-ACAF-4CCA-BA6E-931443192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5753" y="6027658"/>
            <a:ext cx="7906247" cy="830343"/>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785037 w 6884912"/>
              <a:gd name="connsiteY84" fmla="*/ 161964 h 1161397"/>
              <a:gd name="connsiteX85" fmla="*/ 4844073 w 6884912"/>
              <a:gd name="connsiteY85" fmla="*/ 161768 h 1161397"/>
              <a:gd name="connsiteX86" fmla="*/ 4856454 w 6884912"/>
              <a:gd name="connsiteY86" fmla="*/ 130488 h 1161397"/>
              <a:gd name="connsiteX87" fmla="*/ 4920038 w 6884912"/>
              <a:gd name="connsiteY87" fmla="*/ 140418 h 1161397"/>
              <a:gd name="connsiteX88" fmla="*/ 5016639 w 6884912"/>
              <a:gd name="connsiteY88" fmla="*/ 158905 h 1161397"/>
              <a:gd name="connsiteX89" fmla="*/ 5072009 w 6884912"/>
              <a:gd name="connsiteY89" fmla="*/ 161502 h 1161397"/>
              <a:gd name="connsiteX90" fmla="*/ 5223626 w 6884912"/>
              <a:gd name="connsiteY90" fmla="*/ 177356 h 1161397"/>
              <a:gd name="connsiteX91" fmla="*/ 5375773 w 6884912"/>
              <a:gd name="connsiteY91" fmla="*/ 199913 h 1161397"/>
              <a:gd name="connsiteX92" fmla="*/ 5467502 w 6884912"/>
              <a:gd name="connsiteY92" fmla="*/ 250963 h 1161397"/>
              <a:gd name="connsiteX93" fmla="*/ 5592395 w 6884912"/>
              <a:gd name="connsiteY93" fmla="*/ 265434 h 1161397"/>
              <a:gd name="connsiteX94" fmla="*/ 5613532 w 6884912"/>
              <a:gd name="connsiteY94" fmla="*/ 273379 h 1161397"/>
              <a:gd name="connsiteX95" fmla="*/ 5642173 w 6884912"/>
              <a:gd name="connsiteY95" fmla="*/ 266904 h 1161397"/>
              <a:gd name="connsiteX96" fmla="*/ 5756910 w 6884912"/>
              <a:gd name="connsiteY96" fmla="*/ 239211 h 1161397"/>
              <a:gd name="connsiteX97" fmla="*/ 5846667 w 6884912"/>
              <a:gd name="connsiteY97" fmla="*/ 201786 h 1161397"/>
              <a:gd name="connsiteX98" fmla="*/ 5960732 w 6884912"/>
              <a:gd name="connsiteY98" fmla="*/ 220708 h 1161397"/>
              <a:gd name="connsiteX99" fmla="*/ 6029542 w 6884912"/>
              <a:gd name="connsiteY99" fmla="*/ 210339 h 1161397"/>
              <a:gd name="connsiteX100" fmla="*/ 6141123 w 6884912"/>
              <a:gd name="connsiteY100" fmla="*/ 159923 h 1161397"/>
              <a:gd name="connsiteX101" fmla="*/ 6290640 w 6884912"/>
              <a:gd name="connsiteY101" fmla="*/ 167441 h 1161397"/>
              <a:gd name="connsiteX102" fmla="*/ 6322806 w 6884912"/>
              <a:gd name="connsiteY102" fmla="*/ 213293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844073 w 6884912"/>
              <a:gd name="connsiteY84" fmla="*/ 161768 h 1161397"/>
              <a:gd name="connsiteX85" fmla="*/ 4856454 w 6884912"/>
              <a:gd name="connsiteY85" fmla="*/ 130488 h 1161397"/>
              <a:gd name="connsiteX86" fmla="*/ 4920038 w 6884912"/>
              <a:gd name="connsiteY86" fmla="*/ 140418 h 1161397"/>
              <a:gd name="connsiteX87" fmla="*/ 5016639 w 6884912"/>
              <a:gd name="connsiteY87" fmla="*/ 158905 h 1161397"/>
              <a:gd name="connsiteX88" fmla="*/ 5072009 w 6884912"/>
              <a:gd name="connsiteY88" fmla="*/ 161502 h 1161397"/>
              <a:gd name="connsiteX89" fmla="*/ 5223626 w 6884912"/>
              <a:gd name="connsiteY89" fmla="*/ 177356 h 1161397"/>
              <a:gd name="connsiteX90" fmla="*/ 5375773 w 6884912"/>
              <a:gd name="connsiteY90" fmla="*/ 199913 h 1161397"/>
              <a:gd name="connsiteX91" fmla="*/ 5467502 w 6884912"/>
              <a:gd name="connsiteY91" fmla="*/ 250963 h 1161397"/>
              <a:gd name="connsiteX92" fmla="*/ 5592395 w 6884912"/>
              <a:gd name="connsiteY92" fmla="*/ 265434 h 1161397"/>
              <a:gd name="connsiteX93" fmla="*/ 5613532 w 6884912"/>
              <a:gd name="connsiteY93" fmla="*/ 273379 h 1161397"/>
              <a:gd name="connsiteX94" fmla="*/ 5642173 w 6884912"/>
              <a:gd name="connsiteY94" fmla="*/ 266904 h 1161397"/>
              <a:gd name="connsiteX95" fmla="*/ 5756910 w 6884912"/>
              <a:gd name="connsiteY95" fmla="*/ 239211 h 1161397"/>
              <a:gd name="connsiteX96" fmla="*/ 5846667 w 6884912"/>
              <a:gd name="connsiteY96" fmla="*/ 201786 h 1161397"/>
              <a:gd name="connsiteX97" fmla="*/ 5960732 w 6884912"/>
              <a:gd name="connsiteY97" fmla="*/ 220708 h 1161397"/>
              <a:gd name="connsiteX98" fmla="*/ 6029542 w 6884912"/>
              <a:gd name="connsiteY98" fmla="*/ 210339 h 1161397"/>
              <a:gd name="connsiteX99" fmla="*/ 6141123 w 6884912"/>
              <a:gd name="connsiteY99" fmla="*/ 159923 h 1161397"/>
              <a:gd name="connsiteX100" fmla="*/ 6290640 w 6884912"/>
              <a:gd name="connsiteY100" fmla="*/ 167441 h 1161397"/>
              <a:gd name="connsiteX101" fmla="*/ 6322806 w 6884912"/>
              <a:gd name="connsiteY101" fmla="*/ 213293 h 1161397"/>
              <a:gd name="connsiteX102" fmla="*/ 6380420 w 6884912"/>
              <a:gd name="connsiteY102" fmla="*/ 173195 h 1161397"/>
              <a:gd name="connsiteX103" fmla="*/ 6507891 w 6884912"/>
              <a:gd name="connsiteY103" fmla="*/ 118474 h 1161397"/>
              <a:gd name="connsiteX104" fmla="*/ 6571807 w 6884912"/>
              <a:gd name="connsiteY104" fmla="*/ 98636 h 1161397"/>
              <a:gd name="connsiteX105" fmla="*/ 6671880 w 6884912"/>
              <a:gd name="connsiteY105" fmla="*/ 82931 h 1161397"/>
              <a:gd name="connsiteX106" fmla="*/ 6702266 w 6884912"/>
              <a:gd name="connsiteY106" fmla="*/ 75470 h 1161397"/>
              <a:gd name="connsiteX107" fmla="*/ 6845802 w 6884912"/>
              <a:gd name="connsiteY107" fmla="*/ 24496 h 1161397"/>
              <a:gd name="connsiteX108" fmla="*/ 6884912 w 6884912"/>
              <a:gd name="connsiteY10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12111 w 6884912"/>
              <a:gd name="connsiteY8" fmla="*/ 1085599 h 1161397"/>
              <a:gd name="connsiteX9" fmla="*/ 567875 w 6884912"/>
              <a:gd name="connsiteY9" fmla="*/ 1051976 h 1161397"/>
              <a:gd name="connsiteX10" fmla="*/ 601644 w 6884912"/>
              <a:gd name="connsiteY10" fmla="*/ 1003997 h 1161397"/>
              <a:gd name="connsiteX11" fmla="*/ 651408 w 6884912"/>
              <a:gd name="connsiteY11" fmla="*/ 984938 h 1161397"/>
              <a:gd name="connsiteX12" fmla="*/ 673197 w 6884912"/>
              <a:gd name="connsiteY12" fmla="*/ 1010060 h 1161397"/>
              <a:gd name="connsiteX13" fmla="*/ 723108 w 6884912"/>
              <a:gd name="connsiteY13" fmla="*/ 980081 h 1161397"/>
              <a:gd name="connsiteX14" fmla="*/ 797699 w 6884912"/>
              <a:gd name="connsiteY14" fmla="*/ 931362 h 1161397"/>
              <a:gd name="connsiteX15" fmla="*/ 843359 w 6884912"/>
              <a:gd name="connsiteY15" fmla="*/ 910894 h 1161397"/>
              <a:gd name="connsiteX16" fmla="*/ 965215 w 6884912"/>
              <a:gd name="connsiteY16" fmla="*/ 846701 h 1161397"/>
              <a:gd name="connsiteX17" fmla="*/ 1085080 w 6884912"/>
              <a:gd name="connsiteY17" fmla="*/ 776086 h 1161397"/>
              <a:gd name="connsiteX18" fmla="*/ 1131224 w 6884912"/>
              <a:gd name="connsiteY18" fmla="*/ 706160 h 1161397"/>
              <a:gd name="connsiteX19" fmla="*/ 1138051 w 6884912"/>
              <a:gd name="connsiteY19" fmla="*/ 70203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26340 w 6884912"/>
              <a:gd name="connsiteY38" fmla="*/ 638496 h 1161397"/>
              <a:gd name="connsiteX39" fmla="*/ 1731986 w 6884912"/>
              <a:gd name="connsiteY39" fmla="*/ 589682 h 1161397"/>
              <a:gd name="connsiteX40" fmla="*/ 1927935 w 6884912"/>
              <a:gd name="connsiteY40" fmla="*/ 628540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222191 w 6884912"/>
              <a:gd name="connsiteY57" fmla="*/ 307887 h 1161397"/>
              <a:gd name="connsiteX58" fmla="*/ 3227953 w 6884912"/>
              <a:gd name="connsiteY58" fmla="*/ 297650 h 1161397"/>
              <a:gd name="connsiteX59" fmla="*/ 3510042 w 6884912"/>
              <a:gd name="connsiteY59" fmla="*/ 311820 h 1161397"/>
              <a:gd name="connsiteX60" fmla="*/ 3626773 w 6884912"/>
              <a:gd name="connsiteY60" fmla="*/ 290452 h 1161397"/>
              <a:gd name="connsiteX61" fmla="*/ 3666217 w 6884912"/>
              <a:gd name="connsiteY61" fmla="*/ 273255 h 1161397"/>
              <a:gd name="connsiteX62" fmla="*/ 3732427 w 6884912"/>
              <a:gd name="connsiteY62" fmla="*/ 245039 h 1161397"/>
              <a:gd name="connsiteX63" fmla="*/ 3777022 w 6884912"/>
              <a:gd name="connsiteY63" fmla="*/ 200276 h 1161397"/>
              <a:gd name="connsiteX64" fmla="*/ 3791246 w 6884912"/>
              <a:gd name="connsiteY64" fmla="*/ 189996 h 1161397"/>
              <a:gd name="connsiteX65" fmla="*/ 3819864 w 6884912"/>
              <a:gd name="connsiteY65" fmla="*/ 194605 h 1161397"/>
              <a:gd name="connsiteX66" fmla="*/ 3830398 w 6884912"/>
              <a:gd name="connsiteY66" fmla="*/ 188383 h 1161397"/>
              <a:gd name="connsiteX67" fmla="*/ 3834360 w 6884912"/>
              <a:gd name="connsiteY67" fmla="*/ 188992 h 1161397"/>
              <a:gd name="connsiteX68" fmla="*/ 3843715 w 6884912"/>
              <a:gd name="connsiteY68" fmla="*/ 188752 h 1161397"/>
              <a:gd name="connsiteX69" fmla="*/ 3842609 w 6884912"/>
              <a:gd name="connsiteY69" fmla="*/ 197386 h 1161397"/>
              <a:gd name="connsiteX70" fmla="*/ 3853961 w 6884912"/>
              <a:gd name="connsiteY70" fmla="*/ 213380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3922400 w 6884912"/>
              <a:gd name="connsiteY74" fmla="*/ 205056 h 1161397"/>
              <a:gd name="connsiteX75" fmla="*/ 4013061 w 6884912"/>
              <a:gd name="connsiteY75" fmla="*/ 224874 h 1161397"/>
              <a:gd name="connsiteX76" fmla="*/ 4220717 w 6884912"/>
              <a:gd name="connsiteY76" fmla="*/ 192946 h 1161397"/>
              <a:gd name="connsiteX77" fmla="*/ 4228802 w 6884912"/>
              <a:gd name="connsiteY77" fmla="*/ 201468 h 1161397"/>
              <a:gd name="connsiteX78" fmla="*/ 4289361 w 6884912"/>
              <a:gd name="connsiteY78" fmla="*/ 196642 h 1161397"/>
              <a:gd name="connsiteX79" fmla="*/ 4498913 w 6884912"/>
              <a:gd name="connsiteY79" fmla="*/ 118915 h 1161397"/>
              <a:gd name="connsiteX80" fmla="*/ 4617330 w 6884912"/>
              <a:gd name="connsiteY80" fmla="*/ 111163 h 1161397"/>
              <a:gd name="connsiteX81" fmla="*/ 4659778 w 6884912"/>
              <a:gd name="connsiteY81" fmla="*/ 118219 h 1161397"/>
              <a:gd name="connsiteX82" fmla="*/ 4730870 w 6884912"/>
              <a:gd name="connsiteY82" fmla="*/ 129432 h 1161397"/>
              <a:gd name="connsiteX83" fmla="*/ 4844073 w 6884912"/>
              <a:gd name="connsiteY83" fmla="*/ 161768 h 1161397"/>
              <a:gd name="connsiteX84" fmla="*/ 4856454 w 6884912"/>
              <a:gd name="connsiteY84" fmla="*/ 130488 h 1161397"/>
              <a:gd name="connsiteX85" fmla="*/ 4920038 w 6884912"/>
              <a:gd name="connsiteY85" fmla="*/ 140418 h 1161397"/>
              <a:gd name="connsiteX86" fmla="*/ 5016639 w 6884912"/>
              <a:gd name="connsiteY86" fmla="*/ 158905 h 1161397"/>
              <a:gd name="connsiteX87" fmla="*/ 5072009 w 6884912"/>
              <a:gd name="connsiteY87" fmla="*/ 161502 h 1161397"/>
              <a:gd name="connsiteX88" fmla="*/ 5223626 w 6884912"/>
              <a:gd name="connsiteY88" fmla="*/ 177356 h 1161397"/>
              <a:gd name="connsiteX89" fmla="*/ 5375773 w 6884912"/>
              <a:gd name="connsiteY89" fmla="*/ 199913 h 1161397"/>
              <a:gd name="connsiteX90" fmla="*/ 5467502 w 6884912"/>
              <a:gd name="connsiteY90" fmla="*/ 250963 h 1161397"/>
              <a:gd name="connsiteX91" fmla="*/ 5592395 w 6884912"/>
              <a:gd name="connsiteY91" fmla="*/ 265434 h 1161397"/>
              <a:gd name="connsiteX92" fmla="*/ 5613532 w 6884912"/>
              <a:gd name="connsiteY92" fmla="*/ 273379 h 1161397"/>
              <a:gd name="connsiteX93" fmla="*/ 5642173 w 6884912"/>
              <a:gd name="connsiteY93" fmla="*/ 266904 h 1161397"/>
              <a:gd name="connsiteX94" fmla="*/ 5756910 w 6884912"/>
              <a:gd name="connsiteY94" fmla="*/ 239211 h 1161397"/>
              <a:gd name="connsiteX95" fmla="*/ 5846667 w 6884912"/>
              <a:gd name="connsiteY95" fmla="*/ 201786 h 1161397"/>
              <a:gd name="connsiteX96" fmla="*/ 5960732 w 6884912"/>
              <a:gd name="connsiteY96" fmla="*/ 220708 h 1161397"/>
              <a:gd name="connsiteX97" fmla="*/ 6029542 w 6884912"/>
              <a:gd name="connsiteY97" fmla="*/ 210339 h 1161397"/>
              <a:gd name="connsiteX98" fmla="*/ 6141123 w 6884912"/>
              <a:gd name="connsiteY98" fmla="*/ 159923 h 1161397"/>
              <a:gd name="connsiteX99" fmla="*/ 6290640 w 6884912"/>
              <a:gd name="connsiteY99" fmla="*/ 167441 h 1161397"/>
              <a:gd name="connsiteX100" fmla="*/ 6322806 w 6884912"/>
              <a:gd name="connsiteY100" fmla="*/ 213293 h 1161397"/>
              <a:gd name="connsiteX101" fmla="*/ 6380420 w 6884912"/>
              <a:gd name="connsiteY101" fmla="*/ 173195 h 1161397"/>
              <a:gd name="connsiteX102" fmla="*/ 6507891 w 6884912"/>
              <a:gd name="connsiteY102" fmla="*/ 118474 h 1161397"/>
              <a:gd name="connsiteX103" fmla="*/ 6571807 w 6884912"/>
              <a:gd name="connsiteY103" fmla="*/ 98636 h 1161397"/>
              <a:gd name="connsiteX104" fmla="*/ 6671880 w 6884912"/>
              <a:gd name="connsiteY104" fmla="*/ 82931 h 1161397"/>
              <a:gd name="connsiteX105" fmla="*/ 6702266 w 6884912"/>
              <a:gd name="connsiteY105" fmla="*/ 75470 h 1161397"/>
              <a:gd name="connsiteX106" fmla="*/ 6845802 w 6884912"/>
              <a:gd name="connsiteY106" fmla="*/ 24496 h 1161397"/>
              <a:gd name="connsiteX107" fmla="*/ 6884912 w 6884912"/>
              <a:gd name="connsiteY10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12111 w 6884912"/>
              <a:gd name="connsiteY7" fmla="*/ 1085599 h 1161397"/>
              <a:gd name="connsiteX8" fmla="*/ 567875 w 6884912"/>
              <a:gd name="connsiteY8" fmla="*/ 1051976 h 1161397"/>
              <a:gd name="connsiteX9" fmla="*/ 601644 w 6884912"/>
              <a:gd name="connsiteY9" fmla="*/ 1003997 h 1161397"/>
              <a:gd name="connsiteX10" fmla="*/ 651408 w 6884912"/>
              <a:gd name="connsiteY10" fmla="*/ 984938 h 1161397"/>
              <a:gd name="connsiteX11" fmla="*/ 673197 w 6884912"/>
              <a:gd name="connsiteY11" fmla="*/ 1010060 h 1161397"/>
              <a:gd name="connsiteX12" fmla="*/ 723108 w 6884912"/>
              <a:gd name="connsiteY12" fmla="*/ 980081 h 1161397"/>
              <a:gd name="connsiteX13" fmla="*/ 797699 w 6884912"/>
              <a:gd name="connsiteY13" fmla="*/ 931362 h 1161397"/>
              <a:gd name="connsiteX14" fmla="*/ 843359 w 6884912"/>
              <a:gd name="connsiteY14" fmla="*/ 910894 h 1161397"/>
              <a:gd name="connsiteX15" fmla="*/ 965215 w 6884912"/>
              <a:gd name="connsiteY15" fmla="*/ 846701 h 1161397"/>
              <a:gd name="connsiteX16" fmla="*/ 1085080 w 6884912"/>
              <a:gd name="connsiteY16" fmla="*/ 776086 h 1161397"/>
              <a:gd name="connsiteX17" fmla="*/ 1131224 w 6884912"/>
              <a:gd name="connsiteY17" fmla="*/ 706160 h 1161397"/>
              <a:gd name="connsiteX18" fmla="*/ 1138051 w 6884912"/>
              <a:gd name="connsiteY18" fmla="*/ 702034 h 1161397"/>
              <a:gd name="connsiteX19" fmla="*/ 1158800 w 6884912"/>
              <a:gd name="connsiteY19" fmla="*/ 700004 h 1161397"/>
              <a:gd name="connsiteX20" fmla="*/ 1166947 w 6884912"/>
              <a:gd name="connsiteY20" fmla="*/ 700762 h 1161397"/>
              <a:gd name="connsiteX21" fmla="*/ 1178135 w 6884912"/>
              <a:gd name="connsiteY21" fmla="*/ 698631 h 1161397"/>
              <a:gd name="connsiteX22" fmla="*/ 1178301 w 6884912"/>
              <a:gd name="connsiteY22" fmla="*/ 698094 h 1161397"/>
              <a:gd name="connsiteX23" fmla="*/ 1188995 w 6884912"/>
              <a:gd name="connsiteY23" fmla="*/ 697048 h 1161397"/>
              <a:gd name="connsiteX24" fmla="*/ 1242716 w 6884912"/>
              <a:gd name="connsiteY24" fmla="*/ 698052 h 1161397"/>
              <a:gd name="connsiteX25" fmla="*/ 1299977 w 6884912"/>
              <a:gd name="connsiteY25" fmla="*/ 639196 h 1161397"/>
              <a:gd name="connsiteX26" fmla="*/ 1326190 w 6884912"/>
              <a:gd name="connsiteY26" fmla="*/ 625955 h 1161397"/>
              <a:gd name="connsiteX27" fmla="*/ 1339600 w 6884912"/>
              <a:gd name="connsiteY27" fmla="*/ 616295 h 1161397"/>
              <a:gd name="connsiteX28" fmla="*/ 1340054 w 6884912"/>
              <a:gd name="connsiteY28" fmla="*/ 614022 h 1161397"/>
              <a:gd name="connsiteX29" fmla="*/ 1391606 w 6884912"/>
              <a:gd name="connsiteY29" fmla="*/ 615229 h 1161397"/>
              <a:gd name="connsiteX30" fmla="*/ 1397565 w 6884912"/>
              <a:gd name="connsiteY30" fmla="*/ 611490 h 1161397"/>
              <a:gd name="connsiteX31" fmla="*/ 1432302 w 6884912"/>
              <a:gd name="connsiteY31" fmla="*/ 617267 h 1161397"/>
              <a:gd name="connsiteX32" fmla="*/ 1449644 w 6884912"/>
              <a:gd name="connsiteY32" fmla="*/ 617591 h 1161397"/>
              <a:gd name="connsiteX33" fmla="*/ 1455793 w 6884912"/>
              <a:gd name="connsiteY33" fmla="*/ 623174 h 1161397"/>
              <a:gd name="connsiteX34" fmla="*/ 1480758 w 6884912"/>
              <a:gd name="connsiteY34" fmla="*/ 620863 h 1161397"/>
              <a:gd name="connsiteX35" fmla="*/ 1483154 w 6884912"/>
              <a:gd name="connsiteY35" fmla="*/ 618527 h 1161397"/>
              <a:gd name="connsiteX36" fmla="*/ 1505495 w 6884912"/>
              <a:gd name="connsiteY36" fmla="*/ 624325 h 1161397"/>
              <a:gd name="connsiteX37" fmla="*/ 1526340 w 6884912"/>
              <a:gd name="connsiteY37" fmla="*/ 638496 h 1161397"/>
              <a:gd name="connsiteX38" fmla="*/ 1731986 w 6884912"/>
              <a:gd name="connsiteY38" fmla="*/ 589682 h 1161397"/>
              <a:gd name="connsiteX39" fmla="*/ 1927935 w 6884912"/>
              <a:gd name="connsiteY39" fmla="*/ 628540 h 1161397"/>
              <a:gd name="connsiteX40" fmla="*/ 2039075 w 6884912"/>
              <a:gd name="connsiteY40" fmla="*/ 599964 h 1161397"/>
              <a:gd name="connsiteX41" fmla="*/ 2066980 w 6884912"/>
              <a:gd name="connsiteY41" fmla="*/ 550413 h 1161397"/>
              <a:gd name="connsiteX42" fmla="*/ 2352236 w 6884912"/>
              <a:gd name="connsiteY42" fmla="*/ 519602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222191 w 6884912"/>
              <a:gd name="connsiteY56" fmla="*/ 307887 h 1161397"/>
              <a:gd name="connsiteX57" fmla="*/ 3227953 w 6884912"/>
              <a:gd name="connsiteY57" fmla="*/ 297650 h 1161397"/>
              <a:gd name="connsiteX58" fmla="*/ 3510042 w 6884912"/>
              <a:gd name="connsiteY58" fmla="*/ 311820 h 1161397"/>
              <a:gd name="connsiteX59" fmla="*/ 3626773 w 6884912"/>
              <a:gd name="connsiteY59" fmla="*/ 290452 h 1161397"/>
              <a:gd name="connsiteX60" fmla="*/ 3666217 w 6884912"/>
              <a:gd name="connsiteY60" fmla="*/ 273255 h 1161397"/>
              <a:gd name="connsiteX61" fmla="*/ 3732427 w 6884912"/>
              <a:gd name="connsiteY61" fmla="*/ 245039 h 1161397"/>
              <a:gd name="connsiteX62" fmla="*/ 3777022 w 6884912"/>
              <a:gd name="connsiteY62" fmla="*/ 200276 h 1161397"/>
              <a:gd name="connsiteX63" fmla="*/ 3791246 w 6884912"/>
              <a:gd name="connsiteY63" fmla="*/ 189996 h 1161397"/>
              <a:gd name="connsiteX64" fmla="*/ 3819864 w 6884912"/>
              <a:gd name="connsiteY64" fmla="*/ 194605 h 1161397"/>
              <a:gd name="connsiteX65" fmla="*/ 3830398 w 6884912"/>
              <a:gd name="connsiteY65" fmla="*/ 188383 h 1161397"/>
              <a:gd name="connsiteX66" fmla="*/ 3834360 w 6884912"/>
              <a:gd name="connsiteY66" fmla="*/ 188992 h 1161397"/>
              <a:gd name="connsiteX67" fmla="*/ 3843715 w 6884912"/>
              <a:gd name="connsiteY67" fmla="*/ 188752 h 1161397"/>
              <a:gd name="connsiteX68" fmla="*/ 3842609 w 6884912"/>
              <a:gd name="connsiteY68" fmla="*/ 197386 h 1161397"/>
              <a:gd name="connsiteX69" fmla="*/ 3853961 w 6884912"/>
              <a:gd name="connsiteY69" fmla="*/ 213380 h 1161397"/>
              <a:gd name="connsiteX70" fmla="*/ 3907640 w 6884912"/>
              <a:gd name="connsiteY70" fmla="*/ 207568 h 1161397"/>
              <a:gd name="connsiteX71" fmla="*/ 3910449 w 6884912"/>
              <a:gd name="connsiteY71" fmla="*/ 197808 h 1161397"/>
              <a:gd name="connsiteX72" fmla="*/ 3917197 w 6884912"/>
              <a:gd name="connsiteY72" fmla="*/ 196121 h 1161397"/>
              <a:gd name="connsiteX73" fmla="*/ 3922400 w 6884912"/>
              <a:gd name="connsiteY73" fmla="*/ 205056 h 1161397"/>
              <a:gd name="connsiteX74" fmla="*/ 4013061 w 6884912"/>
              <a:gd name="connsiteY74" fmla="*/ 224874 h 1161397"/>
              <a:gd name="connsiteX75" fmla="*/ 4220717 w 6884912"/>
              <a:gd name="connsiteY75" fmla="*/ 192946 h 1161397"/>
              <a:gd name="connsiteX76" fmla="*/ 4228802 w 6884912"/>
              <a:gd name="connsiteY76" fmla="*/ 201468 h 1161397"/>
              <a:gd name="connsiteX77" fmla="*/ 4289361 w 6884912"/>
              <a:gd name="connsiteY77" fmla="*/ 196642 h 1161397"/>
              <a:gd name="connsiteX78" fmla="*/ 4498913 w 6884912"/>
              <a:gd name="connsiteY78" fmla="*/ 118915 h 1161397"/>
              <a:gd name="connsiteX79" fmla="*/ 4617330 w 6884912"/>
              <a:gd name="connsiteY79" fmla="*/ 111163 h 1161397"/>
              <a:gd name="connsiteX80" fmla="*/ 4659778 w 6884912"/>
              <a:gd name="connsiteY80" fmla="*/ 118219 h 1161397"/>
              <a:gd name="connsiteX81" fmla="*/ 4730870 w 6884912"/>
              <a:gd name="connsiteY81" fmla="*/ 129432 h 1161397"/>
              <a:gd name="connsiteX82" fmla="*/ 4844073 w 6884912"/>
              <a:gd name="connsiteY82" fmla="*/ 161768 h 1161397"/>
              <a:gd name="connsiteX83" fmla="*/ 4856454 w 6884912"/>
              <a:gd name="connsiteY83" fmla="*/ 130488 h 1161397"/>
              <a:gd name="connsiteX84" fmla="*/ 4920038 w 6884912"/>
              <a:gd name="connsiteY84" fmla="*/ 140418 h 1161397"/>
              <a:gd name="connsiteX85" fmla="*/ 5016639 w 6884912"/>
              <a:gd name="connsiteY85" fmla="*/ 158905 h 1161397"/>
              <a:gd name="connsiteX86" fmla="*/ 5072009 w 6884912"/>
              <a:gd name="connsiteY86" fmla="*/ 161502 h 1161397"/>
              <a:gd name="connsiteX87" fmla="*/ 5223626 w 6884912"/>
              <a:gd name="connsiteY87" fmla="*/ 177356 h 1161397"/>
              <a:gd name="connsiteX88" fmla="*/ 5375773 w 6884912"/>
              <a:gd name="connsiteY88" fmla="*/ 199913 h 1161397"/>
              <a:gd name="connsiteX89" fmla="*/ 5467502 w 6884912"/>
              <a:gd name="connsiteY89" fmla="*/ 250963 h 1161397"/>
              <a:gd name="connsiteX90" fmla="*/ 5592395 w 6884912"/>
              <a:gd name="connsiteY90" fmla="*/ 265434 h 1161397"/>
              <a:gd name="connsiteX91" fmla="*/ 5613532 w 6884912"/>
              <a:gd name="connsiteY91" fmla="*/ 273379 h 1161397"/>
              <a:gd name="connsiteX92" fmla="*/ 5642173 w 6884912"/>
              <a:gd name="connsiteY92" fmla="*/ 266904 h 1161397"/>
              <a:gd name="connsiteX93" fmla="*/ 5756910 w 6884912"/>
              <a:gd name="connsiteY93" fmla="*/ 239211 h 1161397"/>
              <a:gd name="connsiteX94" fmla="*/ 5846667 w 6884912"/>
              <a:gd name="connsiteY94" fmla="*/ 201786 h 1161397"/>
              <a:gd name="connsiteX95" fmla="*/ 5960732 w 6884912"/>
              <a:gd name="connsiteY95" fmla="*/ 220708 h 1161397"/>
              <a:gd name="connsiteX96" fmla="*/ 6029542 w 6884912"/>
              <a:gd name="connsiteY96" fmla="*/ 210339 h 1161397"/>
              <a:gd name="connsiteX97" fmla="*/ 6141123 w 6884912"/>
              <a:gd name="connsiteY97" fmla="*/ 159923 h 1161397"/>
              <a:gd name="connsiteX98" fmla="*/ 6290640 w 6884912"/>
              <a:gd name="connsiteY98" fmla="*/ 167441 h 1161397"/>
              <a:gd name="connsiteX99" fmla="*/ 6322806 w 6884912"/>
              <a:gd name="connsiteY99" fmla="*/ 213293 h 1161397"/>
              <a:gd name="connsiteX100" fmla="*/ 6380420 w 6884912"/>
              <a:gd name="connsiteY100" fmla="*/ 173195 h 1161397"/>
              <a:gd name="connsiteX101" fmla="*/ 6507891 w 6884912"/>
              <a:gd name="connsiteY101" fmla="*/ 118474 h 1161397"/>
              <a:gd name="connsiteX102" fmla="*/ 6571807 w 6884912"/>
              <a:gd name="connsiteY102" fmla="*/ 98636 h 1161397"/>
              <a:gd name="connsiteX103" fmla="*/ 6671880 w 6884912"/>
              <a:gd name="connsiteY103" fmla="*/ 82931 h 1161397"/>
              <a:gd name="connsiteX104" fmla="*/ 6702266 w 6884912"/>
              <a:gd name="connsiteY104" fmla="*/ 75470 h 1161397"/>
              <a:gd name="connsiteX105" fmla="*/ 6845802 w 6884912"/>
              <a:gd name="connsiteY105" fmla="*/ 24496 h 1161397"/>
              <a:gd name="connsiteX106" fmla="*/ 6884912 w 6884912"/>
              <a:gd name="connsiteY10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67875 w 6884912"/>
              <a:gd name="connsiteY7" fmla="*/ 1051976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213420 w 6884912"/>
              <a:gd name="connsiteY6" fmla="*/ 1056868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242716 w 6884912"/>
              <a:gd name="connsiteY20" fmla="*/ 698052 h 1161397"/>
              <a:gd name="connsiteX21" fmla="*/ 1299977 w 6884912"/>
              <a:gd name="connsiteY21" fmla="*/ 639196 h 1161397"/>
              <a:gd name="connsiteX22" fmla="*/ 1326190 w 6884912"/>
              <a:gd name="connsiteY22" fmla="*/ 625955 h 1161397"/>
              <a:gd name="connsiteX23" fmla="*/ 1339600 w 6884912"/>
              <a:gd name="connsiteY23" fmla="*/ 616295 h 1161397"/>
              <a:gd name="connsiteX24" fmla="*/ 1340054 w 6884912"/>
              <a:gd name="connsiteY24" fmla="*/ 614022 h 1161397"/>
              <a:gd name="connsiteX25" fmla="*/ 1391606 w 6884912"/>
              <a:gd name="connsiteY25" fmla="*/ 615229 h 1161397"/>
              <a:gd name="connsiteX26" fmla="*/ 1397565 w 6884912"/>
              <a:gd name="connsiteY26" fmla="*/ 611490 h 1161397"/>
              <a:gd name="connsiteX27" fmla="*/ 1432302 w 6884912"/>
              <a:gd name="connsiteY27" fmla="*/ 617267 h 1161397"/>
              <a:gd name="connsiteX28" fmla="*/ 1449644 w 6884912"/>
              <a:gd name="connsiteY28" fmla="*/ 617591 h 1161397"/>
              <a:gd name="connsiteX29" fmla="*/ 1455793 w 6884912"/>
              <a:gd name="connsiteY29" fmla="*/ 623174 h 1161397"/>
              <a:gd name="connsiteX30" fmla="*/ 1480758 w 6884912"/>
              <a:gd name="connsiteY30" fmla="*/ 620863 h 1161397"/>
              <a:gd name="connsiteX31" fmla="*/ 1483154 w 6884912"/>
              <a:gd name="connsiteY31" fmla="*/ 618527 h 1161397"/>
              <a:gd name="connsiteX32" fmla="*/ 1505495 w 6884912"/>
              <a:gd name="connsiteY32" fmla="*/ 624325 h 1161397"/>
              <a:gd name="connsiteX33" fmla="*/ 1526340 w 6884912"/>
              <a:gd name="connsiteY33" fmla="*/ 638496 h 1161397"/>
              <a:gd name="connsiteX34" fmla="*/ 1731986 w 6884912"/>
              <a:gd name="connsiteY34" fmla="*/ 589682 h 1161397"/>
              <a:gd name="connsiteX35" fmla="*/ 1927935 w 6884912"/>
              <a:gd name="connsiteY35" fmla="*/ 628540 h 1161397"/>
              <a:gd name="connsiteX36" fmla="*/ 2039075 w 6884912"/>
              <a:gd name="connsiteY36" fmla="*/ 599964 h 1161397"/>
              <a:gd name="connsiteX37" fmla="*/ 2066980 w 6884912"/>
              <a:gd name="connsiteY37" fmla="*/ 550413 h 1161397"/>
              <a:gd name="connsiteX38" fmla="*/ 2352236 w 6884912"/>
              <a:gd name="connsiteY38" fmla="*/ 519602 h 1161397"/>
              <a:gd name="connsiteX39" fmla="*/ 2420791 w 6884912"/>
              <a:gd name="connsiteY39" fmla="*/ 492826 h 1161397"/>
              <a:gd name="connsiteX40" fmla="*/ 2489932 w 6884912"/>
              <a:gd name="connsiteY40" fmla="*/ 507864 h 1161397"/>
              <a:gd name="connsiteX41" fmla="*/ 2512917 w 6884912"/>
              <a:gd name="connsiteY41" fmla="*/ 489127 h 1161397"/>
              <a:gd name="connsiteX42" fmla="*/ 2516783 w 6884912"/>
              <a:gd name="connsiteY42" fmla="*/ 485473 h 1161397"/>
              <a:gd name="connsiteX43" fmla="*/ 2534360 w 6884912"/>
              <a:gd name="connsiteY43" fmla="*/ 480064 h 1161397"/>
              <a:gd name="connsiteX44" fmla="*/ 2536691 w 6884912"/>
              <a:gd name="connsiteY44" fmla="*/ 467018 h 1161397"/>
              <a:gd name="connsiteX45" fmla="*/ 2561265 w 6884912"/>
              <a:gd name="connsiteY45" fmla="*/ 450623 h 1161397"/>
              <a:gd name="connsiteX46" fmla="*/ 2594349 w 6884912"/>
              <a:gd name="connsiteY46" fmla="*/ 443884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222191 w 6884912"/>
              <a:gd name="connsiteY52" fmla="*/ 307887 h 1161397"/>
              <a:gd name="connsiteX53" fmla="*/ 3227953 w 6884912"/>
              <a:gd name="connsiteY53" fmla="*/ 297650 h 1161397"/>
              <a:gd name="connsiteX54" fmla="*/ 3510042 w 6884912"/>
              <a:gd name="connsiteY54" fmla="*/ 311820 h 1161397"/>
              <a:gd name="connsiteX55" fmla="*/ 3626773 w 6884912"/>
              <a:gd name="connsiteY55" fmla="*/ 290452 h 1161397"/>
              <a:gd name="connsiteX56" fmla="*/ 3666217 w 6884912"/>
              <a:gd name="connsiteY56" fmla="*/ 273255 h 1161397"/>
              <a:gd name="connsiteX57" fmla="*/ 3732427 w 6884912"/>
              <a:gd name="connsiteY57" fmla="*/ 245039 h 1161397"/>
              <a:gd name="connsiteX58" fmla="*/ 3777022 w 6884912"/>
              <a:gd name="connsiteY58" fmla="*/ 200276 h 1161397"/>
              <a:gd name="connsiteX59" fmla="*/ 3791246 w 6884912"/>
              <a:gd name="connsiteY59" fmla="*/ 189996 h 1161397"/>
              <a:gd name="connsiteX60" fmla="*/ 3819864 w 6884912"/>
              <a:gd name="connsiteY60" fmla="*/ 194605 h 1161397"/>
              <a:gd name="connsiteX61" fmla="*/ 3830398 w 6884912"/>
              <a:gd name="connsiteY61" fmla="*/ 188383 h 1161397"/>
              <a:gd name="connsiteX62" fmla="*/ 3834360 w 6884912"/>
              <a:gd name="connsiteY62" fmla="*/ 188992 h 1161397"/>
              <a:gd name="connsiteX63" fmla="*/ 3843715 w 6884912"/>
              <a:gd name="connsiteY63" fmla="*/ 188752 h 1161397"/>
              <a:gd name="connsiteX64" fmla="*/ 3842609 w 6884912"/>
              <a:gd name="connsiteY64" fmla="*/ 197386 h 1161397"/>
              <a:gd name="connsiteX65" fmla="*/ 3853961 w 6884912"/>
              <a:gd name="connsiteY65" fmla="*/ 213380 h 1161397"/>
              <a:gd name="connsiteX66" fmla="*/ 3907640 w 6884912"/>
              <a:gd name="connsiteY66" fmla="*/ 207568 h 1161397"/>
              <a:gd name="connsiteX67" fmla="*/ 3910449 w 6884912"/>
              <a:gd name="connsiteY67" fmla="*/ 197808 h 1161397"/>
              <a:gd name="connsiteX68" fmla="*/ 3917197 w 6884912"/>
              <a:gd name="connsiteY68" fmla="*/ 196121 h 1161397"/>
              <a:gd name="connsiteX69" fmla="*/ 3922400 w 6884912"/>
              <a:gd name="connsiteY69" fmla="*/ 205056 h 1161397"/>
              <a:gd name="connsiteX70" fmla="*/ 4013061 w 6884912"/>
              <a:gd name="connsiteY70" fmla="*/ 224874 h 1161397"/>
              <a:gd name="connsiteX71" fmla="*/ 4220717 w 6884912"/>
              <a:gd name="connsiteY71" fmla="*/ 192946 h 1161397"/>
              <a:gd name="connsiteX72" fmla="*/ 4228802 w 6884912"/>
              <a:gd name="connsiteY72" fmla="*/ 201468 h 1161397"/>
              <a:gd name="connsiteX73" fmla="*/ 4289361 w 6884912"/>
              <a:gd name="connsiteY73" fmla="*/ 196642 h 1161397"/>
              <a:gd name="connsiteX74" fmla="*/ 4498913 w 6884912"/>
              <a:gd name="connsiteY74" fmla="*/ 118915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844073 w 6884912"/>
              <a:gd name="connsiteY78" fmla="*/ 161768 h 1161397"/>
              <a:gd name="connsiteX79" fmla="*/ 4856454 w 6884912"/>
              <a:gd name="connsiteY79" fmla="*/ 130488 h 1161397"/>
              <a:gd name="connsiteX80" fmla="*/ 4920038 w 6884912"/>
              <a:gd name="connsiteY80" fmla="*/ 140418 h 1161397"/>
              <a:gd name="connsiteX81" fmla="*/ 5016639 w 6884912"/>
              <a:gd name="connsiteY81" fmla="*/ 158905 h 1161397"/>
              <a:gd name="connsiteX82" fmla="*/ 5072009 w 6884912"/>
              <a:gd name="connsiteY82" fmla="*/ 161502 h 1161397"/>
              <a:gd name="connsiteX83" fmla="*/ 5223626 w 6884912"/>
              <a:gd name="connsiteY83" fmla="*/ 177356 h 1161397"/>
              <a:gd name="connsiteX84" fmla="*/ 5375773 w 6884912"/>
              <a:gd name="connsiteY84" fmla="*/ 199913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141123 w 6884912"/>
              <a:gd name="connsiteY93" fmla="*/ 159923 h 1161397"/>
              <a:gd name="connsiteX94" fmla="*/ 6290640 w 6884912"/>
              <a:gd name="connsiteY94" fmla="*/ 167441 h 1161397"/>
              <a:gd name="connsiteX95" fmla="*/ 6322806 w 6884912"/>
              <a:gd name="connsiteY95" fmla="*/ 213293 h 1161397"/>
              <a:gd name="connsiteX96" fmla="*/ 6380420 w 6884912"/>
              <a:gd name="connsiteY96" fmla="*/ 173195 h 1161397"/>
              <a:gd name="connsiteX97" fmla="*/ 6507891 w 6884912"/>
              <a:gd name="connsiteY97" fmla="*/ 118474 h 1161397"/>
              <a:gd name="connsiteX98" fmla="*/ 6571807 w 6884912"/>
              <a:gd name="connsiteY98" fmla="*/ 98636 h 1161397"/>
              <a:gd name="connsiteX99" fmla="*/ 6671880 w 6884912"/>
              <a:gd name="connsiteY99" fmla="*/ 82931 h 1161397"/>
              <a:gd name="connsiteX100" fmla="*/ 6702266 w 6884912"/>
              <a:gd name="connsiteY100" fmla="*/ 75470 h 1161397"/>
              <a:gd name="connsiteX101" fmla="*/ 6845802 w 6884912"/>
              <a:gd name="connsiteY101" fmla="*/ 24496 h 1161397"/>
              <a:gd name="connsiteX102" fmla="*/ 6884912 w 6884912"/>
              <a:gd name="connsiteY10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66947 w 6884912"/>
              <a:gd name="connsiteY16" fmla="*/ 700762 h 1161397"/>
              <a:gd name="connsiteX17" fmla="*/ 1178135 w 6884912"/>
              <a:gd name="connsiteY17" fmla="*/ 698631 h 1161397"/>
              <a:gd name="connsiteX18" fmla="*/ 1178301 w 6884912"/>
              <a:gd name="connsiteY18" fmla="*/ 698094 h 1161397"/>
              <a:gd name="connsiteX19" fmla="*/ 1242716 w 6884912"/>
              <a:gd name="connsiteY19" fmla="*/ 698052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40054 w 6884912"/>
              <a:gd name="connsiteY23" fmla="*/ 614022 h 1161397"/>
              <a:gd name="connsiteX24" fmla="*/ 1391606 w 6884912"/>
              <a:gd name="connsiteY24" fmla="*/ 615229 h 1161397"/>
              <a:gd name="connsiteX25" fmla="*/ 1397565 w 6884912"/>
              <a:gd name="connsiteY25" fmla="*/ 611490 h 1161397"/>
              <a:gd name="connsiteX26" fmla="*/ 1432302 w 6884912"/>
              <a:gd name="connsiteY26" fmla="*/ 617267 h 1161397"/>
              <a:gd name="connsiteX27" fmla="*/ 1449644 w 6884912"/>
              <a:gd name="connsiteY27" fmla="*/ 617591 h 1161397"/>
              <a:gd name="connsiteX28" fmla="*/ 1455793 w 6884912"/>
              <a:gd name="connsiteY28" fmla="*/ 623174 h 1161397"/>
              <a:gd name="connsiteX29" fmla="*/ 1480758 w 6884912"/>
              <a:gd name="connsiteY29" fmla="*/ 620863 h 1161397"/>
              <a:gd name="connsiteX30" fmla="*/ 1483154 w 6884912"/>
              <a:gd name="connsiteY30" fmla="*/ 618527 h 1161397"/>
              <a:gd name="connsiteX31" fmla="*/ 1505495 w 6884912"/>
              <a:gd name="connsiteY31" fmla="*/ 624325 h 1161397"/>
              <a:gd name="connsiteX32" fmla="*/ 1526340 w 6884912"/>
              <a:gd name="connsiteY32" fmla="*/ 638496 h 1161397"/>
              <a:gd name="connsiteX33" fmla="*/ 1731986 w 6884912"/>
              <a:gd name="connsiteY33" fmla="*/ 589682 h 1161397"/>
              <a:gd name="connsiteX34" fmla="*/ 1927935 w 6884912"/>
              <a:gd name="connsiteY34" fmla="*/ 628540 h 1161397"/>
              <a:gd name="connsiteX35" fmla="*/ 2039075 w 6884912"/>
              <a:gd name="connsiteY35" fmla="*/ 599964 h 1161397"/>
              <a:gd name="connsiteX36" fmla="*/ 2066980 w 6884912"/>
              <a:gd name="connsiteY36" fmla="*/ 550413 h 1161397"/>
              <a:gd name="connsiteX37" fmla="*/ 2352236 w 6884912"/>
              <a:gd name="connsiteY37" fmla="*/ 519602 h 1161397"/>
              <a:gd name="connsiteX38" fmla="*/ 2420791 w 6884912"/>
              <a:gd name="connsiteY38" fmla="*/ 492826 h 1161397"/>
              <a:gd name="connsiteX39" fmla="*/ 2489932 w 6884912"/>
              <a:gd name="connsiteY39" fmla="*/ 507864 h 1161397"/>
              <a:gd name="connsiteX40" fmla="*/ 2512917 w 6884912"/>
              <a:gd name="connsiteY40" fmla="*/ 489127 h 1161397"/>
              <a:gd name="connsiteX41" fmla="*/ 2516783 w 6884912"/>
              <a:gd name="connsiteY41" fmla="*/ 485473 h 1161397"/>
              <a:gd name="connsiteX42" fmla="*/ 2534360 w 6884912"/>
              <a:gd name="connsiteY42" fmla="*/ 480064 h 1161397"/>
              <a:gd name="connsiteX43" fmla="*/ 2536691 w 6884912"/>
              <a:gd name="connsiteY43" fmla="*/ 467018 h 1161397"/>
              <a:gd name="connsiteX44" fmla="*/ 2561265 w 6884912"/>
              <a:gd name="connsiteY44" fmla="*/ 450623 h 1161397"/>
              <a:gd name="connsiteX45" fmla="*/ 2594349 w 6884912"/>
              <a:gd name="connsiteY45" fmla="*/ 443884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222191 w 6884912"/>
              <a:gd name="connsiteY51" fmla="*/ 307887 h 1161397"/>
              <a:gd name="connsiteX52" fmla="*/ 3227953 w 6884912"/>
              <a:gd name="connsiteY52" fmla="*/ 297650 h 1161397"/>
              <a:gd name="connsiteX53" fmla="*/ 3510042 w 6884912"/>
              <a:gd name="connsiteY53" fmla="*/ 311820 h 1161397"/>
              <a:gd name="connsiteX54" fmla="*/ 3626773 w 6884912"/>
              <a:gd name="connsiteY54" fmla="*/ 290452 h 1161397"/>
              <a:gd name="connsiteX55" fmla="*/ 3666217 w 6884912"/>
              <a:gd name="connsiteY55" fmla="*/ 273255 h 1161397"/>
              <a:gd name="connsiteX56" fmla="*/ 3732427 w 6884912"/>
              <a:gd name="connsiteY56" fmla="*/ 245039 h 1161397"/>
              <a:gd name="connsiteX57" fmla="*/ 3777022 w 6884912"/>
              <a:gd name="connsiteY57" fmla="*/ 200276 h 1161397"/>
              <a:gd name="connsiteX58" fmla="*/ 3791246 w 6884912"/>
              <a:gd name="connsiteY58" fmla="*/ 189996 h 1161397"/>
              <a:gd name="connsiteX59" fmla="*/ 3819864 w 6884912"/>
              <a:gd name="connsiteY59" fmla="*/ 194605 h 1161397"/>
              <a:gd name="connsiteX60" fmla="*/ 3830398 w 6884912"/>
              <a:gd name="connsiteY60" fmla="*/ 188383 h 1161397"/>
              <a:gd name="connsiteX61" fmla="*/ 3834360 w 6884912"/>
              <a:gd name="connsiteY61" fmla="*/ 188992 h 1161397"/>
              <a:gd name="connsiteX62" fmla="*/ 3843715 w 6884912"/>
              <a:gd name="connsiteY62" fmla="*/ 188752 h 1161397"/>
              <a:gd name="connsiteX63" fmla="*/ 3842609 w 6884912"/>
              <a:gd name="connsiteY63" fmla="*/ 197386 h 1161397"/>
              <a:gd name="connsiteX64" fmla="*/ 3853961 w 6884912"/>
              <a:gd name="connsiteY64" fmla="*/ 213380 h 1161397"/>
              <a:gd name="connsiteX65" fmla="*/ 3907640 w 6884912"/>
              <a:gd name="connsiteY65" fmla="*/ 207568 h 1161397"/>
              <a:gd name="connsiteX66" fmla="*/ 3910449 w 6884912"/>
              <a:gd name="connsiteY66" fmla="*/ 197808 h 1161397"/>
              <a:gd name="connsiteX67" fmla="*/ 3917197 w 6884912"/>
              <a:gd name="connsiteY67" fmla="*/ 196121 h 1161397"/>
              <a:gd name="connsiteX68" fmla="*/ 3922400 w 6884912"/>
              <a:gd name="connsiteY68" fmla="*/ 205056 h 1161397"/>
              <a:gd name="connsiteX69" fmla="*/ 4013061 w 6884912"/>
              <a:gd name="connsiteY69" fmla="*/ 224874 h 1161397"/>
              <a:gd name="connsiteX70" fmla="*/ 4220717 w 6884912"/>
              <a:gd name="connsiteY70" fmla="*/ 192946 h 1161397"/>
              <a:gd name="connsiteX71" fmla="*/ 4228802 w 6884912"/>
              <a:gd name="connsiteY71" fmla="*/ 201468 h 1161397"/>
              <a:gd name="connsiteX72" fmla="*/ 4289361 w 6884912"/>
              <a:gd name="connsiteY72" fmla="*/ 196642 h 1161397"/>
              <a:gd name="connsiteX73" fmla="*/ 4498913 w 6884912"/>
              <a:gd name="connsiteY73" fmla="*/ 118915 h 1161397"/>
              <a:gd name="connsiteX74" fmla="*/ 4617330 w 6884912"/>
              <a:gd name="connsiteY74" fmla="*/ 111163 h 1161397"/>
              <a:gd name="connsiteX75" fmla="*/ 4659778 w 6884912"/>
              <a:gd name="connsiteY75" fmla="*/ 118219 h 1161397"/>
              <a:gd name="connsiteX76" fmla="*/ 4730870 w 6884912"/>
              <a:gd name="connsiteY76" fmla="*/ 129432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375773 w 6884912"/>
              <a:gd name="connsiteY83" fmla="*/ 199913 h 1161397"/>
              <a:gd name="connsiteX84" fmla="*/ 5467502 w 6884912"/>
              <a:gd name="connsiteY84" fmla="*/ 250963 h 1161397"/>
              <a:gd name="connsiteX85" fmla="*/ 5592395 w 6884912"/>
              <a:gd name="connsiteY85" fmla="*/ 265434 h 1161397"/>
              <a:gd name="connsiteX86" fmla="*/ 5613532 w 6884912"/>
              <a:gd name="connsiteY86" fmla="*/ 273379 h 1161397"/>
              <a:gd name="connsiteX87" fmla="*/ 5642173 w 6884912"/>
              <a:gd name="connsiteY87" fmla="*/ 266904 h 1161397"/>
              <a:gd name="connsiteX88" fmla="*/ 5756910 w 6884912"/>
              <a:gd name="connsiteY88" fmla="*/ 239211 h 1161397"/>
              <a:gd name="connsiteX89" fmla="*/ 5846667 w 6884912"/>
              <a:gd name="connsiteY89" fmla="*/ 201786 h 1161397"/>
              <a:gd name="connsiteX90" fmla="*/ 5960732 w 6884912"/>
              <a:gd name="connsiteY90" fmla="*/ 220708 h 1161397"/>
              <a:gd name="connsiteX91" fmla="*/ 6029542 w 6884912"/>
              <a:gd name="connsiteY91" fmla="*/ 210339 h 1161397"/>
              <a:gd name="connsiteX92" fmla="*/ 6141123 w 6884912"/>
              <a:gd name="connsiteY92" fmla="*/ 159923 h 1161397"/>
              <a:gd name="connsiteX93" fmla="*/ 6290640 w 6884912"/>
              <a:gd name="connsiteY93" fmla="*/ 167441 h 1161397"/>
              <a:gd name="connsiteX94" fmla="*/ 6322806 w 6884912"/>
              <a:gd name="connsiteY94" fmla="*/ 213293 h 1161397"/>
              <a:gd name="connsiteX95" fmla="*/ 6380420 w 6884912"/>
              <a:gd name="connsiteY95" fmla="*/ 173195 h 1161397"/>
              <a:gd name="connsiteX96" fmla="*/ 6507891 w 6884912"/>
              <a:gd name="connsiteY96" fmla="*/ 118474 h 1161397"/>
              <a:gd name="connsiteX97" fmla="*/ 6571807 w 6884912"/>
              <a:gd name="connsiteY97" fmla="*/ 98636 h 1161397"/>
              <a:gd name="connsiteX98" fmla="*/ 6671880 w 6884912"/>
              <a:gd name="connsiteY98" fmla="*/ 82931 h 1161397"/>
              <a:gd name="connsiteX99" fmla="*/ 6702266 w 6884912"/>
              <a:gd name="connsiteY99" fmla="*/ 75470 h 1161397"/>
              <a:gd name="connsiteX100" fmla="*/ 6845802 w 6884912"/>
              <a:gd name="connsiteY100" fmla="*/ 24496 h 1161397"/>
              <a:gd name="connsiteX101" fmla="*/ 6884912 w 6884912"/>
              <a:gd name="connsiteY10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78135 w 6884912"/>
              <a:gd name="connsiteY16" fmla="*/ 698631 h 1161397"/>
              <a:gd name="connsiteX17" fmla="*/ 1178301 w 6884912"/>
              <a:gd name="connsiteY17" fmla="*/ 698094 h 1161397"/>
              <a:gd name="connsiteX18" fmla="*/ 1242716 w 6884912"/>
              <a:gd name="connsiteY18" fmla="*/ 698052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40054 w 6884912"/>
              <a:gd name="connsiteY22" fmla="*/ 614022 h 1161397"/>
              <a:gd name="connsiteX23" fmla="*/ 1391606 w 6884912"/>
              <a:gd name="connsiteY23" fmla="*/ 615229 h 1161397"/>
              <a:gd name="connsiteX24" fmla="*/ 1397565 w 6884912"/>
              <a:gd name="connsiteY24" fmla="*/ 611490 h 1161397"/>
              <a:gd name="connsiteX25" fmla="*/ 1432302 w 6884912"/>
              <a:gd name="connsiteY25" fmla="*/ 617267 h 1161397"/>
              <a:gd name="connsiteX26" fmla="*/ 1449644 w 6884912"/>
              <a:gd name="connsiteY26" fmla="*/ 617591 h 1161397"/>
              <a:gd name="connsiteX27" fmla="*/ 1455793 w 6884912"/>
              <a:gd name="connsiteY27" fmla="*/ 623174 h 1161397"/>
              <a:gd name="connsiteX28" fmla="*/ 1480758 w 6884912"/>
              <a:gd name="connsiteY28" fmla="*/ 620863 h 1161397"/>
              <a:gd name="connsiteX29" fmla="*/ 1483154 w 6884912"/>
              <a:gd name="connsiteY29" fmla="*/ 618527 h 1161397"/>
              <a:gd name="connsiteX30" fmla="*/ 1505495 w 6884912"/>
              <a:gd name="connsiteY30" fmla="*/ 624325 h 1161397"/>
              <a:gd name="connsiteX31" fmla="*/ 1526340 w 6884912"/>
              <a:gd name="connsiteY31" fmla="*/ 638496 h 1161397"/>
              <a:gd name="connsiteX32" fmla="*/ 1731986 w 6884912"/>
              <a:gd name="connsiteY32" fmla="*/ 589682 h 1161397"/>
              <a:gd name="connsiteX33" fmla="*/ 1927935 w 6884912"/>
              <a:gd name="connsiteY33" fmla="*/ 628540 h 1161397"/>
              <a:gd name="connsiteX34" fmla="*/ 2039075 w 6884912"/>
              <a:gd name="connsiteY34" fmla="*/ 599964 h 1161397"/>
              <a:gd name="connsiteX35" fmla="*/ 2066980 w 6884912"/>
              <a:gd name="connsiteY35" fmla="*/ 550413 h 1161397"/>
              <a:gd name="connsiteX36" fmla="*/ 2352236 w 6884912"/>
              <a:gd name="connsiteY36" fmla="*/ 519602 h 1161397"/>
              <a:gd name="connsiteX37" fmla="*/ 2420791 w 6884912"/>
              <a:gd name="connsiteY37" fmla="*/ 492826 h 1161397"/>
              <a:gd name="connsiteX38" fmla="*/ 2489932 w 6884912"/>
              <a:gd name="connsiteY38" fmla="*/ 507864 h 1161397"/>
              <a:gd name="connsiteX39" fmla="*/ 2512917 w 6884912"/>
              <a:gd name="connsiteY39" fmla="*/ 489127 h 1161397"/>
              <a:gd name="connsiteX40" fmla="*/ 2516783 w 6884912"/>
              <a:gd name="connsiteY40" fmla="*/ 485473 h 1161397"/>
              <a:gd name="connsiteX41" fmla="*/ 2534360 w 6884912"/>
              <a:gd name="connsiteY41" fmla="*/ 480064 h 1161397"/>
              <a:gd name="connsiteX42" fmla="*/ 2536691 w 6884912"/>
              <a:gd name="connsiteY42" fmla="*/ 467018 h 1161397"/>
              <a:gd name="connsiteX43" fmla="*/ 2561265 w 6884912"/>
              <a:gd name="connsiteY43" fmla="*/ 450623 h 1161397"/>
              <a:gd name="connsiteX44" fmla="*/ 2594349 w 6884912"/>
              <a:gd name="connsiteY44" fmla="*/ 443884 h 1161397"/>
              <a:gd name="connsiteX45" fmla="*/ 2754324 w 6884912"/>
              <a:gd name="connsiteY45" fmla="*/ 424766 h 1161397"/>
              <a:gd name="connsiteX46" fmla="*/ 2848470 w 6884912"/>
              <a:gd name="connsiteY46" fmla="*/ 405966 h 1161397"/>
              <a:gd name="connsiteX47" fmla="*/ 2881772 w 6884912"/>
              <a:gd name="connsiteY47" fmla="*/ 387260 h 1161397"/>
              <a:gd name="connsiteX48" fmla="*/ 2929932 w 6884912"/>
              <a:gd name="connsiteY48" fmla="*/ 368912 h 1161397"/>
              <a:gd name="connsiteX49" fmla="*/ 3013020 w 6884912"/>
              <a:gd name="connsiteY49" fmla="*/ 327578 h 1161397"/>
              <a:gd name="connsiteX50" fmla="*/ 3222191 w 6884912"/>
              <a:gd name="connsiteY50" fmla="*/ 307887 h 1161397"/>
              <a:gd name="connsiteX51" fmla="*/ 3227953 w 6884912"/>
              <a:gd name="connsiteY51" fmla="*/ 297650 h 1161397"/>
              <a:gd name="connsiteX52" fmla="*/ 3510042 w 6884912"/>
              <a:gd name="connsiteY52" fmla="*/ 311820 h 1161397"/>
              <a:gd name="connsiteX53" fmla="*/ 3626773 w 6884912"/>
              <a:gd name="connsiteY53" fmla="*/ 290452 h 1161397"/>
              <a:gd name="connsiteX54" fmla="*/ 3666217 w 6884912"/>
              <a:gd name="connsiteY54" fmla="*/ 273255 h 1161397"/>
              <a:gd name="connsiteX55" fmla="*/ 3732427 w 6884912"/>
              <a:gd name="connsiteY55" fmla="*/ 245039 h 1161397"/>
              <a:gd name="connsiteX56" fmla="*/ 3777022 w 6884912"/>
              <a:gd name="connsiteY56" fmla="*/ 200276 h 1161397"/>
              <a:gd name="connsiteX57" fmla="*/ 3791246 w 6884912"/>
              <a:gd name="connsiteY57" fmla="*/ 189996 h 1161397"/>
              <a:gd name="connsiteX58" fmla="*/ 3819864 w 6884912"/>
              <a:gd name="connsiteY58" fmla="*/ 194605 h 1161397"/>
              <a:gd name="connsiteX59" fmla="*/ 3830398 w 6884912"/>
              <a:gd name="connsiteY59" fmla="*/ 188383 h 1161397"/>
              <a:gd name="connsiteX60" fmla="*/ 3834360 w 6884912"/>
              <a:gd name="connsiteY60" fmla="*/ 188992 h 1161397"/>
              <a:gd name="connsiteX61" fmla="*/ 3843715 w 6884912"/>
              <a:gd name="connsiteY61" fmla="*/ 188752 h 1161397"/>
              <a:gd name="connsiteX62" fmla="*/ 3842609 w 6884912"/>
              <a:gd name="connsiteY62" fmla="*/ 197386 h 1161397"/>
              <a:gd name="connsiteX63" fmla="*/ 3853961 w 6884912"/>
              <a:gd name="connsiteY63" fmla="*/ 213380 h 1161397"/>
              <a:gd name="connsiteX64" fmla="*/ 3907640 w 6884912"/>
              <a:gd name="connsiteY64" fmla="*/ 207568 h 1161397"/>
              <a:gd name="connsiteX65" fmla="*/ 3910449 w 6884912"/>
              <a:gd name="connsiteY65" fmla="*/ 197808 h 1161397"/>
              <a:gd name="connsiteX66" fmla="*/ 3917197 w 6884912"/>
              <a:gd name="connsiteY66" fmla="*/ 196121 h 1161397"/>
              <a:gd name="connsiteX67" fmla="*/ 3922400 w 6884912"/>
              <a:gd name="connsiteY67" fmla="*/ 205056 h 1161397"/>
              <a:gd name="connsiteX68" fmla="*/ 4013061 w 6884912"/>
              <a:gd name="connsiteY68" fmla="*/ 224874 h 1161397"/>
              <a:gd name="connsiteX69" fmla="*/ 4220717 w 6884912"/>
              <a:gd name="connsiteY69" fmla="*/ 192946 h 1161397"/>
              <a:gd name="connsiteX70" fmla="*/ 4228802 w 6884912"/>
              <a:gd name="connsiteY70" fmla="*/ 201468 h 1161397"/>
              <a:gd name="connsiteX71" fmla="*/ 4289361 w 6884912"/>
              <a:gd name="connsiteY71" fmla="*/ 196642 h 1161397"/>
              <a:gd name="connsiteX72" fmla="*/ 4498913 w 6884912"/>
              <a:gd name="connsiteY72" fmla="*/ 118915 h 1161397"/>
              <a:gd name="connsiteX73" fmla="*/ 4617330 w 6884912"/>
              <a:gd name="connsiteY73" fmla="*/ 111163 h 1161397"/>
              <a:gd name="connsiteX74" fmla="*/ 4659778 w 6884912"/>
              <a:gd name="connsiteY74" fmla="*/ 118219 h 1161397"/>
              <a:gd name="connsiteX75" fmla="*/ 4730870 w 6884912"/>
              <a:gd name="connsiteY75" fmla="*/ 129432 h 1161397"/>
              <a:gd name="connsiteX76" fmla="*/ 4844073 w 6884912"/>
              <a:gd name="connsiteY76" fmla="*/ 161768 h 1161397"/>
              <a:gd name="connsiteX77" fmla="*/ 4856454 w 6884912"/>
              <a:gd name="connsiteY77" fmla="*/ 130488 h 1161397"/>
              <a:gd name="connsiteX78" fmla="*/ 4920038 w 6884912"/>
              <a:gd name="connsiteY78" fmla="*/ 140418 h 1161397"/>
              <a:gd name="connsiteX79" fmla="*/ 5016639 w 6884912"/>
              <a:gd name="connsiteY79" fmla="*/ 158905 h 1161397"/>
              <a:gd name="connsiteX80" fmla="*/ 5072009 w 6884912"/>
              <a:gd name="connsiteY80" fmla="*/ 161502 h 1161397"/>
              <a:gd name="connsiteX81" fmla="*/ 5223626 w 6884912"/>
              <a:gd name="connsiteY81" fmla="*/ 177356 h 1161397"/>
              <a:gd name="connsiteX82" fmla="*/ 5375773 w 6884912"/>
              <a:gd name="connsiteY82" fmla="*/ 199913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5960732 w 6884912"/>
              <a:gd name="connsiteY89" fmla="*/ 220708 h 1161397"/>
              <a:gd name="connsiteX90" fmla="*/ 6029542 w 6884912"/>
              <a:gd name="connsiteY90" fmla="*/ 210339 h 1161397"/>
              <a:gd name="connsiteX91" fmla="*/ 6141123 w 6884912"/>
              <a:gd name="connsiteY91" fmla="*/ 159923 h 1161397"/>
              <a:gd name="connsiteX92" fmla="*/ 6290640 w 6884912"/>
              <a:gd name="connsiteY92" fmla="*/ 167441 h 1161397"/>
              <a:gd name="connsiteX93" fmla="*/ 6322806 w 6884912"/>
              <a:gd name="connsiteY93" fmla="*/ 213293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178301 w 6884912"/>
              <a:gd name="connsiteY16" fmla="*/ 698094 h 1161397"/>
              <a:gd name="connsiteX17" fmla="*/ 1242716 w 6884912"/>
              <a:gd name="connsiteY17" fmla="*/ 698052 h 1161397"/>
              <a:gd name="connsiteX18" fmla="*/ 1299977 w 6884912"/>
              <a:gd name="connsiteY18" fmla="*/ 639196 h 1161397"/>
              <a:gd name="connsiteX19" fmla="*/ 1326190 w 6884912"/>
              <a:gd name="connsiteY19" fmla="*/ 625955 h 1161397"/>
              <a:gd name="connsiteX20" fmla="*/ 1339600 w 6884912"/>
              <a:gd name="connsiteY20" fmla="*/ 616295 h 1161397"/>
              <a:gd name="connsiteX21" fmla="*/ 1340054 w 6884912"/>
              <a:gd name="connsiteY21" fmla="*/ 614022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26340 w 6884912"/>
              <a:gd name="connsiteY30" fmla="*/ 638496 h 1161397"/>
              <a:gd name="connsiteX31" fmla="*/ 1731986 w 6884912"/>
              <a:gd name="connsiteY31" fmla="*/ 589682 h 1161397"/>
              <a:gd name="connsiteX32" fmla="*/ 1927935 w 6884912"/>
              <a:gd name="connsiteY32" fmla="*/ 628540 h 1161397"/>
              <a:gd name="connsiteX33" fmla="*/ 2039075 w 6884912"/>
              <a:gd name="connsiteY33" fmla="*/ 599964 h 1161397"/>
              <a:gd name="connsiteX34" fmla="*/ 2066980 w 6884912"/>
              <a:gd name="connsiteY34" fmla="*/ 550413 h 1161397"/>
              <a:gd name="connsiteX35" fmla="*/ 2352236 w 6884912"/>
              <a:gd name="connsiteY35" fmla="*/ 519602 h 1161397"/>
              <a:gd name="connsiteX36" fmla="*/ 2420791 w 6884912"/>
              <a:gd name="connsiteY36" fmla="*/ 492826 h 1161397"/>
              <a:gd name="connsiteX37" fmla="*/ 2489932 w 6884912"/>
              <a:gd name="connsiteY37" fmla="*/ 507864 h 1161397"/>
              <a:gd name="connsiteX38" fmla="*/ 2512917 w 6884912"/>
              <a:gd name="connsiteY38" fmla="*/ 489127 h 1161397"/>
              <a:gd name="connsiteX39" fmla="*/ 2516783 w 6884912"/>
              <a:gd name="connsiteY39" fmla="*/ 485473 h 1161397"/>
              <a:gd name="connsiteX40" fmla="*/ 2534360 w 6884912"/>
              <a:gd name="connsiteY40" fmla="*/ 480064 h 1161397"/>
              <a:gd name="connsiteX41" fmla="*/ 2536691 w 6884912"/>
              <a:gd name="connsiteY41" fmla="*/ 467018 h 1161397"/>
              <a:gd name="connsiteX42" fmla="*/ 2561265 w 6884912"/>
              <a:gd name="connsiteY42" fmla="*/ 450623 h 1161397"/>
              <a:gd name="connsiteX43" fmla="*/ 2594349 w 6884912"/>
              <a:gd name="connsiteY43" fmla="*/ 443884 h 1161397"/>
              <a:gd name="connsiteX44" fmla="*/ 2754324 w 6884912"/>
              <a:gd name="connsiteY44" fmla="*/ 424766 h 1161397"/>
              <a:gd name="connsiteX45" fmla="*/ 2848470 w 6884912"/>
              <a:gd name="connsiteY45" fmla="*/ 405966 h 1161397"/>
              <a:gd name="connsiteX46" fmla="*/ 2881772 w 6884912"/>
              <a:gd name="connsiteY46" fmla="*/ 387260 h 1161397"/>
              <a:gd name="connsiteX47" fmla="*/ 2929932 w 6884912"/>
              <a:gd name="connsiteY47" fmla="*/ 368912 h 1161397"/>
              <a:gd name="connsiteX48" fmla="*/ 3013020 w 6884912"/>
              <a:gd name="connsiteY48" fmla="*/ 327578 h 1161397"/>
              <a:gd name="connsiteX49" fmla="*/ 3222191 w 6884912"/>
              <a:gd name="connsiteY49" fmla="*/ 307887 h 1161397"/>
              <a:gd name="connsiteX50" fmla="*/ 3227953 w 6884912"/>
              <a:gd name="connsiteY50" fmla="*/ 297650 h 1161397"/>
              <a:gd name="connsiteX51" fmla="*/ 3510042 w 6884912"/>
              <a:gd name="connsiteY51" fmla="*/ 311820 h 1161397"/>
              <a:gd name="connsiteX52" fmla="*/ 3626773 w 6884912"/>
              <a:gd name="connsiteY52" fmla="*/ 290452 h 1161397"/>
              <a:gd name="connsiteX53" fmla="*/ 3666217 w 6884912"/>
              <a:gd name="connsiteY53" fmla="*/ 273255 h 1161397"/>
              <a:gd name="connsiteX54" fmla="*/ 3732427 w 6884912"/>
              <a:gd name="connsiteY54" fmla="*/ 245039 h 1161397"/>
              <a:gd name="connsiteX55" fmla="*/ 3777022 w 6884912"/>
              <a:gd name="connsiteY55" fmla="*/ 200276 h 1161397"/>
              <a:gd name="connsiteX56" fmla="*/ 3791246 w 6884912"/>
              <a:gd name="connsiteY56" fmla="*/ 189996 h 1161397"/>
              <a:gd name="connsiteX57" fmla="*/ 3819864 w 6884912"/>
              <a:gd name="connsiteY57" fmla="*/ 194605 h 1161397"/>
              <a:gd name="connsiteX58" fmla="*/ 3830398 w 6884912"/>
              <a:gd name="connsiteY58" fmla="*/ 188383 h 1161397"/>
              <a:gd name="connsiteX59" fmla="*/ 3834360 w 6884912"/>
              <a:gd name="connsiteY59" fmla="*/ 188992 h 1161397"/>
              <a:gd name="connsiteX60" fmla="*/ 3843715 w 6884912"/>
              <a:gd name="connsiteY60" fmla="*/ 188752 h 1161397"/>
              <a:gd name="connsiteX61" fmla="*/ 3842609 w 6884912"/>
              <a:gd name="connsiteY61" fmla="*/ 197386 h 1161397"/>
              <a:gd name="connsiteX62" fmla="*/ 3853961 w 6884912"/>
              <a:gd name="connsiteY62" fmla="*/ 213380 h 1161397"/>
              <a:gd name="connsiteX63" fmla="*/ 3907640 w 6884912"/>
              <a:gd name="connsiteY63" fmla="*/ 207568 h 1161397"/>
              <a:gd name="connsiteX64" fmla="*/ 3910449 w 6884912"/>
              <a:gd name="connsiteY64" fmla="*/ 197808 h 1161397"/>
              <a:gd name="connsiteX65" fmla="*/ 3917197 w 6884912"/>
              <a:gd name="connsiteY65" fmla="*/ 196121 h 1161397"/>
              <a:gd name="connsiteX66" fmla="*/ 3922400 w 6884912"/>
              <a:gd name="connsiteY66" fmla="*/ 205056 h 1161397"/>
              <a:gd name="connsiteX67" fmla="*/ 4013061 w 6884912"/>
              <a:gd name="connsiteY67" fmla="*/ 224874 h 1161397"/>
              <a:gd name="connsiteX68" fmla="*/ 4220717 w 6884912"/>
              <a:gd name="connsiteY68" fmla="*/ 192946 h 1161397"/>
              <a:gd name="connsiteX69" fmla="*/ 4228802 w 6884912"/>
              <a:gd name="connsiteY69" fmla="*/ 201468 h 1161397"/>
              <a:gd name="connsiteX70" fmla="*/ 4289361 w 6884912"/>
              <a:gd name="connsiteY70" fmla="*/ 196642 h 1161397"/>
              <a:gd name="connsiteX71" fmla="*/ 4498913 w 6884912"/>
              <a:gd name="connsiteY71" fmla="*/ 118915 h 1161397"/>
              <a:gd name="connsiteX72" fmla="*/ 4617330 w 6884912"/>
              <a:gd name="connsiteY72" fmla="*/ 111163 h 1161397"/>
              <a:gd name="connsiteX73" fmla="*/ 4659778 w 6884912"/>
              <a:gd name="connsiteY73" fmla="*/ 118219 h 1161397"/>
              <a:gd name="connsiteX74" fmla="*/ 4730870 w 6884912"/>
              <a:gd name="connsiteY74" fmla="*/ 129432 h 1161397"/>
              <a:gd name="connsiteX75" fmla="*/ 4844073 w 6884912"/>
              <a:gd name="connsiteY75" fmla="*/ 161768 h 1161397"/>
              <a:gd name="connsiteX76" fmla="*/ 4856454 w 6884912"/>
              <a:gd name="connsiteY76" fmla="*/ 130488 h 1161397"/>
              <a:gd name="connsiteX77" fmla="*/ 4920038 w 6884912"/>
              <a:gd name="connsiteY77" fmla="*/ 140418 h 1161397"/>
              <a:gd name="connsiteX78" fmla="*/ 5016639 w 6884912"/>
              <a:gd name="connsiteY78" fmla="*/ 158905 h 1161397"/>
              <a:gd name="connsiteX79" fmla="*/ 5072009 w 6884912"/>
              <a:gd name="connsiteY79" fmla="*/ 161502 h 1161397"/>
              <a:gd name="connsiteX80" fmla="*/ 5223626 w 6884912"/>
              <a:gd name="connsiteY80" fmla="*/ 177356 h 1161397"/>
              <a:gd name="connsiteX81" fmla="*/ 5375773 w 6884912"/>
              <a:gd name="connsiteY81" fmla="*/ 199913 h 1161397"/>
              <a:gd name="connsiteX82" fmla="*/ 5467502 w 6884912"/>
              <a:gd name="connsiteY82" fmla="*/ 250963 h 1161397"/>
              <a:gd name="connsiteX83" fmla="*/ 5592395 w 6884912"/>
              <a:gd name="connsiteY83" fmla="*/ 265434 h 1161397"/>
              <a:gd name="connsiteX84" fmla="*/ 5613532 w 6884912"/>
              <a:gd name="connsiteY84" fmla="*/ 273379 h 1161397"/>
              <a:gd name="connsiteX85" fmla="*/ 5642173 w 6884912"/>
              <a:gd name="connsiteY85" fmla="*/ 266904 h 1161397"/>
              <a:gd name="connsiteX86" fmla="*/ 5756910 w 6884912"/>
              <a:gd name="connsiteY86" fmla="*/ 239211 h 1161397"/>
              <a:gd name="connsiteX87" fmla="*/ 5846667 w 6884912"/>
              <a:gd name="connsiteY87" fmla="*/ 201786 h 1161397"/>
              <a:gd name="connsiteX88" fmla="*/ 5960732 w 6884912"/>
              <a:gd name="connsiteY88" fmla="*/ 220708 h 1161397"/>
              <a:gd name="connsiteX89" fmla="*/ 6029542 w 6884912"/>
              <a:gd name="connsiteY89" fmla="*/ 210339 h 1161397"/>
              <a:gd name="connsiteX90" fmla="*/ 6141123 w 6884912"/>
              <a:gd name="connsiteY90" fmla="*/ 159923 h 1161397"/>
              <a:gd name="connsiteX91" fmla="*/ 6290640 w 6884912"/>
              <a:gd name="connsiteY91" fmla="*/ 167441 h 1161397"/>
              <a:gd name="connsiteX92" fmla="*/ 6322806 w 6884912"/>
              <a:gd name="connsiteY92" fmla="*/ 213293 h 1161397"/>
              <a:gd name="connsiteX93" fmla="*/ 6380420 w 6884912"/>
              <a:gd name="connsiteY93" fmla="*/ 173195 h 1161397"/>
              <a:gd name="connsiteX94" fmla="*/ 6507891 w 6884912"/>
              <a:gd name="connsiteY94" fmla="*/ 118474 h 1161397"/>
              <a:gd name="connsiteX95" fmla="*/ 6571807 w 6884912"/>
              <a:gd name="connsiteY95" fmla="*/ 98636 h 1161397"/>
              <a:gd name="connsiteX96" fmla="*/ 6671880 w 6884912"/>
              <a:gd name="connsiteY96" fmla="*/ 82931 h 1161397"/>
              <a:gd name="connsiteX97" fmla="*/ 6702266 w 6884912"/>
              <a:gd name="connsiteY97" fmla="*/ 75470 h 1161397"/>
              <a:gd name="connsiteX98" fmla="*/ 6845802 w 6884912"/>
              <a:gd name="connsiteY98" fmla="*/ 24496 h 1161397"/>
              <a:gd name="connsiteX99" fmla="*/ 6884912 w 6884912"/>
              <a:gd name="connsiteY9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7166 w 6884912"/>
              <a:gd name="connsiteY14" fmla="*/ 744338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884912" h="1161397">
                <a:moveTo>
                  <a:pt x="6884912" y="0"/>
                </a:moveTo>
                <a:lnTo>
                  <a:pt x="6884912" y="1161397"/>
                </a:lnTo>
                <a:lnTo>
                  <a:pt x="0" y="1161397"/>
                </a:lnTo>
                <a:lnTo>
                  <a:pt x="27135" y="1147460"/>
                </a:lnTo>
                <a:cubicBezTo>
                  <a:pt x="57431" y="1167048"/>
                  <a:pt x="61886" y="1088181"/>
                  <a:pt x="115388" y="1111320"/>
                </a:cubicBezTo>
                <a:cubicBezTo>
                  <a:pt x="146435" y="1096221"/>
                  <a:pt x="156823" y="1079485"/>
                  <a:pt x="213420" y="1056868"/>
                </a:cubicBezTo>
                <a:cubicBezTo>
                  <a:pt x="288217" y="1040787"/>
                  <a:pt x="383333" y="1044881"/>
                  <a:pt x="454970" y="1023343"/>
                </a:cubicBezTo>
                <a:cubicBezTo>
                  <a:pt x="440966" y="999969"/>
                  <a:pt x="571419" y="1006841"/>
                  <a:pt x="548162" y="984908"/>
                </a:cubicBezTo>
                <a:cubicBezTo>
                  <a:pt x="561321" y="956563"/>
                  <a:pt x="637415" y="1010272"/>
                  <a:pt x="651408" y="984938"/>
                </a:cubicBezTo>
                <a:cubicBezTo>
                  <a:pt x="671652" y="980952"/>
                  <a:pt x="698726" y="950833"/>
                  <a:pt x="723108" y="941904"/>
                </a:cubicBezTo>
                <a:cubicBezTo>
                  <a:pt x="760262" y="946949"/>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6251" y="768649"/>
                  <a:pt x="1137166" y="744338"/>
                </a:cubicBezTo>
                <a:lnTo>
                  <a:pt x="1207847" y="689087"/>
                </a:lnTo>
                <a:cubicBezTo>
                  <a:pt x="1226429" y="687736"/>
                  <a:pt x="1222409" y="707958"/>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cubicBezTo>
                  <a:pt x="1339751" y="615537"/>
                  <a:pt x="1339903" y="614780"/>
                  <a:pt x="1340054" y="614022"/>
                </a:cubicBez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61730" y="317407"/>
                  <a:pt x="3186369" y="312875"/>
                  <a:pt x="3222191" y="307887"/>
                </a:cubicBezTo>
                <a:cubicBezTo>
                  <a:pt x="3223593" y="304249"/>
                  <a:pt x="3179978" y="296995"/>
                  <a:pt x="3227953" y="297650"/>
                </a:cubicBezTo>
                <a:cubicBezTo>
                  <a:pt x="3275928" y="298306"/>
                  <a:pt x="3443572" y="313020"/>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62781" y="222856"/>
                  <a:pt x="4184760" y="196847"/>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61586" y="136690"/>
                  <a:pt x="4823142" y="161592"/>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7769" y="214252"/>
                  <a:pt x="6349573" y="188998"/>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69BDD38-67A1-0025-B992-DB54E96EFFF8}"/>
              </a:ext>
            </a:extLst>
          </p:cNvPr>
          <p:cNvPicPr>
            <a:picLocks noChangeAspect="1"/>
          </p:cNvPicPr>
          <p:nvPr/>
        </p:nvPicPr>
        <p:blipFill>
          <a:blip r:embed="rId2"/>
          <a:stretch>
            <a:fillRect/>
          </a:stretch>
        </p:blipFill>
        <p:spPr>
          <a:xfrm>
            <a:off x="10655152" y="75251"/>
            <a:ext cx="1390844" cy="1305107"/>
          </a:xfrm>
          <a:prstGeom prst="rect">
            <a:avLst/>
          </a:prstGeom>
        </p:spPr>
      </p:pic>
      <p:sp>
        <p:nvSpPr>
          <p:cNvPr id="8" name="Content Placeholder 26">
            <a:extLst>
              <a:ext uri="{FF2B5EF4-FFF2-40B4-BE49-F238E27FC236}">
                <a16:creationId xmlns:a16="http://schemas.microsoft.com/office/drawing/2014/main" id="{55A3CBD9-847F-E26E-B3F1-A65E9EE4D424}"/>
              </a:ext>
            </a:extLst>
          </p:cNvPr>
          <p:cNvSpPr txBox="1">
            <a:spLocks/>
          </p:cNvSpPr>
          <p:nvPr/>
        </p:nvSpPr>
        <p:spPr>
          <a:xfrm>
            <a:off x="554447" y="383989"/>
            <a:ext cx="9702799" cy="83954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900" b="1" dirty="0"/>
              <a:t>The scope of the spring back analysis (1/3)</a:t>
            </a:r>
            <a:endParaRPr lang="en-US" b="1" dirty="0"/>
          </a:p>
        </p:txBody>
      </p:sp>
    </p:spTree>
    <p:extLst>
      <p:ext uri="{BB962C8B-B14F-4D97-AF65-F5344CB8AC3E}">
        <p14:creationId xmlns:p14="http://schemas.microsoft.com/office/powerpoint/2010/main" val="15938860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36">
            <a:extLst>
              <a:ext uri="{FF2B5EF4-FFF2-40B4-BE49-F238E27FC236}">
                <a16:creationId xmlns:a16="http://schemas.microsoft.com/office/drawing/2014/main" id="{13EFA6C3-82DC-4131-9929-2523E6FD0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38">
            <a:extLst>
              <a:ext uri="{FF2B5EF4-FFF2-40B4-BE49-F238E27FC236}">
                <a16:creationId xmlns:a16="http://schemas.microsoft.com/office/drawing/2014/main" id="{AEC9469E-14CA-4358-BABC-CBF836A61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69680" cy="767978"/>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Shape 40">
            <a:extLst>
              <a:ext uri="{FF2B5EF4-FFF2-40B4-BE49-F238E27FC236}">
                <a16:creationId xmlns:a16="http://schemas.microsoft.com/office/drawing/2014/main" id="{048EB4C9-ACAF-4CCA-BA6E-931443192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5753" y="6027658"/>
            <a:ext cx="7906247" cy="830343"/>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785037 w 6884912"/>
              <a:gd name="connsiteY84" fmla="*/ 161964 h 1161397"/>
              <a:gd name="connsiteX85" fmla="*/ 4844073 w 6884912"/>
              <a:gd name="connsiteY85" fmla="*/ 161768 h 1161397"/>
              <a:gd name="connsiteX86" fmla="*/ 4856454 w 6884912"/>
              <a:gd name="connsiteY86" fmla="*/ 130488 h 1161397"/>
              <a:gd name="connsiteX87" fmla="*/ 4920038 w 6884912"/>
              <a:gd name="connsiteY87" fmla="*/ 140418 h 1161397"/>
              <a:gd name="connsiteX88" fmla="*/ 5016639 w 6884912"/>
              <a:gd name="connsiteY88" fmla="*/ 158905 h 1161397"/>
              <a:gd name="connsiteX89" fmla="*/ 5072009 w 6884912"/>
              <a:gd name="connsiteY89" fmla="*/ 161502 h 1161397"/>
              <a:gd name="connsiteX90" fmla="*/ 5223626 w 6884912"/>
              <a:gd name="connsiteY90" fmla="*/ 177356 h 1161397"/>
              <a:gd name="connsiteX91" fmla="*/ 5375773 w 6884912"/>
              <a:gd name="connsiteY91" fmla="*/ 199913 h 1161397"/>
              <a:gd name="connsiteX92" fmla="*/ 5467502 w 6884912"/>
              <a:gd name="connsiteY92" fmla="*/ 250963 h 1161397"/>
              <a:gd name="connsiteX93" fmla="*/ 5592395 w 6884912"/>
              <a:gd name="connsiteY93" fmla="*/ 265434 h 1161397"/>
              <a:gd name="connsiteX94" fmla="*/ 5613532 w 6884912"/>
              <a:gd name="connsiteY94" fmla="*/ 273379 h 1161397"/>
              <a:gd name="connsiteX95" fmla="*/ 5642173 w 6884912"/>
              <a:gd name="connsiteY95" fmla="*/ 266904 h 1161397"/>
              <a:gd name="connsiteX96" fmla="*/ 5756910 w 6884912"/>
              <a:gd name="connsiteY96" fmla="*/ 239211 h 1161397"/>
              <a:gd name="connsiteX97" fmla="*/ 5846667 w 6884912"/>
              <a:gd name="connsiteY97" fmla="*/ 201786 h 1161397"/>
              <a:gd name="connsiteX98" fmla="*/ 5960732 w 6884912"/>
              <a:gd name="connsiteY98" fmla="*/ 220708 h 1161397"/>
              <a:gd name="connsiteX99" fmla="*/ 6029542 w 6884912"/>
              <a:gd name="connsiteY99" fmla="*/ 210339 h 1161397"/>
              <a:gd name="connsiteX100" fmla="*/ 6141123 w 6884912"/>
              <a:gd name="connsiteY100" fmla="*/ 159923 h 1161397"/>
              <a:gd name="connsiteX101" fmla="*/ 6290640 w 6884912"/>
              <a:gd name="connsiteY101" fmla="*/ 167441 h 1161397"/>
              <a:gd name="connsiteX102" fmla="*/ 6322806 w 6884912"/>
              <a:gd name="connsiteY102" fmla="*/ 213293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844073 w 6884912"/>
              <a:gd name="connsiteY84" fmla="*/ 161768 h 1161397"/>
              <a:gd name="connsiteX85" fmla="*/ 4856454 w 6884912"/>
              <a:gd name="connsiteY85" fmla="*/ 130488 h 1161397"/>
              <a:gd name="connsiteX86" fmla="*/ 4920038 w 6884912"/>
              <a:gd name="connsiteY86" fmla="*/ 140418 h 1161397"/>
              <a:gd name="connsiteX87" fmla="*/ 5016639 w 6884912"/>
              <a:gd name="connsiteY87" fmla="*/ 158905 h 1161397"/>
              <a:gd name="connsiteX88" fmla="*/ 5072009 w 6884912"/>
              <a:gd name="connsiteY88" fmla="*/ 161502 h 1161397"/>
              <a:gd name="connsiteX89" fmla="*/ 5223626 w 6884912"/>
              <a:gd name="connsiteY89" fmla="*/ 177356 h 1161397"/>
              <a:gd name="connsiteX90" fmla="*/ 5375773 w 6884912"/>
              <a:gd name="connsiteY90" fmla="*/ 199913 h 1161397"/>
              <a:gd name="connsiteX91" fmla="*/ 5467502 w 6884912"/>
              <a:gd name="connsiteY91" fmla="*/ 250963 h 1161397"/>
              <a:gd name="connsiteX92" fmla="*/ 5592395 w 6884912"/>
              <a:gd name="connsiteY92" fmla="*/ 265434 h 1161397"/>
              <a:gd name="connsiteX93" fmla="*/ 5613532 w 6884912"/>
              <a:gd name="connsiteY93" fmla="*/ 273379 h 1161397"/>
              <a:gd name="connsiteX94" fmla="*/ 5642173 w 6884912"/>
              <a:gd name="connsiteY94" fmla="*/ 266904 h 1161397"/>
              <a:gd name="connsiteX95" fmla="*/ 5756910 w 6884912"/>
              <a:gd name="connsiteY95" fmla="*/ 239211 h 1161397"/>
              <a:gd name="connsiteX96" fmla="*/ 5846667 w 6884912"/>
              <a:gd name="connsiteY96" fmla="*/ 201786 h 1161397"/>
              <a:gd name="connsiteX97" fmla="*/ 5960732 w 6884912"/>
              <a:gd name="connsiteY97" fmla="*/ 220708 h 1161397"/>
              <a:gd name="connsiteX98" fmla="*/ 6029542 w 6884912"/>
              <a:gd name="connsiteY98" fmla="*/ 210339 h 1161397"/>
              <a:gd name="connsiteX99" fmla="*/ 6141123 w 6884912"/>
              <a:gd name="connsiteY99" fmla="*/ 159923 h 1161397"/>
              <a:gd name="connsiteX100" fmla="*/ 6290640 w 6884912"/>
              <a:gd name="connsiteY100" fmla="*/ 167441 h 1161397"/>
              <a:gd name="connsiteX101" fmla="*/ 6322806 w 6884912"/>
              <a:gd name="connsiteY101" fmla="*/ 213293 h 1161397"/>
              <a:gd name="connsiteX102" fmla="*/ 6380420 w 6884912"/>
              <a:gd name="connsiteY102" fmla="*/ 173195 h 1161397"/>
              <a:gd name="connsiteX103" fmla="*/ 6507891 w 6884912"/>
              <a:gd name="connsiteY103" fmla="*/ 118474 h 1161397"/>
              <a:gd name="connsiteX104" fmla="*/ 6571807 w 6884912"/>
              <a:gd name="connsiteY104" fmla="*/ 98636 h 1161397"/>
              <a:gd name="connsiteX105" fmla="*/ 6671880 w 6884912"/>
              <a:gd name="connsiteY105" fmla="*/ 82931 h 1161397"/>
              <a:gd name="connsiteX106" fmla="*/ 6702266 w 6884912"/>
              <a:gd name="connsiteY106" fmla="*/ 75470 h 1161397"/>
              <a:gd name="connsiteX107" fmla="*/ 6845802 w 6884912"/>
              <a:gd name="connsiteY107" fmla="*/ 24496 h 1161397"/>
              <a:gd name="connsiteX108" fmla="*/ 6884912 w 6884912"/>
              <a:gd name="connsiteY10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12111 w 6884912"/>
              <a:gd name="connsiteY8" fmla="*/ 1085599 h 1161397"/>
              <a:gd name="connsiteX9" fmla="*/ 567875 w 6884912"/>
              <a:gd name="connsiteY9" fmla="*/ 1051976 h 1161397"/>
              <a:gd name="connsiteX10" fmla="*/ 601644 w 6884912"/>
              <a:gd name="connsiteY10" fmla="*/ 1003997 h 1161397"/>
              <a:gd name="connsiteX11" fmla="*/ 651408 w 6884912"/>
              <a:gd name="connsiteY11" fmla="*/ 984938 h 1161397"/>
              <a:gd name="connsiteX12" fmla="*/ 673197 w 6884912"/>
              <a:gd name="connsiteY12" fmla="*/ 1010060 h 1161397"/>
              <a:gd name="connsiteX13" fmla="*/ 723108 w 6884912"/>
              <a:gd name="connsiteY13" fmla="*/ 980081 h 1161397"/>
              <a:gd name="connsiteX14" fmla="*/ 797699 w 6884912"/>
              <a:gd name="connsiteY14" fmla="*/ 931362 h 1161397"/>
              <a:gd name="connsiteX15" fmla="*/ 843359 w 6884912"/>
              <a:gd name="connsiteY15" fmla="*/ 910894 h 1161397"/>
              <a:gd name="connsiteX16" fmla="*/ 965215 w 6884912"/>
              <a:gd name="connsiteY16" fmla="*/ 846701 h 1161397"/>
              <a:gd name="connsiteX17" fmla="*/ 1085080 w 6884912"/>
              <a:gd name="connsiteY17" fmla="*/ 776086 h 1161397"/>
              <a:gd name="connsiteX18" fmla="*/ 1131224 w 6884912"/>
              <a:gd name="connsiteY18" fmla="*/ 706160 h 1161397"/>
              <a:gd name="connsiteX19" fmla="*/ 1138051 w 6884912"/>
              <a:gd name="connsiteY19" fmla="*/ 70203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26340 w 6884912"/>
              <a:gd name="connsiteY38" fmla="*/ 638496 h 1161397"/>
              <a:gd name="connsiteX39" fmla="*/ 1731986 w 6884912"/>
              <a:gd name="connsiteY39" fmla="*/ 589682 h 1161397"/>
              <a:gd name="connsiteX40" fmla="*/ 1927935 w 6884912"/>
              <a:gd name="connsiteY40" fmla="*/ 628540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222191 w 6884912"/>
              <a:gd name="connsiteY57" fmla="*/ 307887 h 1161397"/>
              <a:gd name="connsiteX58" fmla="*/ 3227953 w 6884912"/>
              <a:gd name="connsiteY58" fmla="*/ 297650 h 1161397"/>
              <a:gd name="connsiteX59" fmla="*/ 3510042 w 6884912"/>
              <a:gd name="connsiteY59" fmla="*/ 311820 h 1161397"/>
              <a:gd name="connsiteX60" fmla="*/ 3626773 w 6884912"/>
              <a:gd name="connsiteY60" fmla="*/ 290452 h 1161397"/>
              <a:gd name="connsiteX61" fmla="*/ 3666217 w 6884912"/>
              <a:gd name="connsiteY61" fmla="*/ 273255 h 1161397"/>
              <a:gd name="connsiteX62" fmla="*/ 3732427 w 6884912"/>
              <a:gd name="connsiteY62" fmla="*/ 245039 h 1161397"/>
              <a:gd name="connsiteX63" fmla="*/ 3777022 w 6884912"/>
              <a:gd name="connsiteY63" fmla="*/ 200276 h 1161397"/>
              <a:gd name="connsiteX64" fmla="*/ 3791246 w 6884912"/>
              <a:gd name="connsiteY64" fmla="*/ 189996 h 1161397"/>
              <a:gd name="connsiteX65" fmla="*/ 3819864 w 6884912"/>
              <a:gd name="connsiteY65" fmla="*/ 194605 h 1161397"/>
              <a:gd name="connsiteX66" fmla="*/ 3830398 w 6884912"/>
              <a:gd name="connsiteY66" fmla="*/ 188383 h 1161397"/>
              <a:gd name="connsiteX67" fmla="*/ 3834360 w 6884912"/>
              <a:gd name="connsiteY67" fmla="*/ 188992 h 1161397"/>
              <a:gd name="connsiteX68" fmla="*/ 3843715 w 6884912"/>
              <a:gd name="connsiteY68" fmla="*/ 188752 h 1161397"/>
              <a:gd name="connsiteX69" fmla="*/ 3842609 w 6884912"/>
              <a:gd name="connsiteY69" fmla="*/ 197386 h 1161397"/>
              <a:gd name="connsiteX70" fmla="*/ 3853961 w 6884912"/>
              <a:gd name="connsiteY70" fmla="*/ 213380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3922400 w 6884912"/>
              <a:gd name="connsiteY74" fmla="*/ 205056 h 1161397"/>
              <a:gd name="connsiteX75" fmla="*/ 4013061 w 6884912"/>
              <a:gd name="connsiteY75" fmla="*/ 224874 h 1161397"/>
              <a:gd name="connsiteX76" fmla="*/ 4220717 w 6884912"/>
              <a:gd name="connsiteY76" fmla="*/ 192946 h 1161397"/>
              <a:gd name="connsiteX77" fmla="*/ 4228802 w 6884912"/>
              <a:gd name="connsiteY77" fmla="*/ 201468 h 1161397"/>
              <a:gd name="connsiteX78" fmla="*/ 4289361 w 6884912"/>
              <a:gd name="connsiteY78" fmla="*/ 196642 h 1161397"/>
              <a:gd name="connsiteX79" fmla="*/ 4498913 w 6884912"/>
              <a:gd name="connsiteY79" fmla="*/ 118915 h 1161397"/>
              <a:gd name="connsiteX80" fmla="*/ 4617330 w 6884912"/>
              <a:gd name="connsiteY80" fmla="*/ 111163 h 1161397"/>
              <a:gd name="connsiteX81" fmla="*/ 4659778 w 6884912"/>
              <a:gd name="connsiteY81" fmla="*/ 118219 h 1161397"/>
              <a:gd name="connsiteX82" fmla="*/ 4730870 w 6884912"/>
              <a:gd name="connsiteY82" fmla="*/ 129432 h 1161397"/>
              <a:gd name="connsiteX83" fmla="*/ 4844073 w 6884912"/>
              <a:gd name="connsiteY83" fmla="*/ 161768 h 1161397"/>
              <a:gd name="connsiteX84" fmla="*/ 4856454 w 6884912"/>
              <a:gd name="connsiteY84" fmla="*/ 130488 h 1161397"/>
              <a:gd name="connsiteX85" fmla="*/ 4920038 w 6884912"/>
              <a:gd name="connsiteY85" fmla="*/ 140418 h 1161397"/>
              <a:gd name="connsiteX86" fmla="*/ 5016639 w 6884912"/>
              <a:gd name="connsiteY86" fmla="*/ 158905 h 1161397"/>
              <a:gd name="connsiteX87" fmla="*/ 5072009 w 6884912"/>
              <a:gd name="connsiteY87" fmla="*/ 161502 h 1161397"/>
              <a:gd name="connsiteX88" fmla="*/ 5223626 w 6884912"/>
              <a:gd name="connsiteY88" fmla="*/ 177356 h 1161397"/>
              <a:gd name="connsiteX89" fmla="*/ 5375773 w 6884912"/>
              <a:gd name="connsiteY89" fmla="*/ 199913 h 1161397"/>
              <a:gd name="connsiteX90" fmla="*/ 5467502 w 6884912"/>
              <a:gd name="connsiteY90" fmla="*/ 250963 h 1161397"/>
              <a:gd name="connsiteX91" fmla="*/ 5592395 w 6884912"/>
              <a:gd name="connsiteY91" fmla="*/ 265434 h 1161397"/>
              <a:gd name="connsiteX92" fmla="*/ 5613532 w 6884912"/>
              <a:gd name="connsiteY92" fmla="*/ 273379 h 1161397"/>
              <a:gd name="connsiteX93" fmla="*/ 5642173 w 6884912"/>
              <a:gd name="connsiteY93" fmla="*/ 266904 h 1161397"/>
              <a:gd name="connsiteX94" fmla="*/ 5756910 w 6884912"/>
              <a:gd name="connsiteY94" fmla="*/ 239211 h 1161397"/>
              <a:gd name="connsiteX95" fmla="*/ 5846667 w 6884912"/>
              <a:gd name="connsiteY95" fmla="*/ 201786 h 1161397"/>
              <a:gd name="connsiteX96" fmla="*/ 5960732 w 6884912"/>
              <a:gd name="connsiteY96" fmla="*/ 220708 h 1161397"/>
              <a:gd name="connsiteX97" fmla="*/ 6029542 w 6884912"/>
              <a:gd name="connsiteY97" fmla="*/ 210339 h 1161397"/>
              <a:gd name="connsiteX98" fmla="*/ 6141123 w 6884912"/>
              <a:gd name="connsiteY98" fmla="*/ 159923 h 1161397"/>
              <a:gd name="connsiteX99" fmla="*/ 6290640 w 6884912"/>
              <a:gd name="connsiteY99" fmla="*/ 167441 h 1161397"/>
              <a:gd name="connsiteX100" fmla="*/ 6322806 w 6884912"/>
              <a:gd name="connsiteY100" fmla="*/ 213293 h 1161397"/>
              <a:gd name="connsiteX101" fmla="*/ 6380420 w 6884912"/>
              <a:gd name="connsiteY101" fmla="*/ 173195 h 1161397"/>
              <a:gd name="connsiteX102" fmla="*/ 6507891 w 6884912"/>
              <a:gd name="connsiteY102" fmla="*/ 118474 h 1161397"/>
              <a:gd name="connsiteX103" fmla="*/ 6571807 w 6884912"/>
              <a:gd name="connsiteY103" fmla="*/ 98636 h 1161397"/>
              <a:gd name="connsiteX104" fmla="*/ 6671880 w 6884912"/>
              <a:gd name="connsiteY104" fmla="*/ 82931 h 1161397"/>
              <a:gd name="connsiteX105" fmla="*/ 6702266 w 6884912"/>
              <a:gd name="connsiteY105" fmla="*/ 75470 h 1161397"/>
              <a:gd name="connsiteX106" fmla="*/ 6845802 w 6884912"/>
              <a:gd name="connsiteY106" fmla="*/ 24496 h 1161397"/>
              <a:gd name="connsiteX107" fmla="*/ 6884912 w 6884912"/>
              <a:gd name="connsiteY10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12111 w 6884912"/>
              <a:gd name="connsiteY7" fmla="*/ 1085599 h 1161397"/>
              <a:gd name="connsiteX8" fmla="*/ 567875 w 6884912"/>
              <a:gd name="connsiteY8" fmla="*/ 1051976 h 1161397"/>
              <a:gd name="connsiteX9" fmla="*/ 601644 w 6884912"/>
              <a:gd name="connsiteY9" fmla="*/ 1003997 h 1161397"/>
              <a:gd name="connsiteX10" fmla="*/ 651408 w 6884912"/>
              <a:gd name="connsiteY10" fmla="*/ 984938 h 1161397"/>
              <a:gd name="connsiteX11" fmla="*/ 673197 w 6884912"/>
              <a:gd name="connsiteY11" fmla="*/ 1010060 h 1161397"/>
              <a:gd name="connsiteX12" fmla="*/ 723108 w 6884912"/>
              <a:gd name="connsiteY12" fmla="*/ 980081 h 1161397"/>
              <a:gd name="connsiteX13" fmla="*/ 797699 w 6884912"/>
              <a:gd name="connsiteY13" fmla="*/ 931362 h 1161397"/>
              <a:gd name="connsiteX14" fmla="*/ 843359 w 6884912"/>
              <a:gd name="connsiteY14" fmla="*/ 910894 h 1161397"/>
              <a:gd name="connsiteX15" fmla="*/ 965215 w 6884912"/>
              <a:gd name="connsiteY15" fmla="*/ 846701 h 1161397"/>
              <a:gd name="connsiteX16" fmla="*/ 1085080 w 6884912"/>
              <a:gd name="connsiteY16" fmla="*/ 776086 h 1161397"/>
              <a:gd name="connsiteX17" fmla="*/ 1131224 w 6884912"/>
              <a:gd name="connsiteY17" fmla="*/ 706160 h 1161397"/>
              <a:gd name="connsiteX18" fmla="*/ 1138051 w 6884912"/>
              <a:gd name="connsiteY18" fmla="*/ 702034 h 1161397"/>
              <a:gd name="connsiteX19" fmla="*/ 1158800 w 6884912"/>
              <a:gd name="connsiteY19" fmla="*/ 700004 h 1161397"/>
              <a:gd name="connsiteX20" fmla="*/ 1166947 w 6884912"/>
              <a:gd name="connsiteY20" fmla="*/ 700762 h 1161397"/>
              <a:gd name="connsiteX21" fmla="*/ 1178135 w 6884912"/>
              <a:gd name="connsiteY21" fmla="*/ 698631 h 1161397"/>
              <a:gd name="connsiteX22" fmla="*/ 1178301 w 6884912"/>
              <a:gd name="connsiteY22" fmla="*/ 698094 h 1161397"/>
              <a:gd name="connsiteX23" fmla="*/ 1188995 w 6884912"/>
              <a:gd name="connsiteY23" fmla="*/ 697048 h 1161397"/>
              <a:gd name="connsiteX24" fmla="*/ 1242716 w 6884912"/>
              <a:gd name="connsiteY24" fmla="*/ 698052 h 1161397"/>
              <a:gd name="connsiteX25" fmla="*/ 1299977 w 6884912"/>
              <a:gd name="connsiteY25" fmla="*/ 639196 h 1161397"/>
              <a:gd name="connsiteX26" fmla="*/ 1326190 w 6884912"/>
              <a:gd name="connsiteY26" fmla="*/ 625955 h 1161397"/>
              <a:gd name="connsiteX27" fmla="*/ 1339600 w 6884912"/>
              <a:gd name="connsiteY27" fmla="*/ 616295 h 1161397"/>
              <a:gd name="connsiteX28" fmla="*/ 1340054 w 6884912"/>
              <a:gd name="connsiteY28" fmla="*/ 614022 h 1161397"/>
              <a:gd name="connsiteX29" fmla="*/ 1391606 w 6884912"/>
              <a:gd name="connsiteY29" fmla="*/ 615229 h 1161397"/>
              <a:gd name="connsiteX30" fmla="*/ 1397565 w 6884912"/>
              <a:gd name="connsiteY30" fmla="*/ 611490 h 1161397"/>
              <a:gd name="connsiteX31" fmla="*/ 1432302 w 6884912"/>
              <a:gd name="connsiteY31" fmla="*/ 617267 h 1161397"/>
              <a:gd name="connsiteX32" fmla="*/ 1449644 w 6884912"/>
              <a:gd name="connsiteY32" fmla="*/ 617591 h 1161397"/>
              <a:gd name="connsiteX33" fmla="*/ 1455793 w 6884912"/>
              <a:gd name="connsiteY33" fmla="*/ 623174 h 1161397"/>
              <a:gd name="connsiteX34" fmla="*/ 1480758 w 6884912"/>
              <a:gd name="connsiteY34" fmla="*/ 620863 h 1161397"/>
              <a:gd name="connsiteX35" fmla="*/ 1483154 w 6884912"/>
              <a:gd name="connsiteY35" fmla="*/ 618527 h 1161397"/>
              <a:gd name="connsiteX36" fmla="*/ 1505495 w 6884912"/>
              <a:gd name="connsiteY36" fmla="*/ 624325 h 1161397"/>
              <a:gd name="connsiteX37" fmla="*/ 1526340 w 6884912"/>
              <a:gd name="connsiteY37" fmla="*/ 638496 h 1161397"/>
              <a:gd name="connsiteX38" fmla="*/ 1731986 w 6884912"/>
              <a:gd name="connsiteY38" fmla="*/ 589682 h 1161397"/>
              <a:gd name="connsiteX39" fmla="*/ 1927935 w 6884912"/>
              <a:gd name="connsiteY39" fmla="*/ 628540 h 1161397"/>
              <a:gd name="connsiteX40" fmla="*/ 2039075 w 6884912"/>
              <a:gd name="connsiteY40" fmla="*/ 599964 h 1161397"/>
              <a:gd name="connsiteX41" fmla="*/ 2066980 w 6884912"/>
              <a:gd name="connsiteY41" fmla="*/ 550413 h 1161397"/>
              <a:gd name="connsiteX42" fmla="*/ 2352236 w 6884912"/>
              <a:gd name="connsiteY42" fmla="*/ 519602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222191 w 6884912"/>
              <a:gd name="connsiteY56" fmla="*/ 307887 h 1161397"/>
              <a:gd name="connsiteX57" fmla="*/ 3227953 w 6884912"/>
              <a:gd name="connsiteY57" fmla="*/ 297650 h 1161397"/>
              <a:gd name="connsiteX58" fmla="*/ 3510042 w 6884912"/>
              <a:gd name="connsiteY58" fmla="*/ 311820 h 1161397"/>
              <a:gd name="connsiteX59" fmla="*/ 3626773 w 6884912"/>
              <a:gd name="connsiteY59" fmla="*/ 290452 h 1161397"/>
              <a:gd name="connsiteX60" fmla="*/ 3666217 w 6884912"/>
              <a:gd name="connsiteY60" fmla="*/ 273255 h 1161397"/>
              <a:gd name="connsiteX61" fmla="*/ 3732427 w 6884912"/>
              <a:gd name="connsiteY61" fmla="*/ 245039 h 1161397"/>
              <a:gd name="connsiteX62" fmla="*/ 3777022 w 6884912"/>
              <a:gd name="connsiteY62" fmla="*/ 200276 h 1161397"/>
              <a:gd name="connsiteX63" fmla="*/ 3791246 w 6884912"/>
              <a:gd name="connsiteY63" fmla="*/ 189996 h 1161397"/>
              <a:gd name="connsiteX64" fmla="*/ 3819864 w 6884912"/>
              <a:gd name="connsiteY64" fmla="*/ 194605 h 1161397"/>
              <a:gd name="connsiteX65" fmla="*/ 3830398 w 6884912"/>
              <a:gd name="connsiteY65" fmla="*/ 188383 h 1161397"/>
              <a:gd name="connsiteX66" fmla="*/ 3834360 w 6884912"/>
              <a:gd name="connsiteY66" fmla="*/ 188992 h 1161397"/>
              <a:gd name="connsiteX67" fmla="*/ 3843715 w 6884912"/>
              <a:gd name="connsiteY67" fmla="*/ 188752 h 1161397"/>
              <a:gd name="connsiteX68" fmla="*/ 3842609 w 6884912"/>
              <a:gd name="connsiteY68" fmla="*/ 197386 h 1161397"/>
              <a:gd name="connsiteX69" fmla="*/ 3853961 w 6884912"/>
              <a:gd name="connsiteY69" fmla="*/ 213380 h 1161397"/>
              <a:gd name="connsiteX70" fmla="*/ 3907640 w 6884912"/>
              <a:gd name="connsiteY70" fmla="*/ 207568 h 1161397"/>
              <a:gd name="connsiteX71" fmla="*/ 3910449 w 6884912"/>
              <a:gd name="connsiteY71" fmla="*/ 197808 h 1161397"/>
              <a:gd name="connsiteX72" fmla="*/ 3917197 w 6884912"/>
              <a:gd name="connsiteY72" fmla="*/ 196121 h 1161397"/>
              <a:gd name="connsiteX73" fmla="*/ 3922400 w 6884912"/>
              <a:gd name="connsiteY73" fmla="*/ 205056 h 1161397"/>
              <a:gd name="connsiteX74" fmla="*/ 4013061 w 6884912"/>
              <a:gd name="connsiteY74" fmla="*/ 224874 h 1161397"/>
              <a:gd name="connsiteX75" fmla="*/ 4220717 w 6884912"/>
              <a:gd name="connsiteY75" fmla="*/ 192946 h 1161397"/>
              <a:gd name="connsiteX76" fmla="*/ 4228802 w 6884912"/>
              <a:gd name="connsiteY76" fmla="*/ 201468 h 1161397"/>
              <a:gd name="connsiteX77" fmla="*/ 4289361 w 6884912"/>
              <a:gd name="connsiteY77" fmla="*/ 196642 h 1161397"/>
              <a:gd name="connsiteX78" fmla="*/ 4498913 w 6884912"/>
              <a:gd name="connsiteY78" fmla="*/ 118915 h 1161397"/>
              <a:gd name="connsiteX79" fmla="*/ 4617330 w 6884912"/>
              <a:gd name="connsiteY79" fmla="*/ 111163 h 1161397"/>
              <a:gd name="connsiteX80" fmla="*/ 4659778 w 6884912"/>
              <a:gd name="connsiteY80" fmla="*/ 118219 h 1161397"/>
              <a:gd name="connsiteX81" fmla="*/ 4730870 w 6884912"/>
              <a:gd name="connsiteY81" fmla="*/ 129432 h 1161397"/>
              <a:gd name="connsiteX82" fmla="*/ 4844073 w 6884912"/>
              <a:gd name="connsiteY82" fmla="*/ 161768 h 1161397"/>
              <a:gd name="connsiteX83" fmla="*/ 4856454 w 6884912"/>
              <a:gd name="connsiteY83" fmla="*/ 130488 h 1161397"/>
              <a:gd name="connsiteX84" fmla="*/ 4920038 w 6884912"/>
              <a:gd name="connsiteY84" fmla="*/ 140418 h 1161397"/>
              <a:gd name="connsiteX85" fmla="*/ 5016639 w 6884912"/>
              <a:gd name="connsiteY85" fmla="*/ 158905 h 1161397"/>
              <a:gd name="connsiteX86" fmla="*/ 5072009 w 6884912"/>
              <a:gd name="connsiteY86" fmla="*/ 161502 h 1161397"/>
              <a:gd name="connsiteX87" fmla="*/ 5223626 w 6884912"/>
              <a:gd name="connsiteY87" fmla="*/ 177356 h 1161397"/>
              <a:gd name="connsiteX88" fmla="*/ 5375773 w 6884912"/>
              <a:gd name="connsiteY88" fmla="*/ 199913 h 1161397"/>
              <a:gd name="connsiteX89" fmla="*/ 5467502 w 6884912"/>
              <a:gd name="connsiteY89" fmla="*/ 250963 h 1161397"/>
              <a:gd name="connsiteX90" fmla="*/ 5592395 w 6884912"/>
              <a:gd name="connsiteY90" fmla="*/ 265434 h 1161397"/>
              <a:gd name="connsiteX91" fmla="*/ 5613532 w 6884912"/>
              <a:gd name="connsiteY91" fmla="*/ 273379 h 1161397"/>
              <a:gd name="connsiteX92" fmla="*/ 5642173 w 6884912"/>
              <a:gd name="connsiteY92" fmla="*/ 266904 h 1161397"/>
              <a:gd name="connsiteX93" fmla="*/ 5756910 w 6884912"/>
              <a:gd name="connsiteY93" fmla="*/ 239211 h 1161397"/>
              <a:gd name="connsiteX94" fmla="*/ 5846667 w 6884912"/>
              <a:gd name="connsiteY94" fmla="*/ 201786 h 1161397"/>
              <a:gd name="connsiteX95" fmla="*/ 5960732 w 6884912"/>
              <a:gd name="connsiteY95" fmla="*/ 220708 h 1161397"/>
              <a:gd name="connsiteX96" fmla="*/ 6029542 w 6884912"/>
              <a:gd name="connsiteY96" fmla="*/ 210339 h 1161397"/>
              <a:gd name="connsiteX97" fmla="*/ 6141123 w 6884912"/>
              <a:gd name="connsiteY97" fmla="*/ 159923 h 1161397"/>
              <a:gd name="connsiteX98" fmla="*/ 6290640 w 6884912"/>
              <a:gd name="connsiteY98" fmla="*/ 167441 h 1161397"/>
              <a:gd name="connsiteX99" fmla="*/ 6322806 w 6884912"/>
              <a:gd name="connsiteY99" fmla="*/ 213293 h 1161397"/>
              <a:gd name="connsiteX100" fmla="*/ 6380420 w 6884912"/>
              <a:gd name="connsiteY100" fmla="*/ 173195 h 1161397"/>
              <a:gd name="connsiteX101" fmla="*/ 6507891 w 6884912"/>
              <a:gd name="connsiteY101" fmla="*/ 118474 h 1161397"/>
              <a:gd name="connsiteX102" fmla="*/ 6571807 w 6884912"/>
              <a:gd name="connsiteY102" fmla="*/ 98636 h 1161397"/>
              <a:gd name="connsiteX103" fmla="*/ 6671880 w 6884912"/>
              <a:gd name="connsiteY103" fmla="*/ 82931 h 1161397"/>
              <a:gd name="connsiteX104" fmla="*/ 6702266 w 6884912"/>
              <a:gd name="connsiteY104" fmla="*/ 75470 h 1161397"/>
              <a:gd name="connsiteX105" fmla="*/ 6845802 w 6884912"/>
              <a:gd name="connsiteY105" fmla="*/ 24496 h 1161397"/>
              <a:gd name="connsiteX106" fmla="*/ 6884912 w 6884912"/>
              <a:gd name="connsiteY10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67875 w 6884912"/>
              <a:gd name="connsiteY7" fmla="*/ 1051976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213420 w 6884912"/>
              <a:gd name="connsiteY6" fmla="*/ 1056868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242716 w 6884912"/>
              <a:gd name="connsiteY20" fmla="*/ 698052 h 1161397"/>
              <a:gd name="connsiteX21" fmla="*/ 1299977 w 6884912"/>
              <a:gd name="connsiteY21" fmla="*/ 639196 h 1161397"/>
              <a:gd name="connsiteX22" fmla="*/ 1326190 w 6884912"/>
              <a:gd name="connsiteY22" fmla="*/ 625955 h 1161397"/>
              <a:gd name="connsiteX23" fmla="*/ 1339600 w 6884912"/>
              <a:gd name="connsiteY23" fmla="*/ 616295 h 1161397"/>
              <a:gd name="connsiteX24" fmla="*/ 1340054 w 6884912"/>
              <a:gd name="connsiteY24" fmla="*/ 614022 h 1161397"/>
              <a:gd name="connsiteX25" fmla="*/ 1391606 w 6884912"/>
              <a:gd name="connsiteY25" fmla="*/ 615229 h 1161397"/>
              <a:gd name="connsiteX26" fmla="*/ 1397565 w 6884912"/>
              <a:gd name="connsiteY26" fmla="*/ 611490 h 1161397"/>
              <a:gd name="connsiteX27" fmla="*/ 1432302 w 6884912"/>
              <a:gd name="connsiteY27" fmla="*/ 617267 h 1161397"/>
              <a:gd name="connsiteX28" fmla="*/ 1449644 w 6884912"/>
              <a:gd name="connsiteY28" fmla="*/ 617591 h 1161397"/>
              <a:gd name="connsiteX29" fmla="*/ 1455793 w 6884912"/>
              <a:gd name="connsiteY29" fmla="*/ 623174 h 1161397"/>
              <a:gd name="connsiteX30" fmla="*/ 1480758 w 6884912"/>
              <a:gd name="connsiteY30" fmla="*/ 620863 h 1161397"/>
              <a:gd name="connsiteX31" fmla="*/ 1483154 w 6884912"/>
              <a:gd name="connsiteY31" fmla="*/ 618527 h 1161397"/>
              <a:gd name="connsiteX32" fmla="*/ 1505495 w 6884912"/>
              <a:gd name="connsiteY32" fmla="*/ 624325 h 1161397"/>
              <a:gd name="connsiteX33" fmla="*/ 1526340 w 6884912"/>
              <a:gd name="connsiteY33" fmla="*/ 638496 h 1161397"/>
              <a:gd name="connsiteX34" fmla="*/ 1731986 w 6884912"/>
              <a:gd name="connsiteY34" fmla="*/ 589682 h 1161397"/>
              <a:gd name="connsiteX35" fmla="*/ 1927935 w 6884912"/>
              <a:gd name="connsiteY35" fmla="*/ 628540 h 1161397"/>
              <a:gd name="connsiteX36" fmla="*/ 2039075 w 6884912"/>
              <a:gd name="connsiteY36" fmla="*/ 599964 h 1161397"/>
              <a:gd name="connsiteX37" fmla="*/ 2066980 w 6884912"/>
              <a:gd name="connsiteY37" fmla="*/ 550413 h 1161397"/>
              <a:gd name="connsiteX38" fmla="*/ 2352236 w 6884912"/>
              <a:gd name="connsiteY38" fmla="*/ 519602 h 1161397"/>
              <a:gd name="connsiteX39" fmla="*/ 2420791 w 6884912"/>
              <a:gd name="connsiteY39" fmla="*/ 492826 h 1161397"/>
              <a:gd name="connsiteX40" fmla="*/ 2489932 w 6884912"/>
              <a:gd name="connsiteY40" fmla="*/ 507864 h 1161397"/>
              <a:gd name="connsiteX41" fmla="*/ 2512917 w 6884912"/>
              <a:gd name="connsiteY41" fmla="*/ 489127 h 1161397"/>
              <a:gd name="connsiteX42" fmla="*/ 2516783 w 6884912"/>
              <a:gd name="connsiteY42" fmla="*/ 485473 h 1161397"/>
              <a:gd name="connsiteX43" fmla="*/ 2534360 w 6884912"/>
              <a:gd name="connsiteY43" fmla="*/ 480064 h 1161397"/>
              <a:gd name="connsiteX44" fmla="*/ 2536691 w 6884912"/>
              <a:gd name="connsiteY44" fmla="*/ 467018 h 1161397"/>
              <a:gd name="connsiteX45" fmla="*/ 2561265 w 6884912"/>
              <a:gd name="connsiteY45" fmla="*/ 450623 h 1161397"/>
              <a:gd name="connsiteX46" fmla="*/ 2594349 w 6884912"/>
              <a:gd name="connsiteY46" fmla="*/ 443884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222191 w 6884912"/>
              <a:gd name="connsiteY52" fmla="*/ 307887 h 1161397"/>
              <a:gd name="connsiteX53" fmla="*/ 3227953 w 6884912"/>
              <a:gd name="connsiteY53" fmla="*/ 297650 h 1161397"/>
              <a:gd name="connsiteX54" fmla="*/ 3510042 w 6884912"/>
              <a:gd name="connsiteY54" fmla="*/ 311820 h 1161397"/>
              <a:gd name="connsiteX55" fmla="*/ 3626773 w 6884912"/>
              <a:gd name="connsiteY55" fmla="*/ 290452 h 1161397"/>
              <a:gd name="connsiteX56" fmla="*/ 3666217 w 6884912"/>
              <a:gd name="connsiteY56" fmla="*/ 273255 h 1161397"/>
              <a:gd name="connsiteX57" fmla="*/ 3732427 w 6884912"/>
              <a:gd name="connsiteY57" fmla="*/ 245039 h 1161397"/>
              <a:gd name="connsiteX58" fmla="*/ 3777022 w 6884912"/>
              <a:gd name="connsiteY58" fmla="*/ 200276 h 1161397"/>
              <a:gd name="connsiteX59" fmla="*/ 3791246 w 6884912"/>
              <a:gd name="connsiteY59" fmla="*/ 189996 h 1161397"/>
              <a:gd name="connsiteX60" fmla="*/ 3819864 w 6884912"/>
              <a:gd name="connsiteY60" fmla="*/ 194605 h 1161397"/>
              <a:gd name="connsiteX61" fmla="*/ 3830398 w 6884912"/>
              <a:gd name="connsiteY61" fmla="*/ 188383 h 1161397"/>
              <a:gd name="connsiteX62" fmla="*/ 3834360 w 6884912"/>
              <a:gd name="connsiteY62" fmla="*/ 188992 h 1161397"/>
              <a:gd name="connsiteX63" fmla="*/ 3843715 w 6884912"/>
              <a:gd name="connsiteY63" fmla="*/ 188752 h 1161397"/>
              <a:gd name="connsiteX64" fmla="*/ 3842609 w 6884912"/>
              <a:gd name="connsiteY64" fmla="*/ 197386 h 1161397"/>
              <a:gd name="connsiteX65" fmla="*/ 3853961 w 6884912"/>
              <a:gd name="connsiteY65" fmla="*/ 213380 h 1161397"/>
              <a:gd name="connsiteX66" fmla="*/ 3907640 w 6884912"/>
              <a:gd name="connsiteY66" fmla="*/ 207568 h 1161397"/>
              <a:gd name="connsiteX67" fmla="*/ 3910449 w 6884912"/>
              <a:gd name="connsiteY67" fmla="*/ 197808 h 1161397"/>
              <a:gd name="connsiteX68" fmla="*/ 3917197 w 6884912"/>
              <a:gd name="connsiteY68" fmla="*/ 196121 h 1161397"/>
              <a:gd name="connsiteX69" fmla="*/ 3922400 w 6884912"/>
              <a:gd name="connsiteY69" fmla="*/ 205056 h 1161397"/>
              <a:gd name="connsiteX70" fmla="*/ 4013061 w 6884912"/>
              <a:gd name="connsiteY70" fmla="*/ 224874 h 1161397"/>
              <a:gd name="connsiteX71" fmla="*/ 4220717 w 6884912"/>
              <a:gd name="connsiteY71" fmla="*/ 192946 h 1161397"/>
              <a:gd name="connsiteX72" fmla="*/ 4228802 w 6884912"/>
              <a:gd name="connsiteY72" fmla="*/ 201468 h 1161397"/>
              <a:gd name="connsiteX73" fmla="*/ 4289361 w 6884912"/>
              <a:gd name="connsiteY73" fmla="*/ 196642 h 1161397"/>
              <a:gd name="connsiteX74" fmla="*/ 4498913 w 6884912"/>
              <a:gd name="connsiteY74" fmla="*/ 118915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844073 w 6884912"/>
              <a:gd name="connsiteY78" fmla="*/ 161768 h 1161397"/>
              <a:gd name="connsiteX79" fmla="*/ 4856454 w 6884912"/>
              <a:gd name="connsiteY79" fmla="*/ 130488 h 1161397"/>
              <a:gd name="connsiteX80" fmla="*/ 4920038 w 6884912"/>
              <a:gd name="connsiteY80" fmla="*/ 140418 h 1161397"/>
              <a:gd name="connsiteX81" fmla="*/ 5016639 w 6884912"/>
              <a:gd name="connsiteY81" fmla="*/ 158905 h 1161397"/>
              <a:gd name="connsiteX82" fmla="*/ 5072009 w 6884912"/>
              <a:gd name="connsiteY82" fmla="*/ 161502 h 1161397"/>
              <a:gd name="connsiteX83" fmla="*/ 5223626 w 6884912"/>
              <a:gd name="connsiteY83" fmla="*/ 177356 h 1161397"/>
              <a:gd name="connsiteX84" fmla="*/ 5375773 w 6884912"/>
              <a:gd name="connsiteY84" fmla="*/ 199913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141123 w 6884912"/>
              <a:gd name="connsiteY93" fmla="*/ 159923 h 1161397"/>
              <a:gd name="connsiteX94" fmla="*/ 6290640 w 6884912"/>
              <a:gd name="connsiteY94" fmla="*/ 167441 h 1161397"/>
              <a:gd name="connsiteX95" fmla="*/ 6322806 w 6884912"/>
              <a:gd name="connsiteY95" fmla="*/ 213293 h 1161397"/>
              <a:gd name="connsiteX96" fmla="*/ 6380420 w 6884912"/>
              <a:gd name="connsiteY96" fmla="*/ 173195 h 1161397"/>
              <a:gd name="connsiteX97" fmla="*/ 6507891 w 6884912"/>
              <a:gd name="connsiteY97" fmla="*/ 118474 h 1161397"/>
              <a:gd name="connsiteX98" fmla="*/ 6571807 w 6884912"/>
              <a:gd name="connsiteY98" fmla="*/ 98636 h 1161397"/>
              <a:gd name="connsiteX99" fmla="*/ 6671880 w 6884912"/>
              <a:gd name="connsiteY99" fmla="*/ 82931 h 1161397"/>
              <a:gd name="connsiteX100" fmla="*/ 6702266 w 6884912"/>
              <a:gd name="connsiteY100" fmla="*/ 75470 h 1161397"/>
              <a:gd name="connsiteX101" fmla="*/ 6845802 w 6884912"/>
              <a:gd name="connsiteY101" fmla="*/ 24496 h 1161397"/>
              <a:gd name="connsiteX102" fmla="*/ 6884912 w 6884912"/>
              <a:gd name="connsiteY10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66947 w 6884912"/>
              <a:gd name="connsiteY16" fmla="*/ 700762 h 1161397"/>
              <a:gd name="connsiteX17" fmla="*/ 1178135 w 6884912"/>
              <a:gd name="connsiteY17" fmla="*/ 698631 h 1161397"/>
              <a:gd name="connsiteX18" fmla="*/ 1178301 w 6884912"/>
              <a:gd name="connsiteY18" fmla="*/ 698094 h 1161397"/>
              <a:gd name="connsiteX19" fmla="*/ 1242716 w 6884912"/>
              <a:gd name="connsiteY19" fmla="*/ 698052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40054 w 6884912"/>
              <a:gd name="connsiteY23" fmla="*/ 614022 h 1161397"/>
              <a:gd name="connsiteX24" fmla="*/ 1391606 w 6884912"/>
              <a:gd name="connsiteY24" fmla="*/ 615229 h 1161397"/>
              <a:gd name="connsiteX25" fmla="*/ 1397565 w 6884912"/>
              <a:gd name="connsiteY25" fmla="*/ 611490 h 1161397"/>
              <a:gd name="connsiteX26" fmla="*/ 1432302 w 6884912"/>
              <a:gd name="connsiteY26" fmla="*/ 617267 h 1161397"/>
              <a:gd name="connsiteX27" fmla="*/ 1449644 w 6884912"/>
              <a:gd name="connsiteY27" fmla="*/ 617591 h 1161397"/>
              <a:gd name="connsiteX28" fmla="*/ 1455793 w 6884912"/>
              <a:gd name="connsiteY28" fmla="*/ 623174 h 1161397"/>
              <a:gd name="connsiteX29" fmla="*/ 1480758 w 6884912"/>
              <a:gd name="connsiteY29" fmla="*/ 620863 h 1161397"/>
              <a:gd name="connsiteX30" fmla="*/ 1483154 w 6884912"/>
              <a:gd name="connsiteY30" fmla="*/ 618527 h 1161397"/>
              <a:gd name="connsiteX31" fmla="*/ 1505495 w 6884912"/>
              <a:gd name="connsiteY31" fmla="*/ 624325 h 1161397"/>
              <a:gd name="connsiteX32" fmla="*/ 1526340 w 6884912"/>
              <a:gd name="connsiteY32" fmla="*/ 638496 h 1161397"/>
              <a:gd name="connsiteX33" fmla="*/ 1731986 w 6884912"/>
              <a:gd name="connsiteY33" fmla="*/ 589682 h 1161397"/>
              <a:gd name="connsiteX34" fmla="*/ 1927935 w 6884912"/>
              <a:gd name="connsiteY34" fmla="*/ 628540 h 1161397"/>
              <a:gd name="connsiteX35" fmla="*/ 2039075 w 6884912"/>
              <a:gd name="connsiteY35" fmla="*/ 599964 h 1161397"/>
              <a:gd name="connsiteX36" fmla="*/ 2066980 w 6884912"/>
              <a:gd name="connsiteY36" fmla="*/ 550413 h 1161397"/>
              <a:gd name="connsiteX37" fmla="*/ 2352236 w 6884912"/>
              <a:gd name="connsiteY37" fmla="*/ 519602 h 1161397"/>
              <a:gd name="connsiteX38" fmla="*/ 2420791 w 6884912"/>
              <a:gd name="connsiteY38" fmla="*/ 492826 h 1161397"/>
              <a:gd name="connsiteX39" fmla="*/ 2489932 w 6884912"/>
              <a:gd name="connsiteY39" fmla="*/ 507864 h 1161397"/>
              <a:gd name="connsiteX40" fmla="*/ 2512917 w 6884912"/>
              <a:gd name="connsiteY40" fmla="*/ 489127 h 1161397"/>
              <a:gd name="connsiteX41" fmla="*/ 2516783 w 6884912"/>
              <a:gd name="connsiteY41" fmla="*/ 485473 h 1161397"/>
              <a:gd name="connsiteX42" fmla="*/ 2534360 w 6884912"/>
              <a:gd name="connsiteY42" fmla="*/ 480064 h 1161397"/>
              <a:gd name="connsiteX43" fmla="*/ 2536691 w 6884912"/>
              <a:gd name="connsiteY43" fmla="*/ 467018 h 1161397"/>
              <a:gd name="connsiteX44" fmla="*/ 2561265 w 6884912"/>
              <a:gd name="connsiteY44" fmla="*/ 450623 h 1161397"/>
              <a:gd name="connsiteX45" fmla="*/ 2594349 w 6884912"/>
              <a:gd name="connsiteY45" fmla="*/ 443884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222191 w 6884912"/>
              <a:gd name="connsiteY51" fmla="*/ 307887 h 1161397"/>
              <a:gd name="connsiteX52" fmla="*/ 3227953 w 6884912"/>
              <a:gd name="connsiteY52" fmla="*/ 297650 h 1161397"/>
              <a:gd name="connsiteX53" fmla="*/ 3510042 w 6884912"/>
              <a:gd name="connsiteY53" fmla="*/ 311820 h 1161397"/>
              <a:gd name="connsiteX54" fmla="*/ 3626773 w 6884912"/>
              <a:gd name="connsiteY54" fmla="*/ 290452 h 1161397"/>
              <a:gd name="connsiteX55" fmla="*/ 3666217 w 6884912"/>
              <a:gd name="connsiteY55" fmla="*/ 273255 h 1161397"/>
              <a:gd name="connsiteX56" fmla="*/ 3732427 w 6884912"/>
              <a:gd name="connsiteY56" fmla="*/ 245039 h 1161397"/>
              <a:gd name="connsiteX57" fmla="*/ 3777022 w 6884912"/>
              <a:gd name="connsiteY57" fmla="*/ 200276 h 1161397"/>
              <a:gd name="connsiteX58" fmla="*/ 3791246 w 6884912"/>
              <a:gd name="connsiteY58" fmla="*/ 189996 h 1161397"/>
              <a:gd name="connsiteX59" fmla="*/ 3819864 w 6884912"/>
              <a:gd name="connsiteY59" fmla="*/ 194605 h 1161397"/>
              <a:gd name="connsiteX60" fmla="*/ 3830398 w 6884912"/>
              <a:gd name="connsiteY60" fmla="*/ 188383 h 1161397"/>
              <a:gd name="connsiteX61" fmla="*/ 3834360 w 6884912"/>
              <a:gd name="connsiteY61" fmla="*/ 188992 h 1161397"/>
              <a:gd name="connsiteX62" fmla="*/ 3843715 w 6884912"/>
              <a:gd name="connsiteY62" fmla="*/ 188752 h 1161397"/>
              <a:gd name="connsiteX63" fmla="*/ 3842609 w 6884912"/>
              <a:gd name="connsiteY63" fmla="*/ 197386 h 1161397"/>
              <a:gd name="connsiteX64" fmla="*/ 3853961 w 6884912"/>
              <a:gd name="connsiteY64" fmla="*/ 213380 h 1161397"/>
              <a:gd name="connsiteX65" fmla="*/ 3907640 w 6884912"/>
              <a:gd name="connsiteY65" fmla="*/ 207568 h 1161397"/>
              <a:gd name="connsiteX66" fmla="*/ 3910449 w 6884912"/>
              <a:gd name="connsiteY66" fmla="*/ 197808 h 1161397"/>
              <a:gd name="connsiteX67" fmla="*/ 3917197 w 6884912"/>
              <a:gd name="connsiteY67" fmla="*/ 196121 h 1161397"/>
              <a:gd name="connsiteX68" fmla="*/ 3922400 w 6884912"/>
              <a:gd name="connsiteY68" fmla="*/ 205056 h 1161397"/>
              <a:gd name="connsiteX69" fmla="*/ 4013061 w 6884912"/>
              <a:gd name="connsiteY69" fmla="*/ 224874 h 1161397"/>
              <a:gd name="connsiteX70" fmla="*/ 4220717 w 6884912"/>
              <a:gd name="connsiteY70" fmla="*/ 192946 h 1161397"/>
              <a:gd name="connsiteX71" fmla="*/ 4228802 w 6884912"/>
              <a:gd name="connsiteY71" fmla="*/ 201468 h 1161397"/>
              <a:gd name="connsiteX72" fmla="*/ 4289361 w 6884912"/>
              <a:gd name="connsiteY72" fmla="*/ 196642 h 1161397"/>
              <a:gd name="connsiteX73" fmla="*/ 4498913 w 6884912"/>
              <a:gd name="connsiteY73" fmla="*/ 118915 h 1161397"/>
              <a:gd name="connsiteX74" fmla="*/ 4617330 w 6884912"/>
              <a:gd name="connsiteY74" fmla="*/ 111163 h 1161397"/>
              <a:gd name="connsiteX75" fmla="*/ 4659778 w 6884912"/>
              <a:gd name="connsiteY75" fmla="*/ 118219 h 1161397"/>
              <a:gd name="connsiteX76" fmla="*/ 4730870 w 6884912"/>
              <a:gd name="connsiteY76" fmla="*/ 129432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375773 w 6884912"/>
              <a:gd name="connsiteY83" fmla="*/ 199913 h 1161397"/>
              <a:gd name="connsiteX84" fmla="*/ 5467502 w 6884912"/>
              <a:gd name="connsiteY84" fmla="*/ 250963 h 1161397"/>
              <a:gd name="connsiteX85" fmla="*/ 5592395 w 6884912"/>
              <a:gd name="connsiteY85" fmla="*/ 265434 h 1161397"/>
              <a:gd name="connsiteX86" fmla="*/ 5613532 w 6884912"/>
              <a:gd name="connsiteY86" fmla="*/ 273379 h 1161397"/>
              <a:gd name="connsiteX87" fmla="*/ 5642173 w 6884912"/>
              <a:gd name="connsiteY87" fmla="*/ 266904 h 1161397"/>
              <a:gd name="connsiteX88" fmla="*/ 5756910 w 6884912"/>
              <a:gd name="connsiteY88" fmla="*/ 239211 h 1161397"/>
              <a:gd name="connsiteX89" fmla="*/ 5846667 w 6884912"/>
              <a:gd name="connsiteY89" fmla="*/ 201786 h 1161397"/>
              <a:gd name="connsiteX90" fmla="*/ 5960732 w 6884912"/>
              <a:gd name="connsiteY90" fmla="*/ 220708 h 1161397"/>
              <a:gd name="connsiteX91" fmla="*/ 6029542 w 6884912"/>
              <a:gd name="connsiteY91" fmla="*/ 210339 h 1161397"/>
              <a:gd name="connsiteX92" fmla="*/ 6141123 w 6884912"/>
              <a:gd name="connsiteY92" fmla="*/ 159923 h 1161397"/>
              <a:gd name="connsiteX93" fmla="*/ 6290640 w 6884912"/>
              <a:gd name="connsiteY93" fmla="*/ 167441 h 1161397"/>
              <a:gd name="connsiteX94" fmla="*/ 6322806 w 6884912"/>
              <a:gd name="connsiteY94" fmla="*/ 213293 h 1161397"/>
              <a:gd name="connsiteX95" fmla="*/ 6380420 w 6884912"/>
              <a:gd name="connsiteY95" fmla="*/ 173195 h 1161397"/>
              <a:gd name="connsiteX96" fmla="*/ 6507891 w 6884912"/>
              <a:gd name="connsiteY96" fmla="*/ 118474 h 1161397"/>
              <a:gd name="connsiteX97" fmla="*/ 6571807 w 6884912"/>
              <a:gd name="connsiteY97" fmla="*/ 98636 h 1161397"/>
              <a:gd name="connsiteX98" fmla="*/ 6671880 w 6884912"/>
              <a:gd name="connsiteY98" fmla="*/ 82931 h 1161397"/>
              <a:gd name="connsiteX99" fmla="*/ 6702266 w 6884912"/>
              <a:gd name="connsiteY99" fmla="*/ 75470 h 1161397"/>
              <a:gd name="connsiteX100" fmla="*/ 6845802 w 6884912"/>
              <a:gd name="connsiteY100" fmla="*/ 24496 h 1161397"/>
              <a:gd name="connsiteX101" fmla="*/ 6884912 w 6884912"/>
              <a:gd name="connsiteY10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78135 w 6884912"/>
              <a:gd name="connsiteY16" fmla="*/ 698631 h 1161397"/>
              <a:gd name="connsiteX17" fmla="*/ 1178301 w 6884912"/>
              <a:gd name="connsiteY17" fmla="*/ 698094 h 1161397"/>
              <a:gd name="connsiteX18" fmla="*/ 1242716 w 6884912"/>
              <a:gd name="connsiteY18" fmla="*/ 698052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40054 w 6884912"/>
              <a:gd name="connsiteY22" fmla="*/ 614022 h 1161397"/>
              <a:gd name="connsiteX23" fmla="*/ 1391606 w 6884912"/>
              <a:gd name="connsiteY23" fmla="*/ 615229 h 1161397"/>
              <a:gd name="connsiteX24" fmla="*/ 1397565 w 6884912"/>
              <a:gd name="connsiteY24" fmla="*/ 611490 h 1161397"/>
              <a:gd name="connsiteX25" fmla="*/ 1432302 w 6884912"/>
              <a:gd name="connsiteY25" fmla="*/ 617267 h 1161397"/>
              <a:gd name="connsiteX26" fmla="*/ 1449644 w 6884912"/>
              <a:gd name="connsiteY26" fmla="*/ 617591 h 1161397"/>
              <a:gd name="connsiteX27" fmla="*/ 1455793 w 6884912"/>
              <a:gd name="connsiteY27" fmla="*/ 623174 h 1161397"/>
              <a:gd name="connsiteX28" fmla="*/ 1480758 w 6884912"/>
              <a:gd name="connsiteY28" fmla="*/ 620863 h 1161397"/>
              <a:gd name="connsiteX29" fmla="*/ 1483154 w 6884912"/>
              <a:gd name="connsiteY29" fmla="*/ 618527 h 1161397"/>
              <a:gd name="connsiteX30" fmla="*/ 1505495 w 6884912"/>
              <a:gd name="connsiteY30" fmla="*/ 624325 h 1161397"/>
              <a:gd name="connsiteX31" fmla="*/ 1526340 w 6884912"/>
              <a:gd name="connsiteY31" fmla="*/ 638496 h 1161397"/>
              <a:gd name="connsiteX32" fmla="*/ 1731986 w 6884912"/>
              <a:gd name="connsiteY32" fmla="*/ 589682 h 1161397"/>
              <a:gd name="connsiteX33" fmla="*/ 1927935 w 6884912"/>
              <a:gd name="connsiteY33" fmla="*/ 628540 h 1161397"/>
              <a:gd name="connsiteX34" fmla="*/ 2039075 w 6884912"/>
              <a:gd name="connsiteY34" fmla="*/ 599964 h 1161397"/>
              <a:gd name="connsiteX35" fmla="*/ 2066980 w 6884912"/>
              <a:gd name="connsiteY35" fmla="*/ 550413 h 1161397"/>
              <a:gd name="connsiteX36" fmla="*/ 2352236 w 6884912"/>
              <a:gd name="connsiteY36" fmla="*/ 519602 h 1161397"/>
              <a:gd name="connsiteX37" fmla="*/ 2420791 w 6884912"/>
              <a:gd name="connsiteY37" fmla="*/ 492826 h 1161397"/>
              <a:gd name="connsiteX38" fmla="*/ 2489932 w 6884912"/>
              <a:gd name="connsiteY38" fmla="*/ 507864 h 1161397"/>
              <a:gd name="connsiteX39" fmla="*/ 2512917 w 6884912"/>
              <a:gd name="connsiteY39" fmla="*/ 489127 h 1161397"/>
              <a:gd name="connsiteX40" fmla="*/ 2516783 w 6884912"/>
              <a:gd name="connsiteY40" fmla="*/ 485473 h 1161397"/>
              <a:gd name="connsiteX41" fmla="*/ 2534360 w 6884912"/>
              <a:gd name="connsiteY41" fmla="*/ 480064 h 1161397"/>
              <a:gd name="connsiteX42" fmla="*/ 2536691 w 6884912"/>
              <a:gd name="connsiteY42" fmla="*/ 467018 h 1161397"/>
              <a:gd name="connsiteX43" fmla="*/ 2561265 w 6884912"/>
              <a:gd name="connsiteY43" fmla="*/ 450623 h 1161397"/>
              <a:gd name="connsiteX44" fmla="*/ 2594349 w 6884912"/>
              <a:gd name="connsiteY44" fmla="*/ 443884 h 1161397"/>
              <a:gd name="connsiteX45" fmla="*/ 2754324 w 6884912"/>
              <a:gd name="connsiteY45" fmla="*/ 424766 h 1161397"/>
              <a:gd name="connsiteX46" fmla="*/ 2848470 w 6884912"/>
              <a:gd name="connsiteY46" fmla="*/ 405966 h 1161397"/>
              <a:gd name="connsiteX47" fmla="*/ 2881772 w 6884912"/>
              <a:gd name="connsiteY47" fmla="*/ 387260 h 1161397"/>
              <a:gd name="connsiteX48" fmla="*/ 2929932 w 6884912"/>
              <a:gd name="connsiteY48" fmla="*/ 368912 h 1161397"/>
              <a:gd name="connsiteX49" fmla="*/ 3013020 w 6884912"/>
              <a:gd name="connsiteY49" fmla="*/ 327578 h 1161397"/>
              <a:gd name="connsiteX50" fmla="*/ 3222191 w 6884912"/>
              <a:gd name="connsiteY50" fmla="*/ 307887 h 1161397"/>
              <a:gd name="connsiteX51" fmla="*/ 3227953 w 6884912"/>
              <a:gd name="connsiteY51" fmla="*/ 297650 h 1161397"/>
              <a:gd name="connsiteX52" fmla="*/ 3510042 w 6884912"/>
              <a:gd name="connsiteY52" fmla="*/ 311820 h 1161397"/>
              <a:gd name="connsiteX53" fmla="*/ 3626773 w 6884912"/>
              <a:gd name="connsiteY53" fmla="*/ 290452 h 1161397"/>
              <a:gd name="connsiteX54" fmla="*/ 3666217 w 6884912"/>
              <a:gd name="connsiteY54" fmla="*/ 273255 h 1161397"/>
              <a:gd name="connsiteX55" fmla="*/ 3732427 w 6884912"/>
              <a:gd name="connsiteY55" fmla="*/ 245039 h 1161397"/>
              <a:gd name="connsiteX56" fmla="*/ 3777022 w 6884912"/>
              <a:gd name="connsiteY56" fmla="*/ 200276 h 1161397"/>
              <a:gd name="connsiteX57" fmla="*/ 3791246 w 6884912"/>
              <a:gd name="connsiteY57" fmla="*/ 189996 h 1161397"/>
              <a:gd name="connsiteX58" fmla="*/ 3819864 w 6884912"/>
              <a:gd name="connsiteY58" fmla="*/ 194605 h 1161397"/>
              <a:gd name="connsiteX59" fmla="*/ 3830398 w 6884912"/>
              <a:gd name="connsiteY59" fmla="*/ 188383 h 1161397"/>
              <a:gd name="connsiteX60" fmla="*/ 3834360 w 6884912"/>
              <a:gd name="connsiteY60" fmla="*/ 188992 h 1161397"/>
              <a:gd name="connsiteX61" fmla="*/ 3843715 w 6884912"/>
              <a:gd name="connsiteY61" fmla="*/ 188752 h 1161397"/>
              <a:gd name="connsiteX62" fmla="*/ 3842609 w 6884912"/>
              <a:gd name="connsiteY62" fmla="*/ 197386 h 1161397"/>
              <a:gd name="connsiteX63" fmla="*/ 3853961 w 6884912"/>
              <a:gd name="connsiteY63" fmla="*/ 213380 h 1161397"/>
              <a:gd name="connsiteX64" fmla="*/ 3907640 w 6884912"/>
              <a:gd name="connsiteY64" fmla="*/ 207568 h 1161397"/>
              <a:gd name="connsiteX65" fmla="*/ 3910449 w 6884912"/>
              <a:gd name="connsiteY65" fmla="*/ 197808 h 1161397"/>
              <a:gd name="connsiteX66" fmla="*/ 3917197 w 6884912"/>
              <a:gd name="connsiteY66" fmla="*/ 196121 h 1161397"/>
              <a:gd name="connsiteX67" fmla="*/ 3922400 w 6884912"/>
              <a:gd name="connsiteY67" fmla="*/ 205056 h 1161397"/>
              <a:gd name="connsiteX68" fmla="*/ 4013061 w 6884912"/>
              <a:gd name="connsiteY68" fmla="*/ 224874 h 1161397"/>
              <a:gd name="connsiteX69" fmla="*/ 4220717 w 6884912"/>
              <a:gd name="connsiteY69" fmla="*/ 192946 h 1161397"/>
              <a:gd name="connsiteX70" fmla="*/ 4228802 w 6884912"/>
              <a:gd name="connsiteY70" fmla="*/ 201468 h 1161397"/>
              <a:gd name="connsiteX71" fmla="*/ 4289361 w 6884912"/>
              <a:gd name="connsiteY71" fmla="*/ 196642 h 1161397"/>
              <a:gd name="connsiteX72" fmla="*/ 4498913 w 6884912"/>
              <a:gd name="connsiteY72" fmla="*/ 118915 h 1161397"/>
              <a:gd name="connsiteX73" fmla="*/ 4617330 w 6884912"/>
              <a:gd name="connsiteY73" fmla="*/ 111163 h 1161397"/>
              <a:gd name="connsiteX74" fmla="*/ 4659778 w 6884912"/>
              <a:gd name="connsiteY74" fmla="*/ 118219 h 1161397"/>
              <a:gd name="connsiteX75" fmla="*/ 4730870 w 6884912"/>
              <a:gd name="connsiteY75" fmla="*/ 129432 h 1161397"/>
              <a:gd name="connsiteX76" fmla="*/ 4844073 w 6884912"/>
              <a:gd name="connsiteY76" fmla="*/ 161768 h 1161397"/>
              <a:gd name="connsiteX77" fmla="*/ 4856454 w 6884912"/>
              <a:gd name="connsiteY77" fmla="*/ 130488 h 1161397"/>
              <a:gd name="connsiteX78" fmla="*/ 4920038 w 6884912"/>
              <a:gd name="connsiteY78" fmla="*/ 140418 h 1161397"/>
              <a:gd name="connsiteX79" fmla="*/ 5016639 w 6884912"/>
              <a:gd name="connsiteY79" fmla="*/ 158905 h 1161397"/>
              <a:gd name="connsiteX80" fmla="*/ 5072009 w 6884912"/>
              <a:gd name="connsiteY80" fmla="*/ 161502 h 1161397"/>
              <a:gd name="connsiteX81" fmla="*/ 5223626 w 6884912"/>
              <a:gd name="connsiteY81" fmla="*/ 177356 h 1161397"/>
              <a:gd name="connsiteX82" fmla="*/ 5375773 w 6884912"/>
              <a:gd name="connsiteY82" fmla="*/ 199913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5960732 w 6884912"/>
              <a:gd name="connsiteY89" fmla="*/ 220708 h 1161397"/>
              <a:gd name="connsiteX90" fmla="*/ 6029542 w 6884912"/>
              <a:gd name="connsiteY90" fmla="*/ 210339 h 1161397"/>
              <a:gd name="connsiteX91" fmla="*/ 6141123 w 6884912"/>
              <a:gd name="connsiteY91" fmla="*/ 159923 h 1161397"/>
              <a:gd name="connsiteX92" fmla="*/ 6290640 w 6884912"/>
              <a:gd name="connsiteY92" fmla="*/ 167441 h 1161397"/>
              <a:gd name="connsiteX93" fmla="*/ 6322806 w 6884912"/>
              <a:gd name="connsiteY93" fmla="*/ 213293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178301 w 6884912"/>
              <a:gd name="connsiteY16" fmla="*/ 698094 h 1161397"/>
              <a:gd name="connsiteX17" fmla="*/ 1242716 w 6884912"/>
              <a:gd name="connsiteY17" fmla="*/ 698052 h 1161397"/>
              <a:gd name="connsiteX18" fmla="*/ 1299977 w 6884912"/>
              <a:gd name="connsiteY18" fmla="*/ 639196 h 1161397"/>
              <a:gd name="connsiteX19" fmla="*/ 1326190 w 6884912"/>
              <a:gd name="connsiteY19" fmla="*/ 625955 h 1161397"/>
              <a:gd name="connsiteX20" fmla="*/ 1339600 w 6884912"/>
              <a:gd name="connsiteY20" fmla="*/ 616295 h 1161397"/>
              <a:gd name="connsiteX21" fmla="*/ 1340054 w 6884912"/>
              <a:gd name="connsiteY21" fmla="*/ 614022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26340 w 6884912"/>
              <a:gd name="connsiteY30" fmla="*/ 638496 h 1161397"/>
              <a:gd name="connsiteX31" fmla="*/ 1731986 w 6884912"/>
              <a:gd name="connsiteY31" fmla="*/ 589682 h 1161397"/>
              <a:gd name="connsiteX32" fmla="*/ 1927935 w 6884912"/>
              <a:gd name="connsiteY32" fmla="*/ 628540 h 1161397"/>
              <a:gd name="connsiteX33" fmla="*/ 2039075 w 6884912"/>
              <a:gd name="connsiteY33" fmla="*/ 599964 h 1161397"/>
              <a:gd name="connsiteX34" fmla="*/ 2066980 w 6884912"/>
              <a:gd name="connsiteY34" fmla="*/ 550413 h 1161397"/>
              <a:gd name="connsiteX35" fmla="*/ 2352236 w 6884912"/>
              <a:gd name="connsiteY35" fmla="*/ 519602 h 1161397"/>
              <a:gd name="connsiteX36" fmla="*/ 2420791 w 6884912"/>
              <a:gd name="connsiteY36" fmla="*/ 492826 h 1161397"/>
              <a:gd name="connsiteX37" fmla="*/ 2489932 w 6884912"/>
              <a:gd name="connsiteY37" fmla="*/ 507864 h 1161397"/>
              <a:gd name="connsiteX38" fmla="*/ 2512917 w 6884912"/>
              <a:gd name="connsiteY38" fmla="*/ 489127 h 1161397"/>
              <a:gd name="connsiteX39" fmla="*/ 2516783 w 6884912"/>
              <a:gd name="connsiteY39" fmla="*/ 485473 h 1161397"/>
              <a:gd name="connsiteX40" fmla="*/ 2534360 w 6884912"/>
              <a:gd name="connsiteY40" fmla="*/ 480064 h 1161397"/>
              <a:gd name="connsiteX41" fmla="*/ 2536691 w 6884912"/>
              <a:gd name="connsiteY41" fmla="*/ 467018 h 1161397"/>
              <a:gd name="connsiteX42" fmla="*/ 2561265 w 6884912"/>
              <a:gd name="connsiteY42" fmla="*/ 450623 h 1161397"/>
              <a:gd name="connsiteX43" fmla="*/ 2594349 w 6884912"/>
              <a:gd name="connsiteY43" fmla="*/ 443884 h 1161397"/>
              <a:gd name="connsiteX44" fmla="*/ 2754324 w 6884912"/>
              <a:gd name="connsiteY44" fmla="*/ 424766 h 1161397"/>
              <a:gd name="connsiteX45" fmla="*/ 2848470 w 6884912"/>
              <a:gd name="connsiteY45" fmla="*/ 405966 h 1161397"/>
              <a:gd name="connsiteX46" fmla="*/ 2881772 w 6884912"/>
              <a:gd name="connsiteY46" fmla="*/ 387260 h 1161397"/>
              <a:gd name="connsiteX47" fmla="*/ 2929932 w 6884912"/>
              <a:gd name="connsiteY47" fmla="*/ 368912 h 1161397"/>
              <a:gd name="connsiteX48" fmla="*/ 3013020 w 6884912"/>
              <a:gd name="connsiteY48" fmla="*/ 327578 h 1161397"/>
              <a:gd name="connsiteX49" fmla="*/ 3222191 w 6884912"/>
              <a:gd name="connsiteY49" fmla="*/ 307887 h 1161397"/>
              <a:gd name="connsiteX50" fmla="*/ 3227953 w 6884912"/>
              <a:gd name="connsiteY50" fmla="*/ 297650 h 1161397"/>
              <a:gd name="connsiteX51" fmla="*/ 3510042 w 6884912"/>
              <a:gd name="connsiteY51" fmla="*/ 311820 h 1161397"/>
              <a:gd name="connsiteX52" fmla="*/ 3626773 w 6884912"/>
              <a:gd name="connsiteY52" fmla="*/ 290452 h 1161397"/>
              <a:gd name="connsiteX53" fmla="*/ 3666217 w 6884912"/>
              <a:gd name="connsiteY53" fmla="*/ 273255 h 1161397"/>
              <a:gd name="connsiteX54" fmla="*/ 3732427 w 6884912"/>
              <a:gd name="connsiteY54" fmla="*/ 245039 h 1161397"/>
              <a:gd name="connsiteX55" fmla="*/ 3777022 w 6884912"/>
              <a:gd name="connsiteY55" fmla="*/ 200276 h 1161397"/>
              <a:gd name="connsiteX56" fmla="*/ 3791246 w 6884912"/>
              <a:gd name="connsiteY56" fmla="*/ 189996 h 1161397"/>
              <a:gd name="connsiteX57" fmla="*/ 3819864 w 6884912"/>
              <a:gd name="connsiteY57" fmla="*/ 194605 h 1161397"/>
              <a:gd name="connsiteX58" fmla="*/ 3830398 w 6884912"/>
              <a:gd name="connsiteY58" fmla="*/ 188383 h 1161397"/>
              <a:gd name="connsiteX59" fmla="*/ 3834360 w 6884912"/>
              <a:gd name="connsiteY59" fmla="*/ 188992 h 1161397"/>
              <a:gd name="connsiteX60" fmla="*/ 3843715 w 6884912"/>
              <a:gd name="connsiteY60" fmla="*/ 188752 h 1161397"/>
              <a:gd name="connsiteX61" fmla="*/ 3842609 w 6884912"/>
              <a:gd name="connsiteY61" fmla="*/ 197386 h 1161397"/>
              <a:gd name="connsiteX62" fmla="*/ 3853961 w 6884912"/>
              <a:gd name="connsiteY62" fmla="*/ 213380 h 1161397"/>
              <a:gd name="connsiteX63" fmla="*/ 3907640 w 6884912"/>
              <a:gd name="connsiteY63" fmla="*/ 207568 h 1161397"/>
              <a:gd name="connsiteX64" fmla="*/ 3910449 w 6884912"/>
              <a:gd name="connsiteY64" fmla="*/ 197808 h 1161397"/>
              <a:gd name="connsiteX65" fmla="*/ 3917197 w 6884912"/>
              <a:gd name="connsiteY65" fmla="*/ 196121 h 1161397"/>
              <a:gd name="connsiteX66" fmla="*/ 3922400 w 6884912"/>
              <a:gd name="connsiteY66" fmla="*/ 205056 h 1161397"/>
              <a:gd name="connsiteX67" fmla="*/ 4013061 w 6884912"/>
              <a:gd name="connsiteY67" fmla="*/ 224874 h 1161397"/>
              <a:gd name="connsiteX68" fmla="*/ 4220717 w 6884912"/>
              <a:gd name="connsiteY68" fmla="*/ 192946 h 1161397"/>
              <a:gd name="connsiteX69" fmla="*/ 4228802 w 6884912"/>
              <a:gd name="connsiteY69" fmla="*/ 201468 h 1161397"/>
              <a:gd name="connsiteX70" fmla="*/ 4289361 w 6884912"/>
              <a:gd name="connsiteY70" fmla="*/ 196642 h 1161397"/>
              <a:gd name="connsiteX71" fmla="*/ 4498913 w 6884912"/>
              <a:gd name="connsiteY71" fmla="*/ 118915 h 1161397"/>
              <a:gd name="connsiteX72" fmla="*/ 4617330 w 6884912"/>
              <a:gd name="connsiteY72" fmla="*/ 111163 h 1161397"/>
              <a:gd name="connsiteX73" fmla="*/ 4659778 w 6884912"/>
              <a:gd name="connsiteY73" fmla="*/ 118219 h 1161397"/>
              <a:gd name="connsiteX74" fmla="*/ 4730870 w 6884912"/>
              <a:gd name="connsiteY74" fmla="*/ 129432 h 1161397"/>
              <a:gd name="connsiteX75" fmla="*/ 4844073 w 6884912"/>
              <a:gd name="connsiteY75" fmla="*/ 161768 h 1161397"/>
              <a:gd name="connsiteX76" fmla="*/ 4856454 w 6884912"/>
              <a:gd name="connsiteY76" fmla="*/ 130488 h 1161397"/>
              <a:gd name="connsiteX77" fmla="*/ 4920038 w 6884912"/>
              <a:gd name="connsiteY77" fmla="*/ 140418 h 1161397"/>
              <a:gd name="connsiteX78" fmla="*/ 5016639 w 6884912"/>
              <a:gd name="connsiteY78" fmla="*/ 158905 h 1161397"/>
              <a:gd name="connsiteX79" fmla="*/ 5072009 w 6884912"/>
              <a:gd name="connsiteY79" fmla="*/ 161502 h 1161397"/>
              <a:gd name="connsiteX80" fmla="*/ 5223626 w 6884912"/>
              <a:gd name="connsiteY80" fmla="*/ 177356 h 1161397"/>
              <a:gd name="connsiteX81" fmla="*/ 5375773 w 6884912"/>
              <a:gd name="connsiteY81" fmla="*/ 199913 h 1161397"/>
              <a:gd name="connsiteX82" fmla="*/ 5467502 w 6884912"/>
              <a:gd name="connsiteY82" fmla="*/ 250963 h 1161397"/>
              <a:gd name="connsiteX83" fmla="*/ 5592395 w 6884912"/>
              <a:gd name="connsiteY83" fmla="*/ 265434 h 1161397"/>
              <a:gd name="connsiteX84" fmla="*/ 5613532 w 6884912"/>
              <a:gd name="connsiteY84" fmla="*/ 273379 h 1161397"/>
              <a:gd name="connsiteX85" fmla="*/ 5642173 w 6884912"/>
              <a:gd name="connsiteY85" fmla="*/ 266904 h 1161397"/>
              <a:gd name="connsiteX86" fmla="*/ 5756910 w 6884912"/>
              <a:gd name="connsiteY86" fmla="*/ 239211 h 1161397"/>
              <a:gd name="connsiteX87" fmla="*/ 5846667 w 6884912"/>
              <a:gd name="connsiteY87" fmla="*/ 201786 h 1161397"/>
              <a:gd name="connsiteX88" fmla="*/ 5960732 w 6884912"/>
              <a:gd name="connsiteY88" fmla="*/ 220708 h 1161397"/>
              <a:gd name="connsiteX89" fmla="*/ 6029542 w 6884912"/>
              <a:gd name="connsiteY89" fmla="*/ 210339 h 1161397"/>
              <a:gd name="connsiteX90" fmla="*/ 6141123 w 6884912"/>
              <a:gd name="connsiteY90" fmla="*/ 159923 h 1161397"/>
              <a:gd name="connsiteX91" fmla="*/ 6290640 w 6884912"/>
              <a:gd name="connsiteY91" fmla="*/ 167441 h 1161397"/>
              <a:gd name="connsiteX92" fmla="*/ 6322806 w 6884912"/>
              <a:gd name="connsiteY92" fmla="*/ 213293 h 1161397"/>
              <a:gd name="connsiteX93" fmla="*/ 6380420 w 6884912"/>
              <a:gd name="connsiteY93" fmla="*/ 173195 h 1161397"/>
              <a:gd name="connsiteX94" fmla="*/ 6507891 w 6884912"/>
              <a:gd name="connsiteY94" fmla="*/ 118474 h 1161397"/>
              <a:gd name="connsiteX95" fmla="*/ 6571807 w 6884912"/>
              <a:gd name="connsiteY95" fmla="*/ 98636 h 1161397"/>
              <a:gd name="connsiteX96" fmla="*/ 6671880 w 6884912"/>
              <a:gd name="connsiteY96" fmla="*/ 82931 h 1161397"/>
              <a:gd name="connsiteX97" fmla="*/ 6702266 w 6884912"/>
              <a:gd name="connsiteY97" fmla="*/ 75470 h 1161397"/>
              <a:gd name="connsiteX98" fmla="*/ 6845802 w 6884912"/>
              <a:gd name="connsiteY98" fmla="*/ 24496 h 1161397"/>
              <a:gd name="connsiteX99" fmla="*/ 6884912 w 6884912"/>
              <a:gd name="connsiteY9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7166 w 6884912"/>
              <a:gd name="connsiteY14" fmla="*/ 744338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884912" h="1161397">
                <a:moveTo>
                  <a:pt x="6884912" y="0"/>
                </a:moveTo>
                <a:lnTo>
                  <a:pt x="6884912" y="1161397"/>
                </a:lnTo>
                <a:lnTo>
                  <a:pt x="0" y="1161397"/>
                </a:lnTo>
                <a:lnTo>
                  <a:pt x="27135" y="1147460"/>
                </a:lnTo>
                <a:cubicBezTo>
                  <a:pt x="57431" y="1167048"/>
                  <a:pt x="61886" y="1088181"/>
                  <a:pt x="115388" y="1111320"/>
                </a:cubicBezTo>
                <a:cubicBezTo>
                  <a:pt x="146435" y="1096221"/>
                  <a:pt x="156823" y="1079485"/>
                  <a:pt x="213420" y="1056868"/>
                </a:cubicBezTo>
                <a:cubicBezTo>
                  <a:pt x="288217" y="1040787"/>
                  <a:pt x="383333" y="1044881"/>
                  <a:pt x="454970" y="1023343"/>
                </a:cubicBezTo>
                <a:cubicBezTo>
                  <a:pt x="440966" y="999969"/>
                  <a:pt x="571419" y="1006841"/>
                  <a:pt x="548162" y="984908"/>
                </a:cubicBezTo>
                <a:cubicBezTo>
                  <a:pt x="561321" y="956563"/>
                  <a:pt x="637415" y="1010272"/>
                  <a:pt x="651408" y="984938"/>
                </a:cubicBezTo>
                <a:cubicBezTo>
                  <a:pt x="671652" y="980952"/>
                  <a:pt x="698726" y="950833"/>
                  <a:pt x="723108" y="941904"/>
                </a:cubicBezTo>
                <a:cubicBezTo>
                  <a:pt x="760262" y="946949"/>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6251" y="768649"/>
                  <a:pt x="1137166" y="744338"/>
                </a:cubicBezTo>
                <a:lnTo>
                  <a:pt x="1207847" y="689087"/>
                </a:lnTo>
                <a:cubicBezTo>
                  <a:pt x="1226429" y="687736"/>
                  <a:pt x="1222409" y="707958"/>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cubicBezTo>
                  <a:pt x="1339751" y="615537"/>
                  <a:pt x="1339903" y="614780"/>
                  <a:pt x="1340054" y="614022"/>
                </a:cubicBez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61730" y="317407"/>
                  <a:pt x="3186369" y="312875"/>
                  <a:pt x="3222191" y="307887"/>
                </a:cubicBezTo>
                <a:cubicBezTo>
                  <a:pt x="3223593" y="304249"/>
                  <a:pt x="3179978" y="296995"/>
                  <a:pt x="3227953" y="297650"/>
                </a:cubicBezTo>
                <a:cubicBezTo>
                  <a:pt x="3275928" y="298306"/>
                  <a:pt x="3443572" y="313020"/>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62781" y="222856"/>
                  <a:pt x="4184760" y="196847"/>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61586" y="136690"/>
                  <a:pt x="4823142" y="161592"/>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7769" y="214252"/>
                  <a:pt x="6349573" y="188998"/>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logo with text on it&#10;&#10;Description automatically generated">
            <a:extLst>
              <a:ext uri="{FF2B5EF4-FFF2-40B4-BE49-F238E27FC236}">
                <a16:creationId xmlns:a16="http://schemas.microsoft.com/office/drawing/2014/main" id="{169BDD38-67A1-0025-B992-DB54E96EFFF8}"/>
              </a:ext>
            </a:extLst>
          </p:cNvPr>
          <p:cNvPicPr>
            <a:picLocks noChangeAspect="1"/>
          </p:cNvPicPr>
          <p:nvPr/>
        </p:nvPicPr>
        <p:blipFill>
          <a:blip r:embed="rId3"/>
          <a:stretch>
            <a:fillRect/>
          </a:stretch>
        </p:blipFill>
        <p:spPr>
          <a:xfrm>
            <a:off x="10655152" y="75251"/>
            <a:ext cx="1390844" cy="1305107"/>
          </a:xfrm>
          <a:prstGeom prst="rect">
            <a:avLst/>
          </a:prstGeom>
        </p:spPr>
      </p:pic>
      <p:sp>
        <p:nvSpPr>
          <p:cNvPr id="8" name="Content Placeholder 26">
            <a:extLst>
              <a:ext uri="{FF2B5EF4-FFF2-40B4-BE49-F238E27FC236}">
                <a16:creationId xmlns:a16="http://schemas.microsoft.com/office/drawing/2014/main" id="{55A3CBD9-847F-E26E-B3F1-A65E9EE4D424}"/>
              </a:ext>
            </a:extLst>
          </p:cNvPr>
          <p:cNvSpPr txBox="1">
            <a:spLocks/>
          </p:cNvSpPr>
          <p:nvPr/>
        </p:nvSpPr>
        <p:spPr>
          <a:xfrm>
            <a:off x="554447" y="383989"/>
            <a:ext cx="9702799" cy="83954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900" b="1" dirty="0"/>
              <a:t>Results (13/19)</a:t>
            </a:r>
            <a:endParaRPr lang="en-US" b="1" dirty="0"/>
          </a:p>
        </p:txBody>
      </p:sp>
      <p:sp>
        <p:nvSpPr>
          <p:cNvPr id="10" name="Content Placeholder 9">
            <a:extLst>
              <a:ext uri="{FF2B5EF4-FFF2-40B4-BE49-F238E27FC236}">
                <a16:creationId xmlns:a16="http://schemas.microsoft.com/office/drawing/2014/main" id="{B676CA1F-1918-3B68-741B-1FCDAAEB1912}"/>
              </a:ext>
            </a:extLst>
          </p:cNvPr>
          <p:cNvSpPr>
            <a:spLocks noGrp="1"/>
          </p:cNvSpPr>
          <p:nvPr>
            <p:ph idx="1"/>
          </p:nvPr>
        </p:nvSpPr>
        <p:spPr>
          <a:xfrm>
            <a:off x="409902" y="1056983"/>
            <a:ext cx="10641725" cy="830997"/>
          </a:xfrm>
        </p:spPr>
        <p:txBody>
          <a:bodyPr>
            <a:noAutofit/>
          </a:bodyPr>
          <a:lstStyle/>
          <a:p>
            <a:pPr marL="0" indent="0" algn="just">
              <a:buNone/>
            </a:pPr>
            <a:r>
              <a:rPr lang="en-US" sz="2400" dirty="0"/>
              <a:t>   HS Central Rib – Blank Formability</a:t>
            </a:r>
          </a:p>
        </p:txBody>
      </p:sp>
      <p:pic>
        <p:nvPicPr>
          <p:cNvPr id="4" name="Picture 3">
            <a:extLst>
              <a:ext uri="{FF2B5EF4-FFF2-40B4-BE49-F238E27FC236}">
                <a16:creationId xmlns:a16="http://schemas.microsoft.com/office/drawing/2014/main" id="{DFE839C6-150C-1413-9693-E4CFD548520D}"/>
              </a:ext>
            </a:extLst>
          </p:cNvPr>
          <p:cNvPicPr>
            <a:picLocks noChangeAspect="1"/>
          </p:cNvPicPr>
          <p:nvPr/>
        </p:nvPicPr>
        <p:blipFill rotWithShape="1">
          <a:blip r:embed="rId4"/>
          <a:srcRect t="10870"/>
          <a:stretch/>
        </p:blipFill>
        <p:spPr>
          <a:xfrm>
            <a:off x="882423" y="1548392"/>
            <a:ext cx="9748814" cy="4615872"/>
          </a:xfrm>
          <a:prstGeom prst="rect">
            <a:avLst/>
          </a:prstGeom>
        </p:spPr>
      </p:pic>
    </p:spTree>
    <p:extLst>
      <p:ext uri="{BB962C8B-B14F-4D97-AF65-F5344CB8AC3E}">
        <p14:creationId xmlns:p14="http://schemas.microsoft.com/office/powerpoint/2010/main" val="42700329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36">
            <a:extLst>
              <a:ext uri="{FF2B5EF4-FFF2-40B4-BE49-F238E27FC236}">
                <a16:creationId xmlns:a16="http://schemas.microsoft.com/office/drawing/2014/main" id="{13EFA6C3-82DC-4131-9929-2523E6FD0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38">
            <a:extLst>
              <a:ext uri="{FF2B5EF4-FFF2-40B4-BE49-F238E27FC236}">
                <a16:creationId xmlns:a16="http://schemas.microsoft.com/office/drawing/2014/main" id="{AEC9469E-14CA-4358-BABC-CBF836A61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69680" cy="767978"/>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Shape 40">
            <a:extLst>
              <a:ext uri="{FF2B5EF4-FFF2-40B4-BE49-F238E27FC236}">
                <a16:creationId xmlns:a16="http://schemas.microsoft.com/office/drawing/2014/main" id="{048EB4C9-ACAF-4CCA-BA6E-931443192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5753" y="6027658"/>
            <a:ext cx="7906247" cy="830343"/>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785037 w 6884912"/>
              <a:gd name="connsiteY84" fmla="*/ 161964 h 1161397"/>
              <a:gd name="connsiteX85" fmla="*/ 4844073 w 6884912"/>
              <a:gd name="connsiteY85" fmla="*/ 161768 h 1161397"/>
              <a:gd name="connsiteX86" fmla="*/ 4856454 w 6884912"/>
              <a:gd name="connsiteY86" fmla="*/ 130488 h 1161397"/>
              <a:gd name="connsiteX87" fmla="*/ 4920038 w 6884912"/>
              <a:gd name="connsiteY87" fmla="*/ 140418 h 1161397"/>
              <a:gd name="connsiteX88" fmla="*/ 5016639 w 6884912"/>
              <a:gd name="connsiteY88" fmla="*/ 158905 h 1161397"/>
              <a:gd name="connsiteX89" fmla="*/ 5072009 w 6884912"/>
              <a:gd name="connsiteY89" fmla="*/ 161502 h 1161397"/>
              <a:gd name="connsiteX90" fmla="*/ 5223626 w 6884912"/>
              <a:gd name="connsiteY90" fmla="*/ 177356 h 1161397"/>
              <a:gd name="connsiteX91" fmla="*/ 5375773 w 6884912"/>
              <a:gd name="connsiteY91" fmla="*/ 199913 h 1161397"/>
              <a:gd name="connsiteX92" fmla="*/ 5467502 w 6884912"/>
              <a:gd name="connsiteY92" fmla="*/ 250963 h 1161397"/>
              <a:gd name="connsiteX93" fmla="*/ 5592395 w 6884912"/>
              <a:gd name="connsiteY93" fmla="*/ 265434 h 1161397"/>
              <a:gd name="connsiteX94" fmla="*/ 5613532 w 6884912"/>
              <a:gd name="connsiteY94" fmla="*/ 273379 h 1161397"/>
              <a:gd name="connsiteX95" fmla="*/ 5642173 w 6884912"/>
              <a:gd name="connsiteY95" fmla="*/ 266904 h 1161397"/>
              <a:gd name="connsiteX96" fmla="*/ 5756910 w 6884912"/>
              <a:gd name="connsiteY96" fmla="*/ 239211 h 1161397"/>
              <a:gd name="connsiteX97" fmla="*/ 5846667 w 6884912"/>
              <a:gd name="connsiteY97" fmla="*/ 201786 h 1161397"/>
              <a:gd name="connsiteX98" fmla="*/ 5960732 w 6884912"/>
              <a:gd name="connsiteY98" fmla="*/ 220708 h 1161397"/>
              <a:gd name="connsiteX99" fmla="*/ 6029542 w 6884912"/>
              <a:gd name="connsiteY99" fmla="*/ 210339 h 1161397"/>
              <a:gd name="connsiteX100" fmla="*/ 6141123 w 6884912"/>
              <a:gd name="connsiteY100" fmla="*/ 159923 h 1161397"/>
              <a:gd name="connsiteX101" fmla="*/ 6290640 w 6884912"/>
              <a:gd name="connsiteY101" fmla="*/ 167441 h 1161397"/>
              <a:gd name="connsiteX102" fmla="*/ 6322806 w 6884912"/>
              <a:gd name="connsiteY102" fmla="*/ 213293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844073 w 6884912"/>
              <a:gd name="connsiteY84" fmla="*/ 161768 h 1161397"/>
              <a:gd name="connsiteX85" fmla="*/ 4856454 w 6884912"/>
              <a:gd name="connsiteY85" fmla="*/ 130488 h 1161397"/>
              <a:gd name="connsiteX86" fmla="*/ 4920038 w 6884912"/>
              <a:gd name="connsiteY86" fmla="*/ 140418 h 1161397"/>
              <a:gd name="connsiteX87" fmla="*/ 5016639 w 6884912"/>
              <a:gd name="connsiteY87" fmla="*/ 158905 h 1161397"/>
              <a:gd name="connsiteX88" fmla="*/ 5072009 w 6884912"/>
              <a:gd name="connsiteY88" fmla="*/ 161502 h 1161397"/>
              <a:gd name="connsiteX89" fmla="*/ 5223626 w 6884912"/>
              <a:gd name="connsiteY89" fmla="*/ 177356 h 1161397"/>
              <a:gd name="connsiteX90" fmla="*/ 5375773 w 6884912"/>
              <a:gd name="connsiteY90" fmla="*/ 199913 h 1161397"/>
              <a:gd name="connsiteX91" fmla="*/ 5467502 w 6884912"/>
              <a:gd name="connsiteY91" fmla="*/ 250963 h 1161397"/>
              <a:gd name="connsiteX92" fmla="*/ 5592395 w 6884912"/>
              <a:gd name="connsiteY92" fmla="*/ 265434 h 1161397"/>
              <a:gd name="connsiteX93" fmla="*/ 5613532 w 6884912"/>
              <a:gd name="connsiteY93" fmla="*/ 273379 h 1161397"/>
              <a:gd name="connsiteX94" fmla="*/ 5642173 w 6884912"/>
              <a:gd name="connsiteY94" fmla="*/ 266904 h 1161397"/>
              <a:gd name="connsiteX95" fmla="*/ 5756910 w 6884912"/>
              <a:gd name="connsiteY95" fmla="*/ 239211 h 1161397"/>
              <a:gd name="connsiteX96" fmla="*/ 5846667 w 6884912"/>
              <a:gd name="connsiteY96" fmla="*/ 201786 h 1161397"/>
              <a:gd name="connsiteX97" fmla="*/ 5960732 w 6884912"/>
              <a:gd name="connsiteY97" fmla="*/ 220708 h 1161397"/>
              <a:gd name="connsiteX98" fmla="*/ 6029542 w 6884912"/>
              <a:gd name="connsiteY98" fmla="*/ 210339 h 1161397"/>
              <a:gd name="connsiteX99" fmla="*/ 6141123 w 6884912"/>
              <a:gd name="connsiteY99" fmla="*/ 159923 h 1161397"/>
              <a:gd name="connsiteX100" fmla="*/ 6290640 w 6884912"/>
              <a:gd name="connsiteY100" fmla="*/ 167441 h 1161397"/>
              <a:gd name="connsiteX101" fmla="*/ 6322806 w 6884912"/>
              <a:gd name="connsiteY101" fmla="*/ 213293 h 1161397"/>
              <a:gd name="connsiteX102" fmla="*/ 6380420 w 6884912"/>
              <a:gd name="connsiteY102" fmla="*/ 173195 h 1161397"/>
              <a:gd name="connsiteX103" fmla="*/ 6507891 w 6884912"/>
              <a:gd name="connsiteY103" fmla="*/ 118474 h 1161397"/>
              <a:gd name="connsiteX104" fmla="*/ 6571807 w 6884912"/>
              <a:gd name="connsiteY104" fmla="*/ 98636 h 1161397"/>
              <a:gd name="connsiteX105" fmla="*/ 6671880 w 6884912"/>
              <a:gd name="connsiteY105" fmla="*/ 82931 h 1161397"/>
              <a:gd name="connsiteX106" fmla="*/ 6702266 w 6884912"/>
              <a:gd name="connsiteY106" fmla="*/ 75470 h 1161397"/>
              <a:gd name="connsiteX107" fmla="*/ 6845802 w 6884912"/>
              <a:gd name="connsiteY107" fmla="*/ 24496 h 1161397"/>
              <a:gd name="connsiteX108" fmla="*/ 6884912 w 6884912"/>
              <a:gd name="connsiteY10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12111 w 6884912"/>
              <a:gd name="connsiteY8" fmla="*/ 1085599 h 1161397"/>
              <a:gd name="connsiteX9" fmla="*/ 567875 w 6884912"/>
              <a:gd name="connsiteY9" fmla="*/ 1051976 h 1161397"/>
              <a:gd name="connsiteX10" fmla="*/ 601644 w 6884912"/>
              <a:gd name="connsiteY10" fmla="*/ 1003997 h 1161397"/>
              <a:gd name="connsiteX11" fmla="*/ 651408 w 6884912"/>
              <a:gd name="connsiteY11" fmla="*/ 984938 h 1161397"/>
              <a:gd name="connsiteX12" fmla="*/ 673197 w 6884912"/>
              <a:gd name="connsiteY12" fmla="*/ 1010060 h 1161397"/>
              <a:gd name="connsiteX13" fmla="*/ 723108 w 6884912"/>
              <a:gd name="connsiteY13" fmla="*/ 980081 h 1161397"/>
              <a:gd name="connsiteX14" fmla="*/ 797699 w 6884912"/>
              <a:gd name="connsiteY14" fmla="*/ 931362 h 1161397"/>
              <a:gd name="connsiteX15" fmla="*/ 843359 w 6884912"/>
              <a:gd name="connsiteY15" fmla="*/ 910894 h 1161397"/>
              <a:gd name="connsiteX16" fmla="*/ 965215 w 6884912"/>
              <a:gd name="connsiteY16" fmla="*/ 846701 h 1161397"/>
              <a:gd name="connsiteX17" fmla="*/ 1085080 w 6884912"/>
              <a:gd name="connsiteY17" fmla="*/ 776086 h 1161397"/>
              <a:gd name="connsiteX18" fmla="*/ 1131224 w 6884912"/>
              <a:gd name="connsiteY18" fmla="*/ 706160 h 1161397"/>
              <a:gd name="connsiteX19" fmla="*/ 1138051 w 6884912"/>
              <a:gd name="connsiteY19" fmla="*/ 70203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26340 w 6884912"/>
              <a:gd name="connsiteY38" fmla="*/ 638496 h 1161397"/>
              <a:gd name="connsiteX39" fmla="*/ 1731986 w 6884912"/>
              <a:gd name="connsiteY39" fmla="*/ 589682 h 1161397"/>
              <a:gd name="connsiteX40" fmla="*/ 1927935 w 6884912"/>
              <a:gd name="connsiteY40" fmla="*/ 628540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222191 w 6884912"/>
              <a:gd name="connsiteY57" fmla="*/ 307887 h 1161397"/>
              <a:gd name="connsiteX58" fmla="*/ 3227953 w 6884912"/>
              <a:gd name="connsiteY58" fmla="*/ 297650 h 1161397"/>
              <a:gd name="connsiteX59" fmla="*/ 3510042 w 6884912"/>
              <a:gd name="connsiteY59" fmla="*/ 311820 h 1161397"/>
              <a:gd name="connsiteX60" fmla="*/ 3626773 w 6884912"/>
              <a:gd name="connsiteY60" fmla="*/ 290452 h 1161397"/>
              <a:gd name="connsiteX61" fmla="*/ 3666217 w 6884912"/>
              <a:gd name="connsiteY61" fmla="*/ 273255 h 1161397"/>
              <a:gd name="connsiteX62" fmla="*/ 3732427 w 6884912"/>
              <a:gd name="connsiteY62" fmla="*/ 245039 h 1161397"/>
              <a:gd name="connsiteX63" fmla="*/ 3777022 w 6884912"/>
              <a:gd name="connsiteY63" fmla="*/ 200276 h 1161397"/>
              <a:gd name="connsiteX64" fmla="*/ 3791246 w 6884912"/>
              <a:gd name="connsiteY64" fmla="*/ 189996 h 1161397"/>
              <a:gd name="connsiteX65" fmla="*/ 3819864 w 6884912"/>
              <a:gd name="connsiteY65" fmla="*/ 194605 h 1161397"/>
              <a:gd name="connsiteX66" fmla="*/ 3830398 w 6884912"/>
              <a:gd name="connsiteY66" fmla="*/ 188383 h 1161397"/>
              <a:gd name="connsiteX67" fmla="*/ 3834360 w 6884912"/>
              <a:gd name="connsiteY67" fmla="*/ 188992 h 1161397"/>
              <a:gd name="connsiteX68" fmla="*/ 3843715 w 6884912"/>
              <a:gd name="connsiteY68" fmla="*/ 188752 h 1161397"/>
              <a:gd name="connsiteX69" fmla="*/ 3842609 w 6884912"/>
              <a:gd name="connsiteY69" fmla="*/ 197386 h 1161397"/>
              <a:gd name="connsiteX70" fmla="*/ 3853961 w 6884912"/>
              <a:gd name="connsiteY70" fmla="*/ 213380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3922400 w 6884912"/>
              <a:gd name="connsiteY74" fmla="*/ 205056 h 1161397"/>
              <a:gd name="connsiteX75" fmla="*/ 4013061 w 6884912"/>
              <a:gd name="connsiteY75" fmla="*/ 224874 h 1161397"/>
              <a:gd name="connsiteX76" fmla="*/ 4220717 w 6884912"/>
              <a:gd name="connsiteY76" fmla="*/ 192946 h 1161397"/>
              <a:gd name="connsiteX77" fmla="*/ 4228802 w 6884912"/>
              <a:gd name="connsiteY77" fmla="*/ 201468 h 1161397"/>
              <a:gd name="connsiteX78" fmla="*/ 4289361 w 6884912"/>
              <a:gd name="connsiteY78" fmla="*/ 196642 h 1161397"/>
              <a:gd name="connsiteX79" fmla="*/ 4498913 w 6884912"/>
              <a:gd name="connsiteY79" fmla="*/ 118915 h 1161397"/>
              <a:gd name="connsiteX80" fmla="*/ 4617330 w 6884912"/>
              <a:gd name="connsiteY80" fmla="*/ 111163 h 1161397"/>
              <a:gd name="connsiteX81" fmla="*/ 4659778 w 6884912"/>
              <a:gd name="connsiteY81" fmla="*/ 118219 h 1161397"/>
              <a:gd name="connsiteX82" fmla="*/ 4730870 w 6884912"/>
              <a:gd name="connsiteY82" fmla="*/ 129432 h 1161397"/>
              <a:gd name="connsiteX83" fmla="*/ 4844073 w 6884912"/>
              <a:gd name="connsiteY83" fmla="*/ 161768 h 1161397"/>
              <a:gd name="connsiteX84" fmla="*/ 4856454 w 6884912"/>
              <a:gd name="connsiteY84" fmla="*/ 130488 h 1161397"/>
              <a:gd name="connsiteX85" fmla="*/ 4920038 w 6884912"/>
              <a:gd name="connsiteY85" fmla="*/ 140418 h 1161397"/>
              <a:gd name="connsiteX86" fmla="*/ 5016639 w 6884912"/>
              <a:gd name="connsiteY86" fmla="*/ 158905 h 1161397"/>
              <a:gd name="connsiteX87" fmla="*/ 5072009 w 6884912"/>
              <a:gd name="connsiteY87" fmla="*/ 161502 h 1161397"/>
              <a:gd name="connsiteX88" fmla="*/ 5223626 w 6884912"/>
              <a:gd name="connsiteY88" fmla="*/ 177356 h 1161397"/>
              <a:gd name="connsiteX89" fmla="*/ 5375773 w 6884912"/>
              <a:gd name="connsiteY89" fmla="*/ 199913 h 1161397"/>
              <a:gd name="connsiteX90" fmla="*/ 5467502 w 6884912"/>
              <a:gd name="connsiteY90" fmla="*/ 250963 h 1161397"/>
              <a:gd name="connsiteX91" fmla="*/ 5592395 w 6884912"/>
              <a:gd name="connsiteY91" fmla="*/ 265434 h 1161397"/>
              <a:gd name="connsiteX92" fmla="*/ 5613532 w 6884912"/>
              <a:gd name="connsiteY92" fmla="*/ 273379 h 1161397"/>
              <a:gd name="connsiteX93" fmla="*/ 5642173 w 6884912"/>
              <a:gd name="connsiteY93" fmla="*/ 266904 h 1161397"/>
              <a:gd name="connsiteX94" fmla="*/ 5756910 w 6884912"/>
              <a:gd name="connsiteY94" fmla="*/ 239211 h 1161397"/>
              <a:gd name="connsiteX95" fmla="*/ 5846667 w 6884912"/>
              <a:gd name="connsiteY95" fmla="*/ 201786 h 1161397"/>
              <a:gd name="connsiteX96" fmla="*/ 5960732 w 6884912"/>
              <a:gd name="connsiteY96" fmla="*/ 220708 h 1161397"/>
              <a:gd name="connsiteX97" fmla="*/ 6029542 w 6884912"/>
              <a:gd name="connsiteY97" fmla="*/ 210339 h 1161397"/>
              <a:gd name="connsiteX98" fmla="*/ 6141123 w 6884912"/>
              <a:gd name="connsiteY98" fmla="*/ 159923 h 1161397"/>
              <a:gd name="connsiteX99" fmla="*/ 6290640 w 6884912"/>
              <a:gd name="connsiteY99" fmla="*/ 167441 h 1161397"/>
              <a:gd name="connsiteX100" fmla="*/ 6322806 w 6884912"/>
              <a:gd name="connsiteY100" fmla="*/ 213293 h 1161397"/>
              <a:gd name="connsiteX101" fmla="*/ 6380420 w 6884912"/>
              <a:gd name="connsiteY101" fmla="*/ 173195 h 1161397"/>
              <a:gd name="connsiteX102" fmla="*/ 6507891 w 6884912"/>
              <a:gd name="connsiteY102" fmla="*/ 118474 h 1161397"/>
              <a:gd name="connsiteX103" fmla="*/ 6571807 w 6884912"/>
              <a:gd name="connsiteY103" fmla="*/ 98636 h 1161397"/>
              <a:gd name="connsiteX104" fmla="*/ 6671880 w 6884912"/>
              <a:gd name="connsiteY104" fmla="*/ 82931 h 1161397"/>
              <a:gd name="connsiteX105" fmla="*/ 6702266 w 6884912"/>
              <a:gd name="connsiteY105" fmla="*/ 75470 h 1161397"/>
              <a:gd name="connsiteX106" fmla="*/ 6845802 w 6884912"/>
              <a:gd name="connsiteY106" fmla="*/ 24496 h 1161397"/>
              <a:gd name="connsiteX107" fmla="*/ 6884912 w 6884912"/>
              <a:gd name="connsiteY10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12111 w 6884912"/>
              <a:gd name="connsiteY7" fmla="*/ 1085599 h 1161397"/>
              <a:gd name="connsiteX8" fmla="*/ 567875 w 6884912"/>
              <a:gd name="connsiteY8" fmla="*/ 1051976 h 1161397"/>
              <a:gd name="connsiteX9" fmla="*/ 601644 w 6884912"/>
              <a:gd name="connsiteY9" fmla="*/ 1003997 h 1161397"/>
              <a:gd name="connsiteX10" fmla="*/ 651408 w 6884912"/>
              <a:gd name="connsiteY10" fmla="*/ 984938 h 1161397"/>
              <a:gd name="connsiteX11" fmla="*/ 673197 w 6884912"/>
              <a:gd name="connsiteY11" fmla="*/ 1010060 h 1161397"/>
              <a:gd name="connsiteX12" fmla="*/ 723108 w 6884912"/>
              <a:gd name="connsiteY12" fmla="*/ 980081 h 1161397"/>
              <a:gd name="connsiteX13" fmla="*/ 797699 w 6884912"/>
              <a:gd name="connsiteY13" fmla="*/ 931362 h 1161397"/>
              <a:gd name="connsiteX14" fmla="*/ 843359 w 6884912"/>
              <a:gd name="connsiteY14" fmla="*/ 910894 h 1161397"/>
              <a:gd name="connsiteX15" fmla="*/ 965215 w 6884912"/>
              <a:gd name="connsiteY15" fmla="*/ 846701 h 1161397"/>
              <a:gd name="connsiteX16" fmla="*/ 1085080 w 6884912"/>
              <a:gd name="connsiteY16" fmla="*/ 776086 h 1161397"/>
              <a:gd name="connsiteX17" fmla="*/ 1131224 w 6884912"/>
              <a:gd name="connsiteY17" fmla="*/ 706160 h 1161397"/>
              <a:gd name="connsiteX18" fmla="*/ 1138051 w 6884912"/>
              <a:gd name="connsiteY18" fmla="*/ 702034 h 1161397"/>
              <a:gd name="connsiteX19" fmla="*/ 1158800 w 6884912"/>
              <a:gd name="connsiteY19" fmla="*/ 700004 h 1161397"/>
              <a:gd name="connsiteX20" fmla="*/ 1166947 w 6884912"/>
              <a:gd name="connsiteY20" fmla="*/ 700762 h 1161397"/>
              <a:gd name="connsiteX21" fmla="*/ 1178135 w 6884912"/>
              <a:gd name="connsiteY21" fmla="*/ 698631 h 1161397"/>
              <a:gd name="connsiteX22" fmla="*/ 1178301 w 6884912"/>
              <a:gd name="connsiteY22" fmla="*/ 698094 h 1161397"/>
              <a:gd name="connsiteX23" fmla="*/ 1188995 w 6884912"/>
              <a:gd name="connsiteY23" fmla="*/ 697048 h 1161397"/>
              <a:gd name="connsiteX24" fmla="*/ 1242716 w 6884912"/>
              <a:gd name="connsiteY24" fmla="*/ 698052 h 1161397"/>
              <a:gd name="connsiteX25" fmla="*/ 1299977 w 6884912"/>
              <a:gd name="connsiteY25" fmla="*/ 639196 h 1161397"/>
              <a:gd name="connsiteX26" fmla="*/ 1326190 w 6884912"/>
              <a:gd name="connsiteY26" fmla="*/ 625955 h 1161397"/>
              <a:gd name="connsiteX27" fmla="*/ 1339600 w 6884912"/>
              <a:gd name="connsiteY27" fmla="*/ 616295 h 1161397"/>
              <a:gd name="connsiteX28" fmla="*/ 1340054 w 6884912"/>
              <a:gd name="connsiteY28" fmla="*/ 614022 h 1161397"/>
              <a:gd name="connsiteX29" fmla="*/ 1391606 w 6884912"/>
              <a:gd name="connsiteY29" fmla="*/ 615229 h 1161397"/>
              <a:gd name="connsiteX30" fmla="*/ 1397565 w 6884912"/>
              <a:gd name="connsiteY30" fmla="*/ 611490 h 1161397"/>
              <a:gd name="connsiteX31" fmla="*/ 1432302 w 6884912"/>
              <a:gd name="connsiteY31" fmla="*/ 617267 h 1161397"/>
              <a:gd name="connsiteX32" fmla="*/ 1449644 w 6884912"/>
              <a:gd name="connsiteY32" fmla="*/ 617591 h 1161397"/>
              <a:gd name="connsiteX33" fmla="*/ 1455793 w 6884912"/>
              <a:gd name="connsiteY33" fmla="*/ 623174 h 1161397"/>
              <a:gd name="connsiteX34" fmla="*/ 1480758 w 6884912"/>
              <a:gd name="connsiteY34" fmla="*/ 620863 h 1161397"/>
              <a:gd name="connsiteX35" fmla="*/ 1483154 w 6884912"/>
              <a:gd name="connsiteY35" fmla="*/ 618527 h 1161397"/>
              <a:gd name="connsiteX36" fmla="*/ 1505495 w 6884912"/>
              <a:gd name="connsiteY36" fmla="*/ 624325 h 1161397"/>
              <a:gd name="connsiteX37" fmla="*/ 1526340 w 6884912"/>
              <a:gd name="connsiteY37" fmla="*/ 638496 h 1161397"/>
              <a:gd name="connsiteX38" fmla="*/ 1731986 w 6884912"/>
              <a:gd name="connsiteY38" fmla="*/ 589682 h 1161397"/>
              <a:gd name="connsiteX39" fmla="*/ 1927935 w 6884912"/>
              <a:gd name="connsiteY39" fmla="*/ 628540 h 1161397"/>
              <a:gd name="connsiteX40" fmla="*/ 2039075 w 6884912"/>
              <a:gd name="connsiteY40" fmla="*/ 599964 h 1161397"/>
              <a:gd name="connsiteX41" fmla="*/ 2066980 w 6884912"/>
              <a:gd name="connsiteY41" fmla="*/ 550413 h 1161397"/>
              <a:gd name="connsiteX42" fmla="*/ 2352236 w 6884912"/>
              <a:gd name="connsiteY42" fmla="*/ 519602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222191 w 6884912"/>
              <a:gd name="connsiteY56" fmla="*/ 307887 h 1161397"/>
              <a:gd name="connsiteX57" fmla="*/ 3227953 w 6884912"/>
              <a:gd name="connsiteY57" fmla="*/ 297650 h 1161397"/>
              <a:gd name="connsiteX58" fmla="*/ 3510042 w 6884912"/>
              <a:gd name="connsiteY58" fmla="*/ 311820 h 1161397"/>
              <a:gd name="connsiteX59" fmla="*/ 3626773 w 6884912"/>
              <a:gd name="connsiteY59" fmla="*/ 290452 h 1161397"/>
              <a:gd name="connsiteX60" fmla="*/ 3666217 w 6884912"/>
              <a:gd name="connsiteY60" fmla="*/ 273255 h 1161397"/>
              <a:gd name="connsiteX61" fmla="*/ 3732427 w 6884912"/>
              <a:gd name="connsiteY61" fmla="*/ 245039 h 1161397"/>
              <a:gd name="connsiteX62" fmla="*/ 3777022 w 6884912"/>
              <a:gd name="connsiteY62" fmla="*/ 200276 h 1161397"/>
              <a:gd name="connsiteX63" fmla="*/ 3791246 w 6884912"/>
              <a:gd name="connsiteY63" fmla="*/ 189996 h 1161397"/>
              <a:gd name="connsiteX64" fmla="*/ 3819864 w 6884912"/>
              <a:gd name="connsiteY64" fmla="*/ 194605 h 1161397"/>
              <a:gd name="connsiteX65" fmla="*/ 3830398 w 6884912"/>
              <a:gd name="connsiteY65" fmla="*/ 188383 h 1161397"/>
              <a:gd name="connsiteX66" fmla="*/ 3834360 w 6884912"/>
              <a:gd name="connsiteY66" fmla="*/ 188992 h 1161397"/>
              <a:gd name="connsiteX67" fmla="*/ 3843715 w 6884912"/>
              <a:gd name="connsiteY67" fmla="*/ 188752 h 1161397"/>
              <a:gd name="connsiteX68" fmla="*/ 3842609 w 6884912"/>
              <a:gd name="connsiteY68" fmla="*/ 197386 h 1161397"/>
              <a:gd name="connsiteX69" fmla="*/ 3853961 w 6884912"/>
              <a:gd name="connsiteY69" fmla="*/ 213380 h 1161397"/>
              <a:gd name="connsiteX70" fmla="*/ 3907640 w 6884912"/>
              <a:gd name="connsiteY70" fmla="*/ 207568 h 1161397"/>
              <a:gd name="connsiteX71" fmla="*/ 3910449 w 6884912"/>
              <a:gd name="connsiteY71" fmla="*/ 197808 h 1161397"/>
              <a:gd name="connsiteX72" fmla="*/ 3917197 w 6884912"/>
              <a:gd name="connsiteY72" fmla="*/ 196121 h 1161397"/>
              <a:gd name="connsiteX73" fmla="*/ 3922400 w 6884912"/>
              <a:gd name="connsiteY73" fmla="*/ 205056 h 1161397"/>
              <a:gd name="connsiteX74" fmla="*/ 4013061 w 6884912"/>
              <a:gd name="connsiteY74" fmla="*/ 224874 h 1161397"/>
              <a:gd name="connsiteX75" fmla="*/ 4220717 w 6884912"/>
              <a:gd name="connsiteY75" fmla="*/ 192946 h 1161397"/>
              <a:gd name="connsiteX76" fmla="*/ 4228802 w 6884912"/>
              <a:gd name="connsiteY76" fmla="*/ 201468 h 1161397"/>
              <a:gd name="connsiteX77" fmla="*/ 4289361 w 6884912"/>
              <a:gd name="connsiteY77" fmla="*/ 196642 h 1161397"/>
              <a:gd name="connsiteX78" fmla="*/ 4498913 w 6884912"/>
              <a:gd name="connsiteY78" fmla="*/ 118915 h 1161397"/>
              <a:gd name="connsiteX79" fmla="*/ 4617330 w 6884912"/>
              <a:gd name="connsiteY79" fmla="*/ 111163 h 1161397"/>
              <a:gd name="connsiteX80" fmla="*/ 4659778 w 6884912"/>
              <a:gd name="connsiteY80" fmla="*/ 118219 h 1161397"/>
              <a:gd name="connsiteX81" fmla="*/ 4730870 w 6884912"/>
              <a:gd name="connsiteY81" fmla="*/ 129432 h 1161397"/>
              <a:gd name="connsiteX82" fmla="*/ 4844073 w 6884912"/>
              <a:gd name="connsiteY82" fmla="*/ 161768 h 1161397"/>
              <a:gd name="connsiteX83" fmla="*/ 4856454 w 6884912"/>
              <a:gd name="connsiteY83" fmla="*/ 130488 h 1161397"/>
              <a:gd name="connsiteX84" fmla="*/ 4920038 w 6884912"/>
              <a:gd name="connsiteY84" fmla="*/ 140418 h 1161397"/>
              <a:gd name="connsiteX85" fmla="*/ 5016639 w 6884912"/>
              <a:gd name="connsiteY85" fmla="*/ 158905 h 1161397"/>
              <a:gd name="connsiteX86" fmla="*/ 5072009 w 6884912"/>
              <a:gd name="connsiteY86" fmla="*/ 161502 h 1161397"/>
              <a:gd name="connsiteX87" fmla="*/ 5223626 w 6884912"/>
              <a:gd name="connsiteY87" fmla="*/ 177356 h 1161397"/>
              <a:gd name="connsiteX88" fmla="*/ 5375773 w 6884912"/>
              <a:gd name="connsiteY88" fmla="*/ 199913 h 1161397"/>
              <a:gd name="connsiteX89" fmla="*/ 5467502 w 6884912"/>
              <a:gd name="connsiteY89" fmla="*/ 250963 h 1161397"/>
              <a:gd name="connsiteX90" fmla="*/ 5592395 w 6884912"/>
              <a:gd name="connsiteY90" fmla="*/ 265434 h 1161397"/>
              <a:gd name="connsiteX91" fmla="*/ 5613532 w 6884912"/>
              <a:gd name="connsiteY91" fmla="*/ 273379 h 1161397"/>
              <a:gd name="connsiteX92" fmla="*/ 5642173 w 6884912"/>
              <a:gd name="connsiteY92" fmla="*/ 266904 h 1161397"/>
              <a:gd name="connsiteX93" fmla="*/ 5756910 w 6884912"/>
              <a:gd name="connsiteY93" fmla="*/ 239211 h 1161397"/>
              <a:gd name="connsiteX94" fmla="*/ 5846667 w 6884912"/>
              <a:gd name="connsiteY94" fmla="*/ 201786 h 1161397"/>
              <a:gd name="connsiteX95" fmla="*/ 5960732 w 6884912"/>
              <a:gd name="connsiteY95" fmla="*/ 220708 h 1161397"/>
              <a:gd name="connsiteX96" fmla="*/ 6029542 w 6884912"/>
              <a:gd name="connsiteY96" fmla="*/ 210339 h 1161397"/>
              <a:gd name="connsiteX97" fmla="*/ 6141123 w 6884912"/>
              <a:gd name="connsiteY97" fmla="*/ 159923 h 1161397"/>
              <a:gd name="connsiteX98" fmla="*/ 6290640 w 6884912"/>
              <a:gd name="connsiteY98" fmla="*/ 167441 h 1161397"/>
              <a:gd name="connsiteX99" fmla="*/ 6322806 w 6884912"/>
              <a:gd name="connsiteY99" fmla="*/ 213293 h 1161397"/>
              <a:gd name="connsiteX100" fmla="*/ 6380420 w 6884912"/>
              <a:gd name="connsiteY100" fmla="*/ 173195 h 1161397"/>
              <a:gd name="connsiteX101" fmla="*/ 6507891 w 6884912"/>
              <a:gd name="connsiteY101" fmla="*/ 118474 h 1161397"/>
              <a:gd name="connsiteX102" fmla="*/ 6571807 w 6884912"/>
              <a:gd name="connsiteY102" fmla="*/ 98636 h 1161397"/>
              <a:gd name="connsiteX103" fmla="*/ 6671880 w 6884912"/>
              <a:gd name="connsiteY103" fmla="*/ 82931 h 1161397"/>
              <a:gd name="connsiteX104" fmla="*/ 6702266 w 6884912"/>
              <a:gd name="connsiteY104" fmla="*/ 75470 h 1161397"/>
              <a:gd name="connsiteX105" fmla="*/ 6845802 w 6884912"/>
              <a:gd name="connsiteY105" fmla="*/ 24496 h 1161397"/>
              <a:gd name="connsiteX106" fmla="*/ 6884912 w 6884912"/>
              <a:gd name="connsiteY10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67875 w 6884912"/>
              <a:gd name="connsiteY7" fmla="*/ 1051976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213420 w 6884912"/>
              <a:gd name="connsiteY6" fmla="*/ 1056868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242716 w 6884912"/>
              <a:gd name="connsiteY20" fmla="*/ 698052 h 1161397"/>
              <a:gd name="connsiteX21" fmla="*/ 1299977 w 6884912"/>
              <a:gd name="connsiteY21" fmla="*/ 639196 h 1161397"/>
              <a:gd name="connsiteX22" fmla="*/ 1326190 w 6884912"/>
              <a:gd name="connsiteY22" fmla="*/ 625955 h 1161397"/>
              <a:gd name="connsiteX23" fmla="*/ 1339600 w 6884912"/>
              <a:gd name="connsiteY23" fmla="*/ 616295 h 1161397"/>
              <a:gd name="connsiteX24" fmla="*/ 1340054 w 6884912"/>
              <a:gd name="connsiteY24" fmla="*/ 614022 h 1161397"/>
              <a:gd name="connsiteX25" fmla="*/ 1391606 w 6884912"/>
              <a:gd name="connsiteY25" fmla="*/ 615229 h 1161397"/>
              <a:gd name="connsiteX26" fmla="*/ 1397565 w 6884912"/>
              <a:gd name="connsiteY26" fmla="*/ 611490 h 1161397"/>
              <a:gd name="connsiteX27" fmla="*/ 1432302 w 6884912"/>
              <a:gd name="connsiteY27" fmla="*/ 617267 h 1161397"/>
              <a:gd name="connsiteX28" fmla="*/ 1449644 w 6884912"/>
              <a:gd name="connsiteY28" fmla="*/ 617591 h 1161397"/>
              <a:gd name="connsiteX29" fmla="*/ 1455793 w 6884912"/>
              <a:gd name="connsiteY29" fmla="*/ 623174 h 1161397"/>
              <a:gd name="connsiteX30" fmla="*/ 1480758 w 6884912"/>
              <a:gd name="connsiteY30" fmla="*/ 620863 h 1161397"/>
              <a:gd name="connsiteX31" fmla="*/ 1483154 w 6884912"/>
              <a:gd name="connsiteY31" fmla="*/ 618527 h 1161397"/>
              <a:gd name="connsiteX32" fmla="*/ 1505495 w 6884912"/>
              <a:gd name="connsiteY32" fmla="*/ 624325 h 1161397"/>
              <a:gd name="connsiteX33" fmla="*/ 1526340 w 6884912"/>
              <a:gd name="connsiteY33" fmla="*/ 638496 h 1161397"/>
              <a:gd name="connsiteX34" fmla="*/ 1731986 w 6884912"/>
              <a:gd name="connsiteY34" fmla="*/ 589682 h 1161397"/>
              <a:gd name="connsiteX35" fmla="*/ 1927935 w 6884912"/>
              <a:gd name="connsiteY35" fmla="*/ 628540 h 1161397"/>
              <a:gd name="connsiteX36" fmla="*/ 2039075 w 6884912"/>
              <a:gd name="connsiteY36" fmla="*/ 599964 h 1161397"/>
              <a:gd name="connsiteX37" fmla="*/ 2066980 w 6884912"/>
              <a:gd name="connsiteY37" fmla="*/ 550413 h 1161397"/>
              <a:gd name="connsiteX38" fmla="*/ 2352236 w 6884912"/>
              <a:gd name="connsiteY38" fmla="*/ 519602 h 1161397"/>
              <a:gd name="connsiteX39" fmla="*/ 2420791 w 6884912"/>
              <a:gd name="connsiteY39" fmla="*/ 492826 h 1161397"/>
              <a:gd name="connsiteX40" fmla="*/ 2489932 w 6884912"/>
              <a:gd name="connsiteY40" fmla="*/ 507864 h 1161397"/>
              <a:gd name="connsiteX41" fmla="*/ 2512917 w 6884912"/>
              <a:gd name="connsiteY41" fmla="*/ 489127 h 1161397"/>
              <a:gd name="connsiteX42" fmla="*/ 2516783 w 6884912"/>
              <a:gd name="connsiteY42" fmla="*/ 485473 h 1161397"/>
              <a:gd name="connsiteX43" fmla="*/ 2534360 w 6884912"/>
              <a:gd name="connsiteY43" fmla="*/ 480064 h 1161397"/>
              <a:gd name="connsiteX44" fmla="*/ 2536691 w 6884912"/>
              <a:gd name="connsiteY44" fmla="*/ 467018 h 1161397"/>
              <a:gd name="connsiteX45" fmla="*/ 2561265 w 6884912"/>
              <a:gd name="connsiteY45" fmla="*/ 450623 h 1161397"/>
              <a:gd name="connsiteX46" fmla="*/ 2594349 w 6884912"/>
              <a:gd name="connsiteY46" fmla="*/ 443884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222191 w 6884912"/>
              <a:gd name="connsiteY52" fmla="*/ 307887 h 1161397"/>
              <a:gd name="connsiteX53" fmla="*/ 3227953 w 6884912"/>
              <a:gd name="connsiteY53" fmla="*/ 297650 h 1161397"/>
              <a:gd name="connsiteX54" fmla="*/ 3510042 w 6884912"/>
              <a:gd name="connsiteY54" fmla="*/ 311820 h 1161397"/>
              <a:gd name="connsiteX55" fmla="*/ 3626773 w 6884912"/>
              <a:gd name="connsiteY55" fmla="*/ 290452 h 1161397"/>
              <a:gd name="connsiteX56" fmla="*/ 3666217 w 6884912"/>
              <a:gd name="connsiteY56" fmla="*/ 273255 h 1161397"/>
              <a:gd name="connsiteX57" fmla="*/ 3732427 w 6884912"/>
              <a:gd name="connsiteY57" fmla="*/ 245039 h 1161397"/>
              <a:gd name="connsiteX58" fmla="*/ 3777022 w 6884912"/>
              <a:gd name="connsiteY58" fmla="*/ 200276 h 1161397"/>
              <a:gd name="connsiteX59" fmla="*/ 3791246 w 6884912"/>
              <a:gd name="connsiteY59" fmla="*/ 189996 h 1161397"/>
              <a:gd name="connsiteX60" fmla="*/ 3819864 w 6884912"/>
              <a:gd name="connsiteY60" fmla="*/ 194605 h 1161397"/>
              <a:gd name="connsiteX61" fmla="*/ 3830398 w 6884912"/>
              <a:gd name="connsiteY61" fmla="*/ 188383 h 1161397"/>
              <a:gd name="connsiteX62" fmla="*/ 3834360 w 6884912"/>
              <a:gd name="connsiteY62" fmla="*/ 188992 h 1161397"/>
              <a:gd name="connsiteX63" fmla="*/ 3843715 w 6884912"/>
              <a:gd name="connsiteY63" fmla="*/ 188752 h 1161397"/>
              <a:gd name="connsiteX64" fmla="*/ 3842609 w 6884912"/>
              <a:gd name="connsiteY64" fmla="*/ 197386 h 1161397"/>
              <a:gd name="connsiteX65" fmla="*/ 3853961 w 6884912"/>
              <a:gd name="connsiteY65" fmla="*/ 213380 h 1161397"/>
              <a:gd name="connsiteX66" fmla="*/ 3907640 w 6884912"/>
              <a:gd name="connsiteY66" fmla="*/ 207568 h 1161397"/>
              <a:gd name="connsiteX67" fmla="*/ 3910449 w 6884912"/>
              <a:gd name="connsiteY67" fmla="*/ 197808 h 1161397"/>
              <a:gd name="connsiteX68" fmla="*/ 3917197 w 6884912"/>
              <a:gd name="connsiteY68" fmla="*/ 196121 h 1161397"/>
              <a:gd name="connsiteX69" fmla="*/ 3922400 w 6884912"/>
              <a:gd name="connsiteY69" fmla="*/ 205056 h 1161397"/>
              <a:gd name="connsiteX70" fmla="*/ 4013061 w 6884912"/>
              <a:gd name="connsiteY70" fmla="*/ 224874 h 1161397"/>
              <a:gd name="connsiteX71" fmla="*/ 4220717 w 6884912"/>
              <a:gd name="connsiteY71" fmla="*/ 192946 h 1161397"/>
              <a:gd name="connsiteX72" fmla="*/ 4228802 w 6884912"/>
              <a:gd name="connsiteY72" fmla="*/ 201468 h 1161397"/>
              <a:gd name="connsiteX73" fmla="*/ 4289361 w 6884912"/>
              <a:gd name="connsiteY73" fmla="*/ 196642 h 1161397"/>
              <a:gd name="connsiteX74" fmla="*/ 4498913 w 6884912"/>
              <a:gd name="connsiteY74" fmla="*/ 118915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844073 w 6884912"/>
              <a:gd name="connsiteY78" fmla="*/ 161768 h 1161397"/>
              <a:gd name="connsiteX79" fmla="*/ 4856454 w 6884912"/>
              <a:gd name="connsiteY79" fmla="*/ 130488 h 1161397"/>
              <a:gd name="connsiteX80" fmla="*/ 4920038 w 6884912"/>
              <a:gd name="connsiteY80" fmla="*/ 140418 h 1161397"/>
              <a:gd name="connsiteX81" fmla="*/ 5016639 w 6884912"/>
              <a:gd name="connsiteY81" fmla="*/ 158905 h 1161397"/>
              <a:gd name="connsiteX82" fmla="*/ 5072009 w 6884912"/>
              <a:gd name="connsiteY82" fmla="*/ 161502 h 1161397"/>
              <a:gd name="connsiteX83" fmla="*/ 5223626 w 6884912"/>
              <a:gd name="connsiteY83" fmla="*/ 177356 h 1161397"/>
              <a:gd name="connsiteX84" fmla="*/ 5375773 w 6884912"/>
              <a:gd name="connsiteY84" fmla="*/ 199913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141123 w 6884912"/>
              <a:gd name="connsiteY93" fmla="*/ 159923 h 1161397"/>
              <a:gd name="connsiteX94" fmla="*/ 6290640 w 6884912"/>
              <a:gd name="connsiteY94" fmla="*/ 167441 h 1161397"/>
              <a:gd name="connsiteX95" fmla="*/ 6322806 w 6884912"/>
              <a:gd name="connsiteY95" fmla="*/ 213293 h 1161397"/>
              <a:gd name="connsiteX96" fmla="*/ 6380420 w 6884912"/>
              <a:gd name="connsiteY96" fmla="*/ 173195 h 1161397"/>
              <a:gd name="connsiteX97" fmla="*/ 6507891 w 6884912"/>
              <a:gd name="connsiteY97" fmla="*/ 118474 h 1161397"/>
              <a:gd name="connsiteX98" fmla="*/ 6571807 w 6884912"/>
              <a:gd name="connsiteY98" fmla="*/ 98636 h 1161397"/>
              <a:gd name="connsiteX99" fmla="*/ 6671880 w 6884912"/>
              <a:gd name="connsiteY99" fmla="*/ 82931 h 1161397"/>
              <a:gd name="connsiteX100" fmla="*/ 6702266 w 6884912"/>
              <a:gd name="connsiteY100" fmla="*/ 75470 h 1161397"/>
              <a:gd name="connsiteX101" fmla="*/ 6845802 w 6884912"/>
              <a:gd name="connsiteY101" fmla="*/ 24496 h 1161397"/>
              <a:gd name="connsiteX102" fmla="*/ 6884912 w 6884912"/>
              <a:gd name="connsiteY10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66947 w 6884912"/>
              <a:gd name="connsiteY16" fmla="*/ 700762 h 1161397"/>
              <a:gd name="connsiteX17" fmla="*/ 1178135 w 6884912"/>
              <a:gd name="connsiteY17" fmla="*/ 698631 h 1161397"/>
              <a:gd name="connsiteX18" fmla="*/ 1178301 w 6884912"/>
              <a:gd name="connsiteY18" fmla="*/ 698094 h 1161397"/>
              <a:gd name="connsiteX19" fmla="*/ 1242716 w 6884912"/>
              <a:gd name="connsiteY19" fmla="*/ 698052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40054 w 6884912"/>
              <a:gd name="connsiteY23" fmla="*/ 614022 h 1161397"/>
              <a:gd name="connsiteX24" fmla="*/ 1391606 w 6884912"/>
              <a:gd name="connsiteY24" fmla="*/ 615229 h 1161397"/>
              <a:gd name="connsiteX25" fmla="*/ 1397565 w 6884912"/>
              <a:gd name="connsiteY25" fmla="*/ 611490 h 1161397"/>
              <a:gd name="connsiteX26" fmla="*/ 1432302 w 6884912"/>
              <a:gd name="connsiteY26" fmla="*/ 617267 h 1161397"/>
              <a:gd name="connsiteX27" fmla="*/ 1449644 w 6884912"/>
              <a:gd name="connsiteY27" fmla="*/ 617591 h 1161397"/>
              <a:gd name="connsiteX28" fmla="*/ 1455793 w 6884912"/>
              <a:gd name="connsiteY28" fmla="*/ 623174 h 1161397"/>
              <a:gd name="connsiteX29" fmla="*/ 1480758 w 6884912"/>
              <a:gd name="connsiteY29" fmla="*/ 620863 h 1161397"/>
              <a:gd name="connsiteX30" fmla="*/ 1483154 w 6884912"/>
              <a:gd name="connsiteY30" fmla="*/ 618527 h 1161397"/>
              <a:gd name="connsiteX31" fmla="*/ 1505495 w 6884912"/>
              <a:gd name="connsiteY31" fmla="*/ 624325 h 1161397"/>
              <a:gd name="connsiteX32" fmla="*/ 1526340 w 6884912"/>
              <a:gd name="connsiteY32" fmla="*/ 638496 h 1161397"/>
              <a:gd name="connsiteX33" fmla="*/ 1731986 w 6884912"/>
              <a:gd name="connsiteY33" fmla="*/ 589682 h 1161397"/>
              <a:gd name="connsiteX34" fmla="*/ 1927935 w 6884912"/>
              <a:gd name="connsiteY34" fmla="*/ 628540 h 1161397"/>
              <a:gd name="connsiteX35" fmla="*/ 2039075 w 6884912"/>
              <a:gd name="connsiteY35" fmla="*/ 599964 h 1161397"/>
              <a:gd name="connsiteX36" fmla="*/ 2066980 w 6884912"/>
              <a:gd name="connsiteY36" fmla="*/ 550413 h 1161397"/>
              <a:gd name="connsiteX37" fmla="*/ 2352236 w 6884912"/>
              <a:gd name="connsiteY37" fmla="*/ 519602 h 1161397"/>
              <a:gd name="connsiteX38" fmla="*/ 2420791 w 6884912"/>
              <a:gd name="connsiteY38" fmla="*/ 492826 h 1161397"/>
              <a:gd name="connsiteX39" fmla="*/ 2489932 w 6884912"/>
              <a:gd name="connsiteY39" fmla="*/ 507864 h 1161397"/>
              <a:gd name="connsiteX40" fmla="*/ 2512917 w 6884912"/>
              <a:gd name="connsiteY40" fmla="*/ 489127 h 1161397"/>
              <a:gd name="connsiteX41" fmla="*/ 2516783 w 6884912"/>
              <a:gd name="connsiteY41" fmla="*/ 485473 h 1161397"/>
              <a:gd name="connsiteX42" fmla="*/ 2534360 w 6884912"/>
              <a:gd name="connsiteY42" fmla="*/ 480064 h 1161397"/>
              <a:gd name="connsiteX43" fmla="*/ 2536691 w 6884912"/>
              <a:gd name="connsiteY43" fmla="*/ 467018 h 1161397"/>
              <a:gd name="connsiteX44" fmla="*/ 2561265 w 6884912"/>
              <a:gd name="connsiteY44" fmla="*/ 450623 h 1161397"/>
              <a:gd name="connsiteX45" fmla="*/ 2594349 w 6884912"/>
              <a:gd name="connsiteY45" fmla="*/ 443884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222191 w 6884912"/>
              <a:gd name="connsiteY51" fmla="*/ 307887 h 1161397"/>
              <a:gd name="connsiteX52" fmla="*/ 3227953 w 6884912"/>
              <a:gd name="connsiteY52" fmla="*/ 297650 h 1161397"/>
              <a:gd name="connsiteX53" fmla="*/ 3510042 w 6884912"/>
              <a:gd name="connsiteY53" fmla="*/ 311820 h 1161397"/>
              <a:gd name="connsiteX54" fmla="*/ 3626773 w 6884912"/>
              <a:gd name="connsiteY54" fmla="*/ 290452 h 1161397"/>
              <a:gd name="connsiteX55" fmla="*/ 3666217 w 6884912"/>
              <a:gd name="connsiteY55" fmla="*/ 273255 h 1161397"/>
              <a:gd name="connsiteX56" fmla="*/ 3732427 w 6884912"/>
              <a:gd name="connsiteY56" fmla="*/ 245039 h 1161397"/>
              <a:gd name="connsiteX57" fmla="*/ 3777022 w 6884912"/>
              <a:gd name="connsiteY57" fmla="*/ 200276 h 1161397"/>
              <a:gd name="connsiteX58" fmla="*/ 3791246 w 6884912"/>
              <a:gd name="connsiteY58" fmla="*/ 189996 h 1161397"/>
              <a:gd name="connsiteX59" fmla="*/ 3819864 w 6884912"/>
              <a:gd name="connsiteY59" fmla="*/ 194605 h 1161397"/>
              <a:gd name="connsiteX60" fmla="*/ 3830398 w 6884912"/>
              <a:gd name="connsiteY60" fmla="*/ 188383 h 1161397"/>
              <a:gd name="connsiteX61" fmla="*/ 3834360 w 6884912"/>
              <a:gd name="connsiteY61" fmla="*/ 188992 h 1161397"/>
              <a:gd name="connsiteX62" fmla="*/ 3843715 w 6884912"/>
              <a:gd name="connsiteY62" fmla="*/ 188752 h 1161397"/>
              <a:gd name="connsiteX63" fmla="*/ 3842609 w 6884912"/>
              <a:gd name="connsiteY63" fmla="*/ 197386 h 1161397"/>
              <a:gd name="connsiteX64" fmla="*/ 3853961 w 6884912"/>
              <a:gd name="connsiteY64" fmla="*/ 213380 h 1161397"/>
              <a:gd name="connsiteX65" fmla="*/ 3907640 w 6884912"/>
              <a:gd name="connsiteY65" fmla="*/ 207568 h 1161397"/>
              <a:gd name="connsiteX66" fmla="*/ 3910449 w 6884912"/>
              <a:gd name="connsiteY66" fmla="*/ 197808 h 1161397"/>
              <a:gd name="connsiteX67" fmla="*/ 3917197 w 6884912"/>
              <a:gd name="connsiteY67" fmla="*/ 196121 h 1161397"/>
              <a:gd name="connsiteX68" fmla="*/ 3922400 w 6884912"/>
              <a:gd name="connsiteY68" fmla="*/ 205056 h 1161397"/>
              <a:gd name="connsiteX69" fmla="*/ 4013061 w 6884912"/>
              <a:gd name="connsiteY69" fmla="*/ 224874 h 1161397"/>
              <a:gd name="connsiteX70" fmla="*/ 4220717 w 6884912"/>
              <a:gd name="connsiteY70" fmla="*/ 192946 h 1161397"/>
              <a:gd name="connsiteX71" fmla="*/ 4228802 w 6884912"/>
              <a:gd name="connsiteY71" fmla="*/ 201468 h 1161397"/>
              <a:gd name="connsiteX72" fmla="*/ 4289361 w 6884912"/>
              <a:gd name="connsiteY72" fmla="*/ 196642 h 1161397"/>
              <a:gd name="connsiteX73" fmla="*/ 4498913 w 6884912"/>
              <a:gd name="connsiteY73" fmla="*/ 118915 h 1161397"/>
              <a:gd name="connsiteX74" fmla="*/ 4617330 w 6884912"/>
              <a:gd name="connsiteY74" fmla="*/ 111163 h 1161397"/>
              <a:gd name="connsiteX75" fmla="*/ 4659778 w 6884912"/>
              <a:gd name="connsiteY75" fmla="*/ 118219 h 1161397"/>
              <a:gd name="connsiteX76" fmla="*/ 4730870 w 6884912"/>
              <a:gd name="connsiteY76" fmla="*/ 129432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375773 w 6884912"/>
              <a:gd name="connsiteY83" fmla="*/ 199913 h 1161397"/>
              <a:gd name="connsiteX84" fmla="*/ 5467502 w 6884912"/>
              <a:gd name="connsiteY84" fmla="*/ 250963 h 1161397"/>
              <a:gd name="connsiteX85" fmla="*/ 5592395 w 6884912"/>
              <a:gd name="connsiteY85" fmla="*/ 265434 h 1161397"/>
              <a:gd name="connsiteX86" fmla="*/ 5613532 w 6884912"/>
              <a:gd name="connsiteY86" fmla="*/ 273379 h 1161397"/>
              <a:gd name="connsiteX87" fmla="*/ 5642173 w 6884912"/>
              <a:gd name="connsiteY87" fmla="*/ 266904 h 1161397"/>
              <a:gd name="connsiteX88" fmla="*/ 5756910 w 6884912"/>
              <a:gd name="connsiteY88" fmla="*/ 239211 h 1161397"/>
              <a:gd name="connsiteX89" fmla="*/ 5846667 w 6884912"/>
              <a:gd name="connsiteY89" fmla="*/ 201786 h 1161397"/>
              <a:gd name="connsiteX90" fmla="*/ 5960732 w 6884912"/>
              <a:gd name="connsiteY90" fmla="*/ 220708 h 1161397"/>
              <a:gd name="connsiteX91" fmla="*/ 6029542 w 6884912"/>
              <a:gd name="connsiteY91" fmla="*/ 210339 h 1161397"/>
              <a:gd name="connsiteX92" fmla="*/ 6141123 w 6884912"/>
              <a:gd name="connsiteY92" fmla="*/ 159923 h 1161397"/>
              <a:gd name="connsiteX93" fmla="*/ 6290640 w 6884912"/>
              <a:gd name="connsiteY93" fmla="*/ 167441 h 1161397"/>
              <a:gd name="connsiteX94" fmla="*/ 6322806 w 6884912"/>
              <a:gd name="connsiteY94" fmla="*/ 213293 h 1161397"/>
              <a:gd name="connsiteX95" fmla="*/ 6380420 w 6884912"/>
              <a:gd name="connsiteY95" fmla="*/ 173195 h 1161397"/>
              <a:gd name="connsiteX96" fmla="*/ 6507891 w 6884912"/>
              <a:gd name="connsiteY96" fmla="*/ 118474 h 1161397"/>
              <a:gd name="connsiteX97" fmla="*/ 6571807 w 6884912"/>
              <a:gd name="connsiteY97" fmla="*/ 98636 h 1161397"/>
              <a:gd name="connsiteX98" fmla="*/ 6671880 w 6884912"/>
              <a:gd name="connsiteY98" fmla="*/ 82931 h 1161397"/>
              <a:gd name="connsiteX99" fmla="*/ 6702266 w 6884912"/>
              <a:gd name="connsiteY99" fmla="*/ 75470 h 1161397"/>
              <a:gd name="connsiteX100" fmla="*/ 6845802 w 6884912"/>
              <a:gd name="connsiteY100" fmla="*/ 24496 h 1161397"/>
              <a:gd name="connsiteX101" fmla="*/ 6884912 w 6884912"/>
              <a:gd name="connsiteY10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78135 w 6884912"/>
              <a:gd name="connsiteY16" fmla="*/ 698631 h 1161397"/>
              <a:gd name="connsiteX17" fmla="*/ 1178301 w 6884912"/>
              <a:gd name="connsiteY17" fmla="*/ 698094 h 1161397"/>
              <a:gd name="connsiteX18" fmla="*/ 1242716 w 6884912"/>
              <a:gd name="connsiteY18" fmla="*/ 698052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40054 w 6884912"/>
              <a:gd name="connsiteY22" fmla="*/ 614022 h 1161397"/>
              <a:gd name="connsiteX23" fmla="*/ 1391606 w 6884912"/>
              <a:gd name="connsiteY23" fmla="*/ 615229 h 1161397"/>
              <a:gd name="connsiteX24" fmla="*/ 1397565 w 6884912"/>
              <a:gd name="connsiteY24" fmla="*/ 611490 h 1161397"/>
              <a:gd name="connsiteX25" fmla="*/ 1432302 w 6884912"/>
              <a:gd name="connsiteY25" fmla="*/ 617267 h 1161397"/>
              <a:gd name="connsiteX26" fmla="*/ 1449644 w 6884912"/>
              <a:gd name="connsiteY26" fmla="*/ 617591 h 1161397"/>
              <a:gd name="connsiteX27" fmla="*/ 1455793 w 6884912"/>
              <a:gd name="connsiteY27" fmla="*/ 623174 h 1161397"/>
              <a:gd name="connsiteX28" fmla="*/ 1480758 w 6884912"/>
              <a:gd name="connsiteY28" fmla="*/ 620863 h 1161397"/>
              <a:gd name="connsiteX29" fmla="*/ 1483154 w 6884912"/>
              <a:gd name="connsiteY29" fmla="*/ 618527 h 1161397"/>
              <a:gd name="connsiteX30" fmla="*/ 1505495 w 6884912"/>
              <a:gd name="connsiteY30" fmla="*/ 624325 h 1161397"/>
              <a:gd name="connsiteX31" fmla="*/ 1526340 w 6884912"/>
              <a:gd name="connsiteY31" fmla="*/ 638496 h 1161397"/>
              <a:gd name="connsiteX32" fmla="*/ 1731986 w 6884912"/>
              <a:gd name="connsiteY32" fmla="*/ 589682 h 1161397"/>
              <a:gd name="connsiteX33" fmla="*/ 1927935 w 6884912"/>
              <a:gd name="connsiteY33" fmla="*/ 628540 h 1161397"/>
              <a:gd name="connsiteX34" fmla="*/ 2039075 w 6884912"/>
              <a:gd name="connsiteY34" fmla="*/ 599964 h 1161397"/>
              <a:gd name="connsiteX35" fmla="*/ 2066980 w 6884912"/>
              <a:gd name="connsiteY35" fmla="*/ 550413 h 1161397"/>
              <a:gd name="connsiteX36" fmla="*/ 2352236 w 6884912"/>
              <a:gd name="connsiteY36" fmla="*/ 519602 h 1161397"/>
              <a:gd name="connsiteX37" fmla="*/ 2420791 w 6884912"/>
              <a:gd name="connsiteY37" fmla="*/ 492826 h 1161397"/>
              <a:gd name="connsiteX38" fmla="*/ 2489932 w 6884912"/>
              <a:gd name="connsiteY38" fmla="*/ 507864 h 1161397"/>
              <a:gd name="connsiteX39" fmla="*/ 2512917 w 6884912"/>
              <a:gd name="connsiteY39" fmla="*/ 489127 h 1161397"/>
              <a:gd name="connsiteX40" fmla="*/ 2516783 w 6884912"/>
              <a:gd name="connsiteY40" fmla="*/ 485473 h 1161397"/>
              <a:gd name="connsiteX41" fmla="*/ 2534360 w 6884912"/>
              <a:gd name="connsiteY41" fmla="*/ 480064 h 1161397"/>
              <a:gd name="connsiteX42" fmla="*/ 2536691 w 6884912"/>
              <a:gd name="connsiteY42" fmla="*/ 467018 h 1161397"/>
              <a:gd name="connsiteX43" fmla="*/ 2561265 w 6884912"/>
              <a:gd name="connsiteY43" fmla="*/ 450623 h 1161397"/>
              <a:gd name="connsiteX44" fmla="*/ 2594349 w 6884912"/>
              <a:gd name="connsiteY44" fmla="*/ 443884 h 1161397"/>
              <a:gd name="connsiteX45" fmla="*/ 2754324 w 6884912"/>
              <a:gd name="connsiteY45" fmla="*/ 424766 h 1161397"/>
              <a:gd name="connsiteX46" fmla="*/ 2848470 w 6884912"/>
              <a:gd name="connsiteY46" fmla="*/ 405966 h 1161397"/>
              <a:gd name="connsiteX47" fmla="*/ 2881772 w 6884912"/>
              <a:gd name="connsiteY47" fmla="*/ 387260 h 1161397"/>
              <a:gd name="connsiteX48" fmla="*/ 2929932 w 6884912"/>
              <a:gd name="connsiteY48" fmla="*/ 368912 h 1161397"/>
              <a:gd name="connsiteX49" fmla="*/ 3013020 w 6884912"/>
              <a:gd name="connsiteY49" fmla="*/ 327578 h 1161397"/>
              <a:gd name="connsiteX50" fmla="*/ 3222191 w 6884912"/>
              <a:gd name="connsiteY50" fmla="*/ 307887 h 1161397"/>
              <a:gd name="connsiteX51" fmla="*/ 3227953 w 6884912"/>
              <a:gd name="connsiteY51" fmla="*/ 297650 h 1161397"/>
              <a:gd name="connsiteX52" fmla="*/ 3510042 w 6884912"/>
              <a:gd name="connsiteY52" fmla="*/ 311820 h 1161397"/>
              <a:gd name="connsiteX53" fmla="*/ 3626773 w 6884912"/>
              <a:gd name="connsiteY53" fmla="*/ 290452 h 1161397"/>
              <a:gd name="connsiteX54" fmla="*/ 3666217 w 6884912"/>
              <a:gd name="connsiteY54" fmla="*/ 273255 h 1161397"/>
              <a:gd name="connsiteX55" fmla="*/ 3732427 w 6884912"/>
              <a:gd name="connsiteY55" fmla="*/ 245039 h 1161397"/>
              <a:gd name="connsiteX56" fmla="*/ 3777022 w 6884912"/>
              <a:gd name="connsiteY56" fmla="*/ 200276 h 1161397"/>
              <a:gd name="connsiteX57" fmla="*/ 3791246 w 6884912"/>
              <a:gd name="connsiteY57" fmla="*/ 189996 h 1161397"/>
              <a:gd name="connsiteX58" fmla="*/ 3819864 w 6884912"/>
              <a:gd name="connsiteY58" fmla="*/ 194605 h 1161397"/>
              <a:gd name="connsiteX59" fmla="*/ 3830398 w 6884912"/>
              <a:gd name="connsiteY59" fmla="*/ 188383 h 1161397"/>
              <a:gd name="connsiteX60" fmla="*/ 3834360 w 6884912"/>
              <a:gd name="connsiteY60" fmla="*/ 188992 h 1161397"/>
              <a:gd name="connsiteX61" fmla="*/ 3843715 w 6884912"/>
              <a:gd name="connsiteY61" fmla="*/ 188752 h 1161397"/>
              <a:gd name="connsiteX62" fmla="*/ 3842609 w 6884912"/>
              <a:gd name="connsiteY62" fmla="*/ 197386 h 1161397"/>
              <a:gd name="connsiteX63" fmla="*/ 3853961 w 6884912"/>
              <a:gd name="connsiteY63" fmla="*/ 213380 h 1161397"/>
              <a:gd name="connsiteX64" fmla="*/ 3907640 w 6884912"/>
              <a:gd name="connsiteY64" fmla="*/ 207568 h 1161397"/>
              <a:gd name="connsiteX65" fmla="*/ 3910449 w 6884912"/>
              <a:gd name="connsiteY65" fmla="*/ 197808 h 1161397"/>
              <a:gd name="connsiteX66" fmla="*/ 3917197 w 6884912"/>
              <a:gd name="connsiteY66" fmla="*/ 196121 h 1161397"/>
              <a:gd name="connsiteX67" fmla="*/ 3922400 w 6884912"/>
              <a:gd name="connsiteY67" fmla="*/ 205056 h 1161397"/>
              <a:gd name="connsiteX68" fmla="*/ 4013061 w 6884912"/>
              <a:gd name="connsiteY68" fmla="*/ 224874 h 1161397"/>
              <a:gd name="connsiteX69" fmla="*/ 4220717 w 6884912"/>
              <a:gd name="connsiteY69" fmla="*/ 192946 h 1161397"/>
              <a:gd name="connsiteX70" fmla="*/ 4228802 w 6884912"/>
              <a:gd name="connsiteY70" fmla="*/ 201468 h 1161397"/>
              <a:gd name="connsiteX71" fmla="*/ 4289361 w 6884912"/>
              <a:gd name="connsiteY71" fmla="*/ 196642 h 1161397"/>
              <a:gd name="connsiteX72" fmla="*/ 4498913 w 6884912"/>
              <a:gd name="connsiteY72" fmla="*/ 118915 h 1161397"/>
              <a:gd name="connsiteX73" fmla="*/ 4617330 w 6884912"/>
              <a:gd name="connsiteY73" fmla="*/ 111163 h 1161397"/>
              <a:gd name="connsiteX74" fmla="*/ 4659778 w 6884912"/>
              <a:gd name="connsiteY74" fmla="*/ 118219 h 1161397"/>
              <a:gd name="connsiteX75" fmla="*/ 4730870 w 6884912"/>
              <a:gd name="connsiteY75" fmla="*/ 129432 h 1161397"/>
              <a:gd name="connsiteX76" fmla="*/ 4844073 w 6884912"/>
              <a:gd name="connsiteY76" fmla="*/ 161768 h 1161397"/>
              <a:gd name="connsiteX77" fmla="*/ 4856454 w 6884912"/>
              <a:gd name="connsiteY77" fmla="*/ 130488 h 1161397"/>
              <a:gd name="connsiteX78" fmla="*/ 4920038 w 6884912"/>
              <a:gd name="connsiteY78" fmla="*/ 140418 h 1161397"/>
              <a:gd name="connsiteX79" fmla="*/ 5016639 w 6884912"/>
              <a:gd name="connsiteY79" fmla="*/ 158905 h 1161397"/>
              <a:gd name="connsiteX80" fmla="*/ 5072009 w 6884912"/>
              <a:gd name="connsiteY80" fmla="*/ 161502 h 1161397"/>
              <a:gd name="connsiteX81" fmla="*/ 5223626 w 6884912"/>
              <a:gd name="connsiteY81" fmla="*/ 177356 h 1161397"/>
              <a:gd name="connsiteX82" fmla="*/ 5375773 w 6884912"/>
              <a:gd name="connsiteY82" fmla="*/ 199913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5960732 w 6884912"/>
              <a:gd name="connsiteY89" fmla="*/ 220708 h 1161397"/>
              <a:gd name="connsiteX90" fmla="*/ 6029542 w 6884912"/>
              <a:gd name="connsiteY90" fmla="*/ 210339 h 1161397"/>
              <a:gd name="connsiteX91" fmla="*/ 6141123 w 6884912"/>
              <a:gd name="connsiteY91" fmla="*/ 159923 h 1161397"/>
              <a:gd name="connsiteX92" fmla="*/ 6290640 w 6884912"/>
              <a:gd name="connsiteY92" fmla="*/ 167441 h 1161397"/>
              <a:gd name="connsiteX93" fmla="*/ 6322806 w 6884912"/>
              <a:gd name="connsiteY93" fmla="*/ 213293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178301 w 6884912"/>
              <a:gd name="connsiteY16" fmla="*/ 698094 h 1161397"/>
              <a:gd name="connsiteX17" fmla="*/ 1242716 w 6884912"/>
              <a:gd name="connsiteY17" fmla="*/ 698052 h 1161397"/>
              <a:gd name="connsiteX18" fmla="*/ 1299977 w 6884912"/>
              <a:gd name="connsiteY18" fmla="*/ 639196 h 1161397"/>
              <a:gd name="connsiteX19" fmla="*/ 1326190 w 6884912"/>
              <a:gd name="connsiteY19" fmla="*/ 625955 h 1161397"/>
              <a:gd name="connsiteX20" fmla="*/ 1339600 w 6884912"/>
              <a:gd name="connsiteY20" fmla="*/ 616295 h 1161397"/>
              <a:gd name="connsiteX21" fmla="*/ 1340054 w 6884912"/>
              <a:gd name="connsiteY21" fmla="*/ 614022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26340 w 6884912"/>
              <a:gd name="connsiteY30" fmla="*/ 638496 h 1161397"/>
              <a:gd name="connsiteX31" fmla="*/ 1731986 w 6884912"/>
              <a:gd name="connsiteY31" fmla="*/ 589682 h 1161397"/>
              <a:gd name="connsiteX32" fmla="*/ 1927935 w 6884912"/>
              <a:gd name="connsiteY32" fmla="*/ 628540 h 1161397"/>
              <a:gd name="connsiteX33" fmla="*/ 2039075 w 6884912"/>
              <a:gd name="connsiteY33" fmla="*/ 599964 h 1161397"/>
              <a:gd name="connsiteX34" fmla="*/ 2066980 w 6884912"/>
              <a:gd name="connsiteY34" fmla="*/ 550413 h 1161397"/>
              <a:gd name="connsiteX35" fmla="*/ 2352236 w 6884912"/>
              <a:gd name="connsiteY35" fmla="*/ 519602 h 1161397"/>
              <a:gd name="connsiteX36" fmla="*/ 2420791 w 6884912"/>
              <a:gd name="connsiteY36" fmla="*/ 492826 h 1161397"/>
              <a:gd name="connsiteX37" fmla="*/ 2489932 w 6884912"/>
              <a:gd name="connsiteY37" fmla="*/ 507864 h 1161397"/>
              <a:gd name="connsiteX38" fmla="*/ 2512917 w 6884912"/>
              <a:gd name="connsiteY38" fmla="*/ 489127 h 1161397"/>
              <a:gd name="connsiteX39" fmla="*/ 2516783 w 6884912"/>
              <a:gd name="connsiteY39" fmla="*/ 485473 h 1161397"/>
              <a:gd name="connsiteX40" fmla="*/ 2534360 w 6884912"/>
              <a:gd name="connsiteY40" fmla="*/ 480064 h 1161397"/>
              <a:gd name="connsiteX41" fmla="*/ 2536691 w 6884912"/>
              <a:gd name="connsiteY41" fmla="*/ 467018 h 1161397"/>
              <a:gd name="connsiteX42" fmla="*/ 2561265 w 6884912"/>
              <a:gd name="connsiteY42" fmla="*/ 450623 h 1161397"/>
              <a:gd name="connsiteX43" fmla="*/ 2594349 w 6884912"/>
              <a:gd name="connsiteY43" fmla="*/ 443884 h 1161397"/>
              <a:gd name="connsiteX44" fmla="*/ 2754324 w 6884912"/>
              <a:gd name="connsiteY44" fmla="*/ 424766 h 1161397"/>
              <a:gd name="connsiteX45" fmla="*/ 2848470 w 6884912"/>
              <a:gd name="connsiteY45" fmla="*/ 405966 h 1161397"/>
              <a:gd name="connsiteX46" fmla="*/ 2881772 w 6884912"/>
              <a:gd name="connsiteY46" fmla="*/ 387260 h 1161397"/>
              <a:gd name="connsiteX47" fmla="*/ 2929932 w 6884912"/>
              <a:gd name="connsiteY47" fmla="*/ 368912 h 1161397"/>
              <a:gd name="connsiteX48" fmla="*/ 3013020 w 6884912"/>
              <a:gd name="connsiteY48" fmla="*/ 327578 h 1161397"/>
              <a:gd name="connsiteX49" fmla="*/ 3222191 w 6884912"/>
              <a:gd name="connsiteY49" fmla="*/ 307887 h 1161397"/>
              <a:gd name="connsiteX50" fmla="*/ 3227953 w 6884912"/>
              <a:gd name="connsiteY50" fmla="*/ 297650 h 1161397"/>
              <a:gd name="connsiteX51" fmla="*/ 3510042 w 6884912"/>
              <a:gd name="connsiteY51" fmla="*/ 311820 h 1161397"/>
              <a:gd name="connsiteX52" fmla="*/ 3626773 w 6884912"/>
              <a:gd name="connsiteY52" fmla="*/ 290452 h 1161397"/>
              <a:gd name="connsiteX53" fmla="*/ 3666217 w 6884912"/>
              <a:gd name="connsiteY53" fmla="*/ 273255 h 1161397"/>
              <a:gd name="connsiteX54" fmla="*/ 3732427 w 6884912"/>
              <a:gd name="connsiteY54" fmla="*/ 245039 h 1161397"/>
              <a:gd name="connsiteX55" fmla="*/ 3777022 w 6884912"/>
              <a:gd name="connsiteY55" fmla="*/ 200276 h 1161397"/>
              <a:gd name="connsiteX56" fmla="*/ 3791246 w 6884912"/>
              <a:gd name="connsiteY56" fmla="*/ 189996 h 1161397"/>
              <a:gd name="connsiteX57" fmla="*/ 3819864 w 6884912"/>
              <a:gd name="connsiteY57" fmla="*/ 194605 h 1161397"/>
              <a:gd name="connsiteX58" fmla="*/ 3830398 w 6884912"/>
              <a:gd name="connsiteY58" fmla="*/ 188383 h 1161397"/>
              <a:gd name="connsiteX59" fmla="*/ 3834360 w 6884912"/>
              <a:gd name="connsiteY59" fmla="*/ 188992 h 1161397"/>
              <a:gd name="connsiteX60" fmla="*/ 3843715 w 6884912"/>
              <a:gd name="connsiteY60" fmla="*/ 188752 h 1161397"/>
              <a:gd name="connsiteX61" fmla="*/ 3842609 w 6884912"/>
              <a:gd name="connsiteY61" fmla="*/ 197386 h 1161397"/>
              <a:gd name="connsiteX62" fmla="*/ 3853961 w 6884912"/>
              <a:gd name="connsiteY62" fmla="*/ 213380 h 1161397"/>
              <a:gd name="connsiteX63" fmla="*/ 3907640 w 6884912"/>
              <a:gd name="connsiteY63" fmla="*/ 207568 h 1161397"/>
              <a:gd name="connsiteX64" fmla="*/ 3910449 w 6884912"/>
              <a:gd name="connsiteY64" fmla="*/ 197808 h 1161397"/>
              <a:gd name="connsiteX65" fmla="*/ 3917197 w 6884912"/>
              <a:gd name="connsiteY65" fmla="*/ 196121 h 1161397"/>
              <a:gd name="connsiteX66" fmla="*/ 3922400 w 6884912"/>
              <a:gd name="connsiteY66" fmla="*/ 205056 h 1161397"/>
              <a:gd name="connsiteX67" fmla="*/ 4013061 w 6884912"/>
              <a:gd name="connsiteY67" fmla="*/ 224874 h 1161397"/>
              <a:gd name="connsiteX68" fmla="*/ 4220717 w 6884912"/>
              <a:gd name="connsiteY68" fmla="*/ 192946 h 1161397"/>
              <a:gd name="connsiteX69" fmla="*/ 4228802 w 6884912"/>
              <a:gd name="connsiteY69" fmla="*/ 201468 h 1161397"/>
              <a:gd name="connsiteX70" fmla="*/ 4289361 w 6884912"/>
              <a:gd name="connsiteY70" fmla="*/ 196642 h 1161397"/>
              <a:gd name="connsiteX71" fmla="*/ 4498913 w 6884912"/>
              <a:gd name="connsiteY71" fmla="*/ 118915 h 1161397"/>
              <a:gd name="connsiteX72" fmla="*/ 4617330 w 6884912"/>
              <a:gd name="connsiteY72" fmla="*/ 111163 h 1161397"/>
              <a:gd name="connsiteX73" fmla="*/ 4659778 w 6884912"/>
              <a:gd name="connsiteY73" fmla="*/ 118219 h 1161397"/>
              <a:gd name="connsiteX74" fmla="*/ 4730870 w 6884912"/>
              <a:gd name="connsiteY74" fmla="*/ 129432 h 1161397"/>
              <a:gd name="connsiteX75" fmla="*/ 4844073 w 6884912"/>
              <a:gd name="connsiteY75" fmla="*/ 161768 h 1161397"/>
              <a:gd name="connsiteX76" fmla="*/ 4856454 w 6884912"/>
              <a:gd name="connsiteY76" fmla="*/ 130488 h 1161397"/>
              <a:gd name="connsiteX77" fmla="*/ 4920038 w 6884912"/>
              <a:gd name="connsiteY77" fmla="*/ 140418 h 1161397"/>
              <a:gd name="connsiteX78" fmla="*/ 5016639 w 6884912"/>
              <a:gd name="connsiteY78" fmla="*/ 158905 h 1161397"/>
              <a:gd name="connsiteX79" fmla="*/ 5072009 w 6884912"/>
              <a:gd name="connsiteY79" fmla="*/ 161502 h 1161397"/>
              <a:gd name="connsiteX80" fmla="*/ 5223626 w 6884912"/>
              <a:gd name="connsiteY80" fmla="*/ 177356 h 1161397"/>
              <a:gd name="connsiteX81" fmla="*/ 5375773 w 6884912"/>
              <a:gd name="connsiteY81" fmla="*/ 199913 h 1161397"/>
              <a:gd name="connsiteX82" fmla="*/ 5467502 w 6884912"/>
              <a:gd name="connsiteY82" fmla="*/ 250963 h 1161397"/>
              <a:gd name="connsiteX83" fmla="*/ 5592395 w 6884912"/>
              <a:gd name="connsiteY83" fmla="*/ 265434 h 1161397"/>
              <a:gd name="connsiteX84" fmla="*/ 5613532 w 6884912"/>
              <a:gd name="connsiteY84" fmla="*/ 273379 h 1161397"/>
              <a:gd name="connsiteX85" fmla="*/ 5642173 w 6884912"/>
              <a:gd name="connsiteY85" fmla="*/ 266904 h 1161397"/>
              <a:gd name="connsiteX86" fmla="*/ 5756910 w 6884912"/>
              <a:gd name="connsiteY86" fmla="*/ 239211 h 1161397"/>
              <a:gd name="connsiteX87" fmla="*/ 5846667 w 6884912"/>
              <a:gd name="connsiteY87" fmla="*/ 201786 h 1161397"/>
              <a:gd name="connsiteX88" fmla="*/ 5960732 w 6884912"/>
              <a:gd name="connsiteY88" fmla="*/ 220708 h 1161397"/>
              <a:gd name="connsiteX89" fmla="*/ 6029542 w 6884912"/>
              <a:gd name="connsiteY89" fmla="*/ 210339 h 1161397"/>
              <a:gd name="connsiteX90" fmla="*/ 6141123 w 6884912"/>
              <a:gd name="connsiteY90" fmla="*/ 159923 h 1161397"/>
              <a:gd name="connsiteX91" fmla="*/ 6290640 w 6884912"/>
              <a:gd name="connsiteY91" fmla="*/ 167441 h 1161397"/>
              <a:gd name="connsiteX92" fmla="*/ 6322806 w 6884912"/>
              <a:gd name="connsiteY92" fmla="*/ 213293 h 1161397"/>
              <a:gd name="connsiteX93" fmla="*/ 6380420 w 6884912"/>
              <a:gd name="connsiteY93" fmla="*/ 173195 h 1161397"/>
              <a:gd name="connsiteX94" fmla="*/ 6507891 w 6884912"/>
              <a:gd name="connsiteY94" fmla="*/ 118474 h 1161397"/>
              <a:gd name="connsiteX95" fmla="*/ 6571807 w 6884912"/>
              <a:gd name="connsiteY95" fmla="*/ 98636 h 1161397"/>
              <a:gd name="connsiteX96" fmla="*/ 6671880 w 6884912"/>
              <a:gd name="connsiteY96" fmla="*/ 82931 h 1161397"/>
              <a:gd name="connsiteX97" fmla="*/ 6702266 w 6884912"/>
              <a:gd name="connsiteY97" fmla="*/ 75470 h 1161397"/>
              <a:gd name="connsiteX98" fmla="*/ 6845802 w 6884912"/>
              <a:gd name="connsiteY98" fmla="*/ 24496 h 1161397"/>
              <a:gd name="connsiteX99" fmla="*/ 6884912 w 6884912"/>
              <a:gd name="connsiteY9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7166 w 6884912"/>
              <a:gd name="connsiteY14" fmla="*/ 744338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884912" h="1161397">
                <a:moveTo>
                  <a:pt x="6884912" y="0"/>
                </a:moveTo>
                <a:lnTo>
                  <a:pt x="6884912" y="1161397"/>
                </a:lnTo>
                <a:lnTo>
                  <a:pt x="0" y="1161397"/>
                </a:lnTo>
                <a:lnTo>
                  <a:pt x="27135" y="1147460"/>
                </a:lnTo>
                <a:cubicBezTo>
                  <a:pt x="57431" y="1167048"/>
                  <a:pt x="61886" y="1088181"/>
                  <a:pt x="115388" y="1111320"/>
                </a:cubicBezTo>
                <a:cubicBezTo>
                  <a:pt x="146435" y="1096221"/>
                  <a:pt x="156823" y="1079485"/>
                  <a:pt x="213420" y="1056868"/>
                </a:cubicBezTo>
                <a:cubicBezTo>
                  <a:pt x="288217" y="1040787"/>
                  <a:pt x="383333" y="1044881"/>
                  <a:pt x="454970" y="1023343"/>
                </a:cubicBezTo>
                <a:cubicBezTo>
                  <a:pt x="440966" y="999969"/>
                  <a:pt x="571419" y="1006841"/>
                  <a:pt x="548162" y="984908"/>
                </a:cubicBezTo>
                <a:cubicBezTo>
                  <a:pt x="561321" y="956563"/>
                  <a:pt x="637415" y="1010272"/>
                  <a:pt x="651408" y="984938"/>
                </a:cubicBezTo>
                <a:cubicBezTo>
                  <a:pt x="671652" y="980952"/>
                  <a:pt x="698726" y="950833"/>
                  <a:pt x="723108" y="941904"/>
                </a:cubicBezTo>
                <a:cubicBezTo>
                  <a:pt x="760262" y="946949"/>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6251" y="768649"/>
                  <a:pt x="1137166" y="744338"/>
                </a:cubicBezTo>
                <a:lnTo>
                  <a:pt x="1207847" y="689087"/>
                </a:lnTo>
                <a:cubicBezTo>
                  <a:pt x="1226429" y="687736"/>
                  <a:pt x="1222409" y="707958"/>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cubicBezTo>
                  <a:pt x="1339751" y="615537"/>
                  <a:pt x="1339903" y="614780"/>
                  <a:pt x="1340054" y="614022"/>
                </a:cubicBez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61730" y="317407"/>
                  <a:pt x="3186369" y="312875"/>
                  <a:pt x="3222191" y="307887"/>
                </a:cubicBezTo>
                <a:cubicBezTo>
                  <a:pt x="3223593" y="304249"/>
                  <a:pt x="3179978" y="296995"/>
                  <a:pt x="3227953" y="297650"/>
                </a:cubicBezTo>
                <a:cubicBezTo>
                  <a:pt x="3275928" y="298306"/>
                  <a:pt x="3443572" y="313020"/>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62781" y="222856"/>
                  <a:pt x="4184760" y="196847"/>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61586" y="136690"/>
                  <a:pt x="4823142" y="161592"/>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7769" y="214252"/>
                  <a:pt x="6349573" y="188998"/>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logo with text on it&#10;&#10;Description automatically generated">
            <a:extLst>
              <a:ext uri="{FF2B5EF4-FFF2-40B4-BE49-F238E27FC236}">
                <a16:creationId xmlns:a16="http://schemas.microsoft.com/office/drawing/2014/main" id="{169BDD38-67A1-0025-B992-DB54E96EFFF8}"/>
              </a:ext>
            </a:extLst>
          </p:cNvPr>
          <p:cNvPicPr>
            <a:picLocks noChangeAspect="1"/>
          </p:cNvPicPr>
          <p:nvPr/>
        </p:nvPicPr>
        <p:blipFill>
          <a:blip r:embed="rId5"/>
          <a:stretch>
            <a:fillRect/>
          </a:stretch>
        </p:blipFill>
        <p:spPr>
          <a:xfrm>
            <a:off x="10655152" y="75251"/>
            <a:ext cx="1390844" cy="1305107"/>
          </a:xfrm>
          <a:prstGeom prst="rect">
            <a:avLst/>
          </a:prstGeom>
        </p:spPr>
      </p:pic>
      <p:sp>
        <p:nvSpPr>
          <p:cNvPr id="8" name="Content Placeholder 26">
            <a:extLst>
              <a:ext uri="{FF2B5EF4-FFF2-40B4-BE49-F238E27FC236}">
                <a16:creationId xmlns:a16="http://schemas.microsoft.com/office/drawing/2014/main" id="{55A3CBD9-847F-E26E-B3F1-A65E9EE4D424}"/>
              </a:ext>
            </a:extLst>
          </p:cNvPr>
          <p:cNvSpPr txBox="1">
            <a:spLocks/>
          </p:cNvSpPr>
          <p:nvPr/>
        </p:nvSpPr>
        <p:spPr>
          <a:xfrm>
            <a:off x="554447" y="383989"/>
            <a:ext cx="9702799" cy="83954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900" b="1" dirty="0"/>
              <a:t>Results (14/19)</a:t>
            </a:r>
            <a:endParaRPr lang="en-US" b="1" dirty="0"/>
          </a:p>
        </p:txBody>
      </p:sp>
      <p:sp>
        <p:nvSpPr>
          <p:cNvPr id="10" name="Content Placeholder 9">
            <a:extLst>
              <a:ext uri="{FF2B5EF4-FFF2-40B4-BE49-F238E27FC236}">
                <a16:creationId xmlns:a16="http://schemas.microsoft.com/office/drawing/2014/main" id="{B676CA1F-1918-3B68-741B-1FCDAAEB1912}"/>
              </a:ext>
            </a:extLst>
          </p:cNvPr>
          <p:cNvSpPr>
            <a:spLocks noGrp="1"/>
          </p:cNvSpPr>
          <p:nvPr>
            <p:ph idx="1"/>
          </p:nvPr>
        </p:nvSpPr>
        <p:spPr>
          <a:xfrm>
            <a:off x="409902" y="1056983"/>
            <a:ext cx="10641725" cy="830997"/>
          </a:xfrm>
        </p:spPr>
        <p:txBody>
          <a:bodyPr>
            <a:noAutofit/>
          </a:bodyPr>
          <a:lstStyle/>
          <a:p>
            <a:pPr marL="0" indent="0" algn="just">
              <a:buNone/>
            </a:pPr>
            <a:r>
              <a:rPr lang="en-US" sz="2400"/>
              <a:t> HS Central Rib – Edge displacement</a:t>
            </a:r>
            <a:endParaRPr lang="en-US" sz="2400" dirty="0"/>
          </a:p>
        </p:txBody>
      </p:sp>
      <p:pic>
        <p:nvPicPr>
          <p:cNvPr id="2" name="recording2024.27.2_15.27.56" descr="A computer screen shot of a computer&#10;&#10;Description automatically generated">
            <a:hlinkClick r:id="" action="ppaction://media"/>
            <a:extLst>
              <a:ext uri="{FF2B5EF4-FFF2-40B4-BE49-F238E27FC236}">
                <a16:creationId xmlns:a16="http://schemas.microsoft.com/office/drawing/2014/main" id="{C5D3693E-531C-A62B-C68A-74CC4116BEF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336222" y="1511731"/>
            <a:ext cx="7689056" cy="4696270"/>
          </a:xfrm>
          <a:prstGeom prst="rect">
            <a:avLst/>
          </a:prstGeom>
        </p:spPr>
      </p:pic>
      <p:pic>
        <p:nvPicPr>
          <p:cNvPr id="3" name="Picture 2" descr="A screenshot of a computer&#10;&#10;Description automatically generated">
            <a:extLst>
              <a:ext uri="{FF2B5EF4-FFF2-40B4-BE49-F238E27FC236}">
                <a16:creationId xmlns:a16="http://schemas.microsoft.com/office/drawing/2014/main" id="{69B31BDF-0BC7-616D-B169-1B4FCE4019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93014" y="1505386"/>
            <a:ext cx="1914525" cy="3781425"/>
          </a:xfrm>
          <a:prstGeom prst="rect">
            <a:avLst/>
          </a:prstGeom>
        </p:spPr>
      </p:pic>
    </p:spTree>
    <p:extLst>
      <p:ext uri="{BB962C8B-B14F-4D97-AF65-F5344CB8AC3E}">
        <p14:creationId xmlns:p14="http://schemas.microsoft.com/office/powerpoint/2010/main" val="3599808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36">
            <a:extLst>
              <a:ext uri="{FF2B5EF4-FFF2-40B4-BE49-F238E27FC236}">
                <a16:creationId xmlns:a16="http://schemas.microsoft.com/office/drawing/2014/main" id="{13EFA6C3-82DC-4131-9929-2523E6FD0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38">
            <a:extLst>
              <a:ext uri="{FF2B5EF4-FFF2-40B4-BE49-F238E27FC236}">
                <a16:creationId xmlns:a16="http://schemas.microsoft.com/office/drawing/2014/main" id="{AEC9469E-14CA-4358-BABC-CBF836A61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69680" cy="767978"/>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Shape 40">
            <a:extLst>
              <a:ext uri="{FF2B5EF4-FFF2-40B4-BE49-F238E27FC236}">
                <a16:creationId xmlns:a16="http://schemas.microsoft.com/office/drawing/2014/main" id="{048EB4C9-ACAF-4CCA-BA6E-931443192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5753" y="6027658"/>
            <a:ext cx="7906247" cy="830343"/>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785037 w 6884912"/>
              <a:gd name="connsiteY84" fmla="*/ 161964 h 1161397"/>
              <a:gd name="connsiteX85" fmla="*/ 4844073 w 6884912"/>
              <a:gd name="connsiteY85" fmla="*/ 161768 h 1161397"/>
              <a:gd name="connsiteX86" fmla="*/ 4856454 w 6884912"/>
              <a:gd name="connsiteY86" fmla="*/ 130488 h 1161397"/>
              <a:gd name="connsiteX87" fmla="*/ 4920038 w 6884912"/>
              <a:gd name="connsiteY87" fmla="*/ 140418 h 1161397"/>
              <a:gd name="connsiteX88" fmla="*/ 5016639 w 6884912"/>
              <a:gd name="connsiteY88" fmla="*/ 158905 h 1161397"/>
              <a:gd name="connsiteX89" fmla="*/ 5072009 w 6884912"/>
              <a:gd name="connsiteY89" fmla="*/ 161502 h 1161397"/>
              <a:gd name="connsiteX90" fmla="*/ 5223626 w 6884912"/>
              <a:gd name="connsiteY90" fmla="*/ 177356 h 1161397"/>
              <a:gd name="connsiteX91" fmla="*/ 5375773 w 6884912"/>
              <a:gd name="connsiteY91" fmla="*/ 199913 h 1161397"/>
              <a:gd name="connsiteX92" fmla="*/ 5467502 w 6884912"/>
              <a:gd name="connsiteY92" fmla="*/ 250963 h 1161397"/>
              <a:gd name="connsiteX93" fmla="*/ 5592395 w 6884912"/>
              <a:gd name="connsiteY93" fmla="*/ 265434 h 1161397"/>
              <a:gd name="connsiteX94" fmla="*/ 5613532 w 6884912"/>
              <a:gd name="connsiteY94" fmla="*/ 273379 h 1161397"/>
              <a:gd name="connsiteX95" fmla="*/ 5642173 w 6884912"/>
              <a:gd name="connsiteY95" fmla="*/ 266904 h 1161397"/>
              <a:gd name="connsiteX96" fmla="*/ 5756910 w 6884912"/>
              <a:gd name="connsiteY96" fmla="*/ 239211 h 1161397"/>
              <a:gd name="connsiteX97" fmla="*/ 5846667 w 6884912"/>
              <a:gd name="connsiteY97" fmla="*/ 201786 h 1161397"/>
              <a:gd name="connsiteX98" fmla="*/ 5960732 w 6884912"/>
              <a:gd name="connsiteY98" fmla="*/ 220708 h 1161397"/>
              <a:gd name="connsiteX99" fmla="*/ 6029542 w 6884912"/>
              <a:gd name="connsiteY99" fmla="*/ 210339 h 1161397"/>
              <a:gd name="connsiteX100" fmla="*/ 6141123 w 6884912"/>
              <a:gd name="connsiteY100" fmla="*/ 159923 h 1161397"/>
              <a:gd name="connsiteX101" fmla="*/ 6290640 w 6884912"/>
              <a:gd name="connsiteY101" fmla="*/ 167441 h 1161397"/>
              <a:gd name="connsiteX102" fmla="*/ 6322806 w 6884912"/>
              <a:gd name="connsiteY102" fmla="*/ 213293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844073 w 6884912"/>
              <a:gd name="connsiteY84" fmla="*/ 161768 h 1161397"/>
              <a:gd name="connsiteX85" fmla="*/ 4856454 w 6884912"/>
              <a:gd name="connsiteY85" fmla="*/ 130488 h 1161397"/>
              <a:gd name="connsiteX86" fmla="*/ 4920038 w 6884912"/>
              <a:gd name="connsiteY86" fmla="*/ 140418 h 1161397"/>
              <a:gd name="connsiteX87" fmla="*/ 5016639 w 6884912"/>
              <a:gd name="connsiteY87" fmla="*/ 158905 h 1161397"/>
              <a:gd name="connsiteX88" fmla="*/ 5072009 w 6884912"/>
              <a:gd name="connsiteY88" fmla="*/ 161502 h 1161397"/>
              <a:gd name="connsiteX89" fmla="*/ 5223626 w 6884912"/>
              <a:gd name="connsiteY89" fmla="*/ 177356 h 1161397"/>
              <a:gd name="connsiteX90" fmla="*/ 5375773 w 6884912"/>
              <a:gd name="connsiteY90" fmla="*/ 199913 h 1161397"/>
              <a:gd name="connsiteX91" fmla="*/ 5467502 w 6884912"/>
              <a:gd name="connsiteY91" fmla="*/ 250963 h 1161397"/>
              <a:gd name="connsiteX92" fmla="*/ 5592395 w 6884912"/>
              <a:gd name="connsiteY92" fmla="*/ 265434 h 1161397"/>
              <a:gd name="connsiteX93" fmla="*/ 5613532 w 6884912"/>
              <a:gd name="connsiteY93" fmla="*/ 273379 h 1161397"/>
              <a:gd name="connsiteX94" fmla="*/ 5642173 w 6884912"/>
              <a:gd name="connsiteY94" fmla="*/ 266904 h 1161397"/>
              <a:gd name="connsiteX95" fmla="*/ 5756910 w 6884912"/>
              <a:gd name="connsiteY95" fmla="*/ 239211 h 1161397"/>
              <a:gd name="connsiteX96" fmla="*/ 5846667 w 6884912"/>
              <a:gd name="connsiteY96" fmla="*/ 201786 h 1161397"/>
              <a:gd name="connsiteX97" fmla="*/ 5960732 w 6884912"/>
              <a:gd name="connsiteY97" fmla="*/ 220708 h 1161397"/>
              <a:gd name="connsiteX98" fmla="*/ 6029542 w 6884912"/>
              <a:gd name="connsiteY98" fmla="*/ 210339 h 1161397"/>
              <a:gd name="connsiteX99" fmla="*/ 6141123 w 6884912"/>
              <a:gd name="connsiteY99" fmla="*/ 159923 h 1161397"/>
              <a:gd name="connsiteX100" fmla="*/ 6290640 w 6884912"/>
              <a:gd name="connsiteY100" fmla="*/ 167441 h 1161397"/>
              <a:gd name="connsiteX101" fmla="*/ 6322806 w 6884912"/>
              <a:gd name="connsiteY101" fmla="*/ 213293 h 1161397"/>
              <a:gd name="connsiteX102" fmla="*/ 6380420 w 6884912"/>
              <a:gd name="connsiteY102" fmla="*/ 173195 h 1161397"/>
              <a:gd name="connsiteX103" fmla="*/ 6507891 w 6884912"/>
              <a:gd name="connsiteY103" fmla="*/ 118474 h 1161397"/>
              <a:gd name="connsiteX104" fmla="*/ 6571807 w 6884912"/>
              <a:gd name="connsiteY104" fmla="*/ 98636 h 1161397"/>
              <a:gd name="connsiteX105" fmla="*/ 6671880 w 6884912"/>
              <a:gd name="connsiteY105" fmla="*/ 82931 h 1161397"/>
              <a:gd name="connsiteX106" fmla="*/ 6702266 w 6884912"/>
              <a:gd name="connsiteY106" fmla="*/ 75470 h 1161397"/>
              <a:gd name="connsiteX107" fmla="*/ 6845802 w 6884912"/>
              <a:gd name="connsiteY107" fmla="*/ 24496 h 1161397"/>
              <a:gd name="connsiteX108" fmla="*/ 6884912 w 6884912"/>
              <a:gd name="connsiteY10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12111 w 6884912"/>
              <a:gd name="connsiteY8" fmla="*/ 1085599 h 1161397"/>
              <a:gd name="connsiteX9" fmla="*/ 567875 w 6884912"/>
              <a:gd name="connsiteY9" fmla="*/ 1051976 h 1161397"/>
              <a:gd name="connsiteX10" fmla="*/ 601644 w 6884912"/>
              <a:gd name="connsiteY10" fmla="*/ 1003997 h 1161397"/>
              <a:gd name="connsiteX11" fmla="*/ 651408 w 6884912"/>
              <a:gd name="connsiteY11" fmla="*/ 984938 h 1161397"/>
              <a:gd name="connsiteX12" fmla="*/ 673197 w 6884912"/>
              <a:gd name="connsiteY12" fmla="*/ 1010060 h 1161397"/>
              <a:gd name="connsiteX13" fmla="*/ 723108 w 6884912"/>
              <a:gd name="connsiteY13" fmla="*/ 980081 h 1161397"/>
              <a:gd name="connsiteX14" fmla="*/ 797699 w 6884912"/>
              <a:gd name="connsiteY14" fmla="*/ 931362 h 1161397"/>
              <a:gd name="connsiteX15" fmla="*/ 843359 w 6884912"/>
              <a:gd name="connsiteY15" fmla="*/ 910894 h 1161397"/>
              <a:gd name="connsiteX16" fmla="*/ 965215 w 6884912"/>
              <a:gd name="connsiteY16" fmla="*/ 846701 h 1161397"/>
              <a:gd name="connsiteX17" fmla="*/ 1085080 w 6884912"/>
              <a:gd name="connsiteY17" fmla="*/ 776086 h 1161397"/>
              <a:gd name="connsiteX18" fmla="*/ 1131224 w 6884912"/>
              <a:gd name="connsiteY18" fmla="*/ 706160 h 1161397"/>
              <a:gd name="connsiteX19" fmla="*/ 1138051 w 6884912"/>
              <a:gd name="connsiteY19" fmla="*/ 70203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26340 w 6884912"/>
              <a:gd name="connsiteY38" fmla="*/ 638496 h 1161397"/>
              <a:gd name="connsiteX39" fmla="*/ 1731986 w 6884912"/>
              <a:gd name="connsiteY39" fmla="*/ 589682 h 1161397"/>
              <a:gd name="connsiteX40" fmla="*/ 1927935 w 6884912"/>
              <a:gd name="connsiteY40" fmla="*/ 628540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222191 w 6884912"/>
              <a:gd name="connsiteY57" fmla="*/ 307887 h 1161397"/>
              <a:gd name="connsiteX58" fmla="*/ 3227953 w 6884912"/>
              <a:gd name="connsiteY58" fmla="*/ 297650 h 1161397"/>
              <a:gd name="connsiteX59" fmla="*/ 3510042 w 6884912"/>
              <a:gd name="connsiteY59" fmla="*/ 311820 h 1161397"/>
              <a:gd name="connsiteX60" fmla="*/ 3626773 w 6884912"/>
              <a:gd name="connsiteY60" fmla="*/ 290452 h 1161397"/>
              <a:gd name="connsiteX61" fmla="*/ 3666217 w 6884912"/>
              <a:gd name="connsiteY61" fmla="*/ 273255 h 1161397"/>
              <a:gd name="connsiteX62" fmla="*/ 3732427 w 6884912"/>
              <a:gd name="connsiteY62" fmla="*/ 245039 h 1161397"/>
              <a:gd name="connsiteX63" fmla="*/ 3777022 w 6884912"/>
              <a:gd name="connsiteY63" fmla="*/ 200276 h 1161397"/>
              <a:gd name="connsiteX64" fmla="*/ 3791246 w 6884912"/>
              <a:gd name="connsiteY64" fmla="*/ 189996 h 1161397"/>
              <a:gd name="connsiteX65" fmla="*/ 3819864 w 6884912"/>
              <a:gd name="connsiteY65" fmla="*/ 194605 h 1161397"/>
              <a:gd name="connsiteX66" fmla="*/ 3830398 w 6884912"/>
              <a:gd name="connsiteY66" fmla="*/ 188383 h 1161397"/>
              <a:gd name="connsiteX67" fmla="*/ 3834360 w 6884912"/>
              <a:gd name="connsiteY67" fmla="*/ 188992 h 1161397"/>
              <a:gd name="connsiteX68" fmla="*/ 3843715 w 6884912"/>
              <a:gd name="connsiteY68" fmla="*/ 188752 h 1161397"/>
              <a:gd name="connsiteX69" fmla="*/ 3842609 w 6884912"/>
              <a:gd name="connsiteY69" fmla="*/ 197386 h 1161397"/>
              <a:gd name="connsiteX70" fmla="*/ 3853961 w 6884912"/>
              <a:gd name="connsiteY70" fmla="*/ 213380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3922400 w 6884912"/>
              <a:gd name="connsiteY74" fmla="*/ 205056 h 1161397"/>
              <a:gd name="connsiteX75" fmla="*/ 4013061 w 6884912"/>
              <a:gd name="connsiteY75" fmla="*/ 224874 h 1161397"/>
              <a:gd name="connsiteX76" fmla="*/ 4220717 w 6884912"/>
              <a:gd name="connsiteY76" fmla="*/ 192946 h 1161397"/>
              <a:gd name="connsiteX77" fmla="*/ 4228802 w 6884912"/>
              <a:gd name="connsiteY77" fmla="*/ 201468 h 1161397"/>
              <a:gd name="connsiteX78" fmla="*/ 4289361 w 6884912"/>
              <a:gd name="connsiteY78" fmla="*/ 196642 h 1161397"/>
              <a:gd name="connsiteX79" fmla="*/ 4498913 w 6884912"/>
              <a:gd name="connsiteY79" fmla="*/ 118915 h 1161397"/>
              <a:gd name="connsiteX80" fmla="*/ 4617330 w 6884912"/>
              <a:gd name="connsiteY80" fmla="*/ 111163 h 1161397"/>
              <a:gd name="connsiteX81" fmla="*/ 4659778 w 6884912"/>
              <a:gd name="connsiteY81" fmla="*/ 118219 h 1161397"/>
              <a:gd name="connsiteX82" fmla="*/ 4730870 w 6884912"/>
              <a:gd name="connsiteY82" fmla="*/ 129432 h 1161397"/>
              <a:gd name="connsiteX83" fmla="*/ 4844073 w 6884912"/>
              <a:gd name="connsiteY83" fmla="*/ 161768 h 1161397"/>
              <a:gd name="connsiteX84" fmla="*/ 4856454 w 6884912"/>
              <a:gd name="connsiteY84" fmla="*/ 130488 h 1161397"/>
              <a:gd name="connsiteX85" fmla="*/ 4920038 w 6884912"/>
              <a:gd name="connsiteY85" fmla="*/ 140418 h 1161397"/>
              <a:gd name="connsiteX86" fmla="*/ 5016639 w 6884912"/>
              <a:gd name="connsiteY86" fmla="*/ 158905 h 1161397"/>
              <a:gd name="connsiteX87" fmla="*/ 5072009 w 6884912"/>
              <a:gd name="connsiteY87" fmla="*/ 161502 h 1161397"/>
              <a:gd name="connsiteX88" fmla="*/ 5223626 w 6884912"/>
              <a:gd name="connsiteY88" fmla="*/ 177356 h 1161397"/>
              <a:gd name="connsiteX89" fmla="*/ 5375773 w 6884912"/>
              <a:gd name="connsiteY89" fmla="*/ 199913 h 1161397"/>
              <a:gd name="connsiteX90" fmla="*/ 5467502 w 6884912"/>
              <a:gd name="connsiteY90" fmla="*/ 250963 h 1161397"/>
              <a:gd name="connsiteX91" fmla="*/ 5592395 w 6884912"/>
              <a:gd name="connsiteY91" fmla="*/ 265434 h 1161397"/>
              <a:gd name="connsiteX92" fmla="*/ 5613532 w 6884912"/>
              <a:gd name="connsiteY92" fmla="*/ 273379 h 1161397"/>
              <a:gd name="connsiteX93" fmla="*/ 5642173 w 6884912"/>
              <a:gd name="connsiteY93" fmla="*/ 266904 h 1161397"/>
              <a:gd name="connsiteX94" fmla="*/ 5756910 w 6884912"/>
              <a:gd name="connsiteY94" fmla="*/ 239211 h 1161397"/>
              <a:gd name="connsiteX95" fmla="*/ 5846667 w 6884912"/>
              <a:gd name="connsiteY95" fmla="*/ 201786 h 1161397"/>
              <a:gd name="connsiteX96" fmla="*/ 5960732 w 6884912"/>
              <a:gd name="connsiteY96" fmla="*/ 220708 h 1161397"/>
              <a:gd name="connsiteX97" fmla="*/ 6029542 w 6884912"/>
              <a:gd name="connsiteY97" fmla="*/ 210339 h 1161397"/>
              <a:gd name="connsiteX98" fmla="*/ 6141123 w 6884912"/>
              <a:gd name="connsiteY98" fmla="*/ 159923 h 1161397"/>
              <a:gd name="connsiteX99" fmla="*/ 6290640 w 6884912"/>
              <a:gd name="connsiteY99" fmla="*/ 167441 h 1161397"/>
              <a:gd name="connsiteX100" fmla="*/ 6322806 w 6884912"/>
              <a:gd name="connsiteY100" fmla="*/ 213293 h 1161397"/>
              <a:gd name="connsiteX101" fmla="*/ 6380420 w 6884912"/>
              <a:gd name="connsiteY101" fmla="*/ 173195 h 1161397"/>
              <a:gd name="connsiteX102" fmla="*/ 6507891 w 6884912"/>
              <a:gd name="connsiteY102" fmla="*/ 118474 h 1161397"/>
              <a:gd name="connsiteX103" fmla="*/ 6571807 w 6884912"/>
              <a:gd name="connsiteY103" fmla="*/ 98636 h 1161397"/>
              <a:gd name="connsiteX104" fmla="*/ 6671880 w 6884912"/>
              <a:gd name="connsiteY104" fmla="*/ 82931 h 1161397"/>
              <a:gd name="connsiteX105" fmla="*/ 6702266 w 6884912"/>
              <a:gd name="connsiteY105" fmla="*/ 75470 h 1161397"/>
              <a:gd name="connsiteX106" fmla="*/ 6845802 w 6884912"/>
              <a:gd name="connsiteY106" fmla="*/ 24496 h 1161397"/>
              <a:gd name="connsiteX107" fmla="*/ 6884912 w 6884912"/>
              <a:gd name="connsiteY10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12111 w 6884912"/>
              <a:gd name="connsiteY7" fmla="*/ 1085599 h 1161397"/>
              <a:gd name="connsiteX8" fmla="*/ 567875 w 6884912"/>
              <a:gd name="connsiteY8" fmla="*/ 1051976 h 1161397"/>
              <a:gd name="connsiteX9" fmla="*/ 601644 w 6884912"/>
              <a:gd name="connsiteY9" fmla="*/ 1003997 h 1161397"/>
              <a:gd name="connsiteX10" fmla="*/ 651408 w 6884912"/>
              <a:gd name="connsiteY10" fmla="*/ 984938 h 1161397"/>
              <a:gd name="connsiteX11" fmla="*/ 673197 w 6884912"/>
              <a:gd name="connsiteY11" fmla="*/ 1010060 h 1161397"/>
              <a:gd name="connsiteX12" fmla="*/ 723108 w 6884912"/>
              <a:gd name="connsiteY12" fmla="*/ 980081 h 1161397"/>
              <a:gd name="connsiteX13" fmla="*/ 797699 w 6884912"/>
              <a:gd name="connsiteY13" fmla="*/ 931362 h 1161397"/>
              <a:gd name="connsiteX14" fmla="*/ 843359 w 6884912"/>
              <a:gd name="connsiteY14" fmla="*/ 910894 h 1161397"/>
              <a:gd name="connsiteX15" fmla="*/ 965215 w 6884912"/>
              <a:gd name="connsiteY15" fmla="*/ 846701 h 1161397"/>
              <a:gd name="connsiteX16" fmla="*/ 1085080 w 6884912"/>
              <a:gd name="connsiteY16" fmla="*/ 776086 h 1161397"/>
              <a:gd name="connsiteX17" fmla="*/ 1131224 w 6884912"/>
              <a:gd name="connsiteY17" fmla="*/ 706160 h 1161397"/>
              <a:gd name="connsiteX18" fmla="*/ 1138051 w 6884912"/>
              <a:gd name="connsiteY18" fmla="*/ 702034 h 1161397"/>
              <a:gd name="connsiteX19" fmla="*/ 1158800 w 6884912"/>
              <a:gd name="connsiteY19" fmla="*/ 700004 h 1161397"/>
              <a:gd name="connsiteX20" fmla="*/ 1166947 w 6884912"/>
              <a:gd name="connsiteY20" fmla="*/ 700762 h 1161397"/>
              <a:gd name="connsiteX21" fmla="*/ 1178135 w 6884912"/>
              <a:gd name="connsiteY21" fmla="*/ 698631 h 1161397"/>
              <a:gd name="connsiteX22" fmla="*/ 1178301 w 6884912"/>
              <a:gd name="connsiteY22" fmla="*/ 698094 h 1161397"/>
              <a:gd name="connsiteX23" fmla="*/ 1188995 w 6884912"/>
              <a:gd name="connsiteY23" fmla="*/ 697048 h 1161397"/>
              <a:gd name="connsiteX24" fmla="*/ 1242716 w 6884912"/>
              <a:gd name="connsiteY24" fmla="*/ 698052 h 1161397"/>
              <a:gd name="connsiteX25" fmla="*/ 1299977 w 6884912"/>
              <a:gd name="connsiteY25" fmla="*/ 639196 h 1161397"/>
              <a:gd name="connsiteX26" fmla="*/ 1326190 w 6884912"/>
              <a:gd name="connsiteY26" fmla="*/ 625955 h 1161397"/>
              <a:gd name="connsiteX27" fmla="*/ 1339600 w 6884912"/>
              <a:gd name="connsiteY27" fmla="*/ 616295 h 1161397"/>
              <a:gd name="connsiteX28" fmla="*/ 1340054 w 6884912"/>
              <a:gd name="connsiteY28" fmla="*/ 614022 h 1161397"/>
              <a:gd name="connsiteX29" fmla="*/ 1391606 w 6884912"/>
              <a:gd name="connsiteY29" fmla="*/ 615229 h 1161397"/>
              <a:gd name="connsiteX30" fmla="*/ 1397565 w 6884912"/>
              <a:gd name="connsiteY30" fmla="*/ 611490 h 1161397"/>
              <a:gd name="connsiteX31" fmla="*/ 1432302 w 6884912"/>
              <a:gd name="connsiteY31" fmla="*/ 617267 h 1161397"/>
              <a:gd name="connsiteX32" fmla="*/ 1449644 w 6884912"/>
              <a:gd name="connsiteY32" fmla="*/ 617591 h 1161397"/>
              <a:gd name="connsiteX33" fmla="*/ 1455793 w 6884912"/>
              <a:gd name="connsiteY33" fmla="*/ 623174 h 1161397"/>
              <a:gd name="connsiteX34" fmla="*/ 1480758 w 6884912"/>
              <a:gd name="connsiteY34" fmla="*/ 620863 h 1161397"/>
              <a:gd name="connsiteX35" fmla="*/ 1483154 w 6884912"/>
              <a:gd name="connsiteY35" fmla="*/ 618527 h 1161397"/>
              <a:gd name="connsiteX36" fmla="*/ 1505495 w 6884912"/>
              <a:gd name="connsiteY36" fmla="*/ 624325 h 1161397"/>
              <a:gd name="connsiteX37" fmla="*/ 1526340 w 6884912"/>
              <a:gd name="connsiteY37" fmla="*/ 638496 h 1161397"/>
              <a:gd name="connsiteX38" fmla="*/ 1731986 w 6884912"/>
              <a:gd name="connsiteY38" fmla="*/ 589682 h 1161397"/>
              <a:gd name="connsiteX39" fmla="*/ 1927935 w 6884912"/>
              <a:gd name="connsiteY39" fmla="*/ 628540 h 1161397"/>
              <a:gd name="connsiteX40" fmla="*/ 2039075 w 6884912"/>
              <a:gd name="connsiteY40" fmla="*/ 599964 h 1161397"/>
              <a:gd name="connsiteX41" fmla="*/ 2066980 w 6884912"/>
              <a:gd name="connsiteY41" fmla="*/ 550413 h 1161397"/>
              <a:gd name="connsiteX42" fmla="*/ 2352236 w 6884912"/>
              <a:gd name="connsiteY42" fmla="*/ 519602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222191 w 6884912"/>
              <a:gd name="connsiteY56" fmla="*/ 307887 h 1161397"/>
              <a:gd name="connsiteX57" fmla="*/ 3227953 w 6884912"/>
              <a:gd name="connsiteY57" fmla="*/ 297650 h 1161397"/>
              <a:gd name="connsiteX58" fmla="*/ 3510042 w 6884912"/>
              <a:gd name="connsiteY58" fmla="*/ 311820 h 1161397"/>
              <a:gd name="connsiteX59" fmla="*/ 3626773 w 6884912"/>
              <a:gd name="connsiteY59" fmla="*/ 290452 h 1161397"/>
              <a:gd name="connsiteX60" fmla="*/ 3666217 w 6884912"/>
              <a:gd name="connsiteY60" fmla="*/ 273255 h 1161397"/>
              <a:gd name="connsiteX61" fmla="*/ 3732427 w 6884912"/>
              <a:gd name="connsiteY61" fmla="*/ 245039 h 1161397"/>
              <a:gd name="connsiteX62" fmla="*/ 3777022 w 6884912"/>
              <a:gd name="connsiteY62" fmla="*/ 200276 h 1161397"/>
              <a:gd name="connsiteX63" fmla="*/ 3791246 w 6884912"/>
              <a:gd name="connsiteY63" fmla="*/ 189996 h 1161397"/>
              <a:gd name="connsiteX64" fmla="*/ 3819864 w 6884912"/>
              <a:gd name="connsiteY64" fmla="*/ 194605 h 1161397"/>
              <a:gd name="connsiteX65" fmla="*/ 3830398 w 6884912"/>
              <a:gd name="connsiteY65" fmla="*/ 188383 h 1161397"/>
              <a:gd name="connsiteX66" fmla="*/ 3834360 w 6884912"/>
              <a:gd name="connsiteY66" fmla="*/ 188992 h 1161397"/>
              <a:gd name="connsiteX67" fmla="*/ 3843715 w 6884912"/>
              <a:gd name="connsiteY67" fmla="*/ 188752 h 1161397"/>
              <a:gd name="connsiteX68" fmla="*/ 3842609 w 6884912"/>
              <a:gd name="connsiteY68" fmla="*/ 197386 h 1161397"/>
              <a:gd name="connsiteX69" fmla="*/ 3853961 w 6884912"/>
              <a:gd name="connsiteY69" fmla="*/ 213380 h 1161397"/>
              <a:gd name="connsiteX70" fmla="*/ 3907640 w 6884912"/>
              <a:gd name="connsiteY70" fmla="*/ 207568 h 1161397"/>
              <a:gd name="connsiteX71" fmla="*/ 3910449 w 6884912"/>
              <a:gd name="connsiteY71" fmla="*/ 197808 h 1161397"/>
              <a:gd name="connsiteX72" fmla="*/ 3917197 w 6884912"/>
              <a:gd name="connsiteY72" fmla="*/ 196121 h 1161397"/>
              <a:gd name="connsiteX73" fmla="*/ 3922400 w 6884912"/>
              <a:gd name="connsiteY73" fmla="*/ 205056 h 1161397"/>
              <a:gd name="connsiteX74" fmla="*/ 4013061 w 6884912"/>
              <a:gd name="connsiteY74" fmla="*/ 224874 h 1161397"/>
              <a:gd name="connsiteX75" fmla="*/ 4220717 w 6884912"/>
              <a:gd name="connsiteY75" fmla="*/ 192946 h 1161397"/>
              <a:gd name="connsiteX76" fmla="*/ 4228802 w 6884912"/>
              <a:gd name="connsiteY76" fmla="*/ 201468 h 1161397"/>
              <a:gd name="connsiteX77" fmla="*/ 4289361 w 6884912"/>
              <a:gd name="connsiteY77" fmla="*/ 196642 h 1161397"/>
              <a:gd name="connsiteX78" fmla="*/ 4498913 w 6884912"/>
              <a:gd name="connsiteY78" fmla="*/ 118915 h 1161397"/>
              <a:gd name="connsiteX79" fmla="*/ 4617330 w 6884912"/>
              <a:gd name="connsiteY79" fmla="*/ 111163 h 1161397"/>
              <a:gd name="connsiteX80" fmla="*/ 4659778 w 6884912"/>
              <a:gd name="connsiteY80" fmla="*/ 118219 h 1161397"/>
              <a:gd name="connsiteX81" fmla="*/ 4730870 w 6884912"/>
              <a:gd name="connsiteY81" fmla="*/ 129432 h 1161397"/>
              <a:gd name="connsiteX82" fmla="*/ 4844073 w 6884912"/>
              <a:gd name="connsiteY82" fmla="*/ 161768 h 1161397"/>
              <a:gd name="connsiteX83" fmla="*/ 4856454 w 6884912"/>
              <a:gd name="connsiteY83" fmla="*/ 130488 h 1161397"/>
              <a:gd name="connsiteX84" fmla="*/ 4920038 w 6884912"/>
              <a:gd name="connsiteY84" fmla="*/ 140418 h 1161397"/>
              <a:gd name="connsiteX85" fmla="*/ 5016639 w 6884912"/>
              <a:gd name="connsiteY85" fmla="*/ 158905 h 1161397"/>
              <a:gd name="connsiteX86" fmla="*/ 5072009 w 6884912"/>
              <a:gd name="connsiteY86" fmla="*/ 161502 h 1161397"/>
              <a:gd name="connsiteX87" fmla="*/ 5223626 w 6884912"/>
              <a:gd name="connsiteY87" fmla="*/ 177356 h 1161397"/>
              <a:gd name="connsiteX88" fmla="*/ 5375773 w 6884912"/>
              <a:gd name="connsiteY88" fmla="*/ 199913 h 1161397"/>
              <a:gd name="connsiteX89" fmla="*/ 5467502 w 6884912"/>
              <a:gd name="connsiteY89" fmla="*/ 250963 h 1161397"/>
              <a:gd name="connsiteX90" fmla="*/ 5592395 w 6884912"/>
              <a:gd name="connsiteY90" fmla="*/ 265434 h 1161397"/>
              <a:gd name="connsiteX91" fmla="*/ 5613532 w 6884912"/>
              <a:gd name="connsiteY91" fmla="*/ 273379 h 1161397"/>
              <a:gd name="connsiteX92" fmla="*/ 5642173 w 6884912"/>
              <a:gd name="connsiteY92" fmla="*/ 266904 h 1161397"/>
              <a:gd name="connsiteX93" fmla="*/ 5756910 w 6884912"/>
              <a:gd name="connsiteY93" fmla="*/ 239211 h 1161397"/>
              <a:gd name="connsiteX94" fmla="*/ 5846667 w 6884912"/>
              <a:gd name="connsiteY94" fmla="*/ 201786 h 1161397"/>
              <a:gd name="connsiteX95" fmla="*/ 5960732 w 6884912"/>
              <a:gd name="connsiteY95" fmla="*/ 220708 h 1161397"/>
              <a:gd name="connsiteX96" fmla="*/ 6029542 w 6884912"/>
              <a:gd name="connsiteY96" fmla="*/ 210339 h 1161397"/>
              <a:gd name="connsiteX97" fmla="*/ 6141123 w 6884912"/>
              <a:gd name="connsiteY97" fmla="*/ 159923 h 1161397"/>
              <a:gd name="connsiteX98" fmla="*/ 6290640 w 6884912"/>
              <a:gd name="connsiteY98" fmla="*/ 167441 h 1161397"/>
              <a:gd name="connsiteX99" fmla="*/ 6322806 w 6884912"/>
              <a:gd name="connsiteY99" fmla="*/ 213293 h 1161397"/>
              <a:gd name="connsiteX100" fmla="*/ 6380420 w 6884912"/>
              <a:gd name="connsiteY100" fmla="*/ 173195 h 1161397"/>
              <a:gd name="connsiteX101" fmla="*/ 6507891 w 6884912"/>
              <a:gd name="connsiteY101" fmla="*/ 118474 h 1161397"/>
              <a:gd name="connsiteX102" fmla="*/ 6571807 w 6884912"/>
              <a:gd name="connsiteY102" fmla="*/ 98636 h 1161397"/>
              <a:gd name="connsiteX103" fmla="*/ 6671880 w 6884912"/>
              <a:gd name="connsiteY103" fmla="*/ 82931 h 1161397"/>
              <a:gd name="connsiteX104" fmla="*/ 6702266 w 6884912"/>
              <a:gd name="connsiteY104" fmla="*/ 75470 h 1161397"/>
              <a:gd name="connsiteX105" fmla="*/ 6845802 w 6884912"/>
              <a:gd name="connsiteY105" fmla="*/ 24496 h 1161397"/>
              <a:gd name="connsiteX106" fmla="*/ 6884912 w 6884912"/>
              <a:gd name="connsiteY10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67875 w 6884912"/>
              <a:gd name="connsiteY7" fmla="*/ 1051976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213420 w 6884912"/>
              <a:gd name="connsiteY6" fmla="*/ 1056868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242716 w 6884912"/>
              <a:gd name="connsiteY20" fmla="*/ 698052 h 1161397"/>
              <a:gd name="connsiteX21" fmla="*/ 1299977 w 6884912"/>
              <a:gd name="connsiteY21" fmla="*/ 639196 h 1161397"/>
              <a:gd name="connsiteX22" fmla="*/ 1326190 w 6884912"/>
              <a:gd name="connsiteY22" fmla="*/ 625955 h 1161397"/>
              <a:gd name="connsiteX23" fmla="*/ 1339600 w 6884912"/>
              <a:gd name="connsiteY23" fmla="*/ 616295 h 1161397"/>
              <a:gd name="connsiteX24" fmla="*/ 1340054 w 6884912"/>
              <a:gd name="connsiteY24" fmla="*/ 614022 h 1161397"/>
              <a:gd name="connsiteX25" fmla="*/ 1391606 w 6884912"/>
              <a:gd name="connsiteY25" fmla="*/ 615229 h 1161397"/>
              <a:gd name="connsiteX26" fmla="*/ 1397565 w 6884912"/>
              <a:gd name="connsiteY26" fmla="*/ 611490 h 1161397"/>
              <a:gd name="connsiteX27" fmla="*/ 1432302 w 6884912"/>
              <a:gd name="connsiteY27" fmla="*/ 617267 h 1161397"/>
              <a:gd name="connsiteX28" fmla="*/ 1449644 w 6884912"/>
              <a:gd name="connsiteY28" fmla="*/ 617591 h 1161397"/>
              <a:gd name="connsiteX29" fmla="*/ 1455793 w 6884912"/>
              <a:gd name="connsiteY29" fmla="*/ 623174 h 1161397"/>
              <a:gd name="connsiteX30" fmla="*/ 1480758 w 6884912"/>
              <a:gd name="connsiteY30" fmla="*/ 620863 h 1161397"/>
              <a:gd name="connsiteX31" fmla="*/ 1483154 w 6884912"/>
              <a:gd name="connsiteY31" fmla="*/ 618527 h 1161397"/>
              <a:gd name="connsiteX32" fmla="*/ 1505495 w 6884912"/>
              <a:gd name="connsiteY32" fmla="*/ 624325 h 1161397"/>
              <a:gd name="connsiteX33" fmla="*/ 1526340 w 6884912"/>
              <a:gd name="connsiteY33" fmla="*/ 638496 h 1161397"/>
              <a:gd name="connsiteX34" fmla="*/ 1731986 w 6884912"/>
              <a:gd name="connsiteY34" fmla="*/ 589682 h 1161397"/>
              <a:gd name="connsiteX35" fmla="*/ 1927935 w 6884912"/>
              <a:gd name="connsiteY35" fmla="*/ 628540 h 1161397"/>
              <a:gd name="connsiteX36" fmla="*/ 2039075 w 6884912"/>
              <a:gd name="connsiteY36" fmla="*/ 599964 h 1161397"/>
              <a:gd name="connsiteX37" fmla="*/ 2066980 w 6884912"/>
              <a:gd name="connsiteY37" fmla="*/ 550413 h 1161397"/>
              <a:gd name="connsiteX38" fmla="*/ 2352236 w 6884912"/>
              <a:gd name="connsiteY38" fmla="*/ 519602 h 1161397"/>
              <a:gd name="connsiteX39" fmla="*/ 2420791 w 6884912"/>
              <a:gd name="connsiteY39" fmla="*/ 492826 h 1161397"/>
              <a:gd name="connsiteX40" fmla="*/ 2489932 w 6884912"/>
              <a:gd name="connsiteY40" fmla="*/ 507864 h 1161397"/>
              <a:gd name="connsiteX41" fmla="*/ 2512917 w 6884912"/>
              <a:gd name="connsiteY41" fmla="*/ 489127 h 1161397"/>
              <a:gd name="connsiteX42" fmla="*/ 2516783 w 6884912"/>
              <a:gd name="connsiteY42" fmla="*/ 485473 h 1161397"/>
              <a:gd name="connsiteX43" fmla="*/ 2534360 w 6884912"/>
              <a:gd name="connsiteY43" fmla="*/ 480064 h 1161397"/>
              <a:gd name="connsiteX44" fmla="*/ 2536691 w 6884912"/>
              <a:gd name="connsiteY44" fmla="*/ 467018 h 1161397"/>
              <a:gd name="connsiteX45" fmla="*/ 2561265 w 6884912"/>
              <a:gd name="connsiteY45" fmla="*/ 450623 h 1161397"/>
              <a:gd name="connsiteX46" fmla="*/ 2594349 w 6884912"/>
              <a:gd name="connsiteY46" fmla="*/ 443884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222191 w 6884912"/>
              <a:gd name="connsiteY52" fmla="*/ 307887 h 1161397"/>
              <a:gd name="connsiteX53" fmla="*/ 3227953 w 6884912"/>
              <a:gd name="connsiteY53" fmla="*/ 297650 h 1161397"/>
              <a:gd name="connsiteX54" fmla="*/ 3510042 w 6884912"/>
              <a:gd name="connsiteY54" fmla="*/ 311820 h 1161397"/>
              <a:gd name="connsiteX55" fmla="*/ 3626773 w 6884912"/>
              <a:gd name="connsiteY55" fmla="*/ 290452 h 1161397"/>
              <a:gd name="connsiteX56" fmla="*/ 3666217 w 6884912"/>
              <a:gd name="connsiteY56" fmla="*/ 273255 h 1161397"/>
              <a:gd name="connsiteX57" fmla="*/ 3732427 w 6884912"/>
              <a:gd name="connsiteY57" fmla="*/ 245039 h 1161397"/>
              <a:gd name="connsiteX58" fmla="*/ 3777022 w 6884912"/>
              <a:gd name="connsiteY58" fmla="*/ 200276 h 1161397"/>
              <a:gd name="connsiteX59" fmla="*/ 3791246 w 6884912"/>
              <a:gd name="connsiteY59" fmla="*/ 189996 h 1161397"/>
              <a:gd name="connsiteX60" fmla="*/ 3819864 w 6884912"/>
              <a:gd name="connsiteY60" fmla="*/ 194605 h 1161397"/>
              <a:gd name="connsiteX61" fmla="*/ 3830398 w 6884912"/>
              <a:gd name="connsiteY61" fmla="*/ 188383 h 1161397"/>
              <a:gd name="connsiteX62" fmla="*/ 3834360 w 6884912"/>
              <a:gd name="connsiteY62" fmla="*/ 188992 h 1161397"/>
              <a:gd name="connsiteX63" fmla="*/ 3843715 w 6884912"/>
              <a:gd name="connsiteY63" fmla="*/ 188752 h 1161397"/>
              <a:gd name="connsiteX64" fmla="*/ 3842609 w 6884912"/>
              <a:gd name="connsiteY64" fmla="*/ 197386 h 1161397"/>
              <a:gd name="connsiteX65" fmla="*/ 3853961 w 6884912"/>
              <a:gd name="connsiteY65" fmla="*/ 213380 h 1161397"/>
              <a:gd name="connsiteX66" fmla="*/ 3907640 w 6884912"/>
              <a:gd name="connsiteY66" fmla="*/ 207568 h 1161397"/>
              <a:gd name="connsiteX67" fmla="*/ 3910449 w 6884912"/>
              <a:gd name="connsiteY67" fmla="*/ 197808 h 1161397"/>
              <a:gd name="connsiteX68" fmla="*/ 3917197 w 6884912"/>
              <a:gd name="connsiteY68" fmla="*/ 196121 h 1161397"/>
              <a:gd name="connsiteX69" fmla="*/ 3922400 w 6884912"/>
              <a:gd name="connsiteY69" fmla="*/ 205056 h 1161397"/>
              <a:gd name="connsiteX70" fmla="*/ 4013061 w 6884912"/>
              <a:gd name="connsiteY70" fmla="*/ 224874 h 1161397"/>
              <a:gd name="connsiteX71" fmla="*/ 4220717 w 6884912"/>
              <a:gd name="connsiteY71" fmla="*/ 192946 h 1161397"/>
              <a:gd name="connsiteX72" fmla="*/ 4228802 w 6884912"/>
              <a:gd name="connsiteY72" fmla="*/ 201468 h 1161397"/>
              <a:gd name="connsiteX73" fmla="*/ 4289361 w 6884912"/>
              <a:gd name="connsiteY73" fmla="*/ 196642 h 1161397"/>
              <a:gd name="connsiteX74" fmla="*/ 4498913 w 6884912"/>
              <a:gd name="connsiteY74" fmla="*/ 118915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844073 w 6884912"/>
              <a:gd name="connsiteY78" fmla="*/ 161768 h 1161397"/>
              <a:gd name="connsiteX79" fmla="*/ 4856454 w 6884912"/>
              <a:gd name="connsiteY79" fmla="*/ 130488 h 1161397"/>
              <a:gd name="connsiteX80" fmla="*/ 4920038 w 6884912"/>
              <a:gd name="connsiteY80" fmla="*/ 140418 h 1161397"/>
              <a:gd name="connsiteX81" fmla="*/ 5016639 w 6884912"/>
              <a:gd name="connsiteY81" fmla="*/ 158905 h 1161397"/>
              <a:gd name="connsiteX82" fmla="*/ 5072009 w 6884912"/>
              <a:gd name="connsiteY82" fmla="*/ 161502 h 1161397"/>
              <a:gd name="connsiteX83" fmla="*/ 5223626 w 6884912"/>
              <a:gd name="connsiteY83" fmla="*/ 177356 h 1161397"/>
              <a:gd name="connsiteX84" fmla="*/ 5375773 w 6884912"/>
              <a:gd name="connsiteY84" fmla="*/ 199913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141123 w 6884912"/>
              <a:gd name="connsiteY93" fmla="*/ 159923 h 1161397"/>
              <a:gd name="connsiteX94" fmla="*/ 6290640 w 6884912"/>
              <a:gd name="connsiteY94" fmla="*/ 167441 h 1161397"/>
              <a:gd name="connsiteX95" fmla="*/ 6322806 w 6884912"/>
              <a:gd name="connsiteY95" fmla="*/ 213293 h 1161397"/>
              <a:gd name="connsiteX96" fmla="*/ 6380420 w 6884912"/>
              <a:gd name="connsiteY96" fmla="*/ 173195 h 1161397"/>
              <a:gd name="connsiteX97" fmla="*/ 6507891 w 6884912"/>
              <a:gd name="connsiteY97" fmla="*/ 118474 h 1161397"/>
              <a:gd name="connsiteX98" fmla="*/ 6571807 w 6884912"/>
              <a:gd name="connsiteY98" fmla="*/ 98636 h 1161397"/>
              <a:gd name="connsiteX99" fmla="*/ 6671880 w 6884912"/>
              <a:gd name="connsiteY99" fmla="*/ 82931 h 1161397"/>
              <a:gd name="connsiteX100" fmla="*/ 6702266 w 6884912"/>
              <a:gd name="connsiteY100" fmla="*/ 75470 h 1161397"/>
              <a:gd name="connsiteX101" fmla="*/ 6845802 w 6884912"/>
              <a:gd name="connsiteY101" fmla="*/ 24496 h 1161397"/>
              <a:gd name="connsiteX102" fmla="*/ 6884912 w 6884912"/>
              <a:gd name="connsiteY10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66947 w 6884912"/>
              <a:gd name="connsiteY16" fmla="*/ 700762 h 1161397"/>
              <a:gd name="connsiteX17" fmla="*/ 1178135 w 6884912"/>
              <a:gd name="connsiteY17" fmla="*/ 698631 h 1161397"/>
              <a:gd name="connsiteX18" fmla="*/ 1178301 w 6884912"/>
              <a:gd name="connsiteY18" fmla="*/ 698094 h 1161397"/>
              <a:gd name="connsiteX19" fmla="*/ 1242716 w 6884912"/>
              <a:gd name="connsiteY19" fmla="*/ 698052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40054 w 6884912"/>
              <a:gd name="connsiteY23" fmla="*/ 614022 h 1161397"/>
              <a:gd name="connsiteX24" fmla="*/ 1391606 w 6884912"/>
              <a:gd name="connsiteY24" fmla="*/ 615229 h 1161397"/>
              <a:gd name="connsiteX25" fmla="*/ 1397565 w 6884912"/>
              <a:gd name="connsiteY25" fmla="*/ 611490 h 1161397"/>
              <a:gd name="connsiteX26" fmla="*/ 1432302 w 6884912"/>
              <a:gd name="connsiteY26" fmla="*/ 617267 h 1161397"/>
              <a:gd name="connsiteX27" fmla="*/ 1449644 w 6884912"/>
              <a:gd name="connsiteY27" fmla="*/ 617591 h 1161397"/>
              <a:gd name="connsiteX28" fmla="*/ 1455793 w 6884912"/>
              <a:gd name="connsiteY28" fmla="*/ 623174 h 1161397"/>
              <a:gd name="connsiteX29" fmla="*/ 1480758 w 6884912"/>
              <a:gd name="connsiteY29" fmla="*/ 620863 h 1161397"/>
              <a:gd name="connsiteX30" fmla="*/ 1483154 w 6884912"/>
              <a:gd name="connsiteY30" fmla="*/ 618527 h 1161397"/>
              <a:gd name="connsiteX31" fmla="*/ 1505495 w 6884912"/>
              <a:gd name="connsiteY31" fmla="*/ 624325 h 1161397"/>
              <a:gd name="connsiteX32" fmla="*/ 1526340 w 6884912"/>
              <a:gd name="connsiteY32" fmla="*/ 638496 h 1161397"/>
              <a:gd name="connsiteX33" fmla="*/ 1731986 w 6884912"/>
              <a:gd name="connsiteY33" fmla="*/ 589682 h 1161397"/>
              <a:gd name="connsiteX34" fmla="*/ 1927935 w 6884912"/>
              <a:gd name="connsiteY34" fmla="*/ 628540 h 1161397"/>
              <a:gd name="connsiteX35" fmla="*/ 2039075 w 6884912"/>
              <a:gd name="connsiteY35" fmla="*/ 599964 h 1161397"/>
              <a:gd name="connsiteX36" fmla="*/ 2066980 w 6884912"/>
              <a:gd name="connsiteY36" fmla="*/ 550413 h 1161397"/>
              <a:gd name="connsiteX37" fmla="*/ 2352236 w 6884912"/>
              <a:gd name="connsiteY37" fmla="*/ 519602 h 1161397"/>
              <a:gd name="connsiteX38" fmla="*/ 2420791 w 6884912"/>
              <a:gd name="connsiteY38" fmla="*/ 492826 h 1161397"/>
              <a:gd name="connsiteX39" fmla="*/ 2489932 w 6884912"/>
              <a:gd name="connsiteY39" fmla="*/ 507864 h 1161397"/>
              <a:gd name="connsiteX40" fmla="*/ 2512917 w 6884912"/>
              <a:gd name="connsiteY40" fmla="*/ 489127 h 1161397"/>
              <a:gd name="connsiteX41" fmla="*/ 2516783 w 6884912"/>
              <a:gd name="connsiteY41" fmla="*/ 485473 h 1161397"/>
              <a:gd name="connsiteX42" fmla="*/ 2534360 w 6884912"/>
              <a:gd name="connsiteY42" fmla="*/ 480064 h 1161397"/>
              <a:gd name="connsiteX43" fmla="*/ 2536691 w 6884912"/>
              <a:gd name="connsiteY43" fmla="*/ 467018 h 1161397"/>
              <a:gd name="connsiteX44" fmla="*/ 2561265 w 6884912"/>
              <a:gd name="connsiteY44" fmla="*/ 450623 h 1161397"/>
              <a:gd name="connsiteX45" fmla="*/ 2594349 w 6884912"/>
              <a:gd name="connsiteY45" fmla="*/ 443884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222191 w 6884912"/>
              <a:gd name="connsiteY51" fmla="*/ 307887 h 1161397"/>
              <a:gd name="connsiteX52" fmla="*/ 3227953 w 6884912"/>
              <a:gd name="connsiteY52" fmla="*/ 297650 h 1161397"/>
              <a:gd name="connsiteX53" fmla="*/ 3510042 w 6884912"/>
              <a:gd name="connsiteY53" fmla="*/ 311820 h 1161397"/>
              <a:gd name="connsiteX54" fmla="*/ 3626773 w 6884912"/>
              <a:gd name="connsiteY54" fmla="*/ 290452 h 1161397"/>
              <a:gd name="connsiteX55" fmla="*/ 3666217 w 6884912"/>
              <a:gd name="connsiteY55" fmla="*/ 273255 h 1161397"/>
              <a:gd name="connsiteX56" fmla="*/ 3732427 w 6884912"/>
              <a:gd name="connsiteY56" fmla="*/ 245039 h 1161397"/>
              <a:gd name="connsiteX57" fmla="*/ 3777022 w 6884912"/>
              <a:gd name="connsiteY57" fmla="*/ 200276 h 1161397"/>
              <a:gd name="connsiteX58" fmla="*/ 3791246 w 6884912"/>
              <a:gd name="connsiteY58" fmla="*/ 189996 h 1161397"/>
              <a:gd name="connsiteX59" fmla="*/ 3819864 w 6884912"/>
              <a:gd name="connsiteY59" fmla="*/ 194605 h 1161397"/>
              <a:gd name="connsiteX60" fmla="*/ 3830398 w 6884912"/>
              <a:gd name="connsiteY60" fmla="*/ 188383 h 1161397"/>
              <a:gd name="connsiteX61" fmla="*/ 3834360 w 6884912"/>
              <a:gd name="connsiteY61" fmla="*/ 188992 h 1161397"/>
              <a:gd name="connsiteX62" fmla="*/ 3843715 w 6884912"/>
              <a:gd name="connsiteY62" fmla="*/ 188752 h 1161397"/>
              <a:gd name="connsiteX63" fmla="*/ 3842609 w 6884912"/>
              <a:gd name="connsiteY63" fmla="*/ 197386 h 1161397"/>
              <a:gd name="connsiteX64" fmla="*/ 3853961 w 6884912"/>
              <a:gd name="connsiteY64" fmla="*/ 213380 h 1161397"/>
              <a:gd name="connsiteX65" fmla="*/ 3907640 w 6884912"/>
              <a:gd name="connsiteY65" fmla="*/ 207568 h 1161397"/>
              <a:gd name="connsiteX66" fmla="*/ 3910449 w 6884912"/>
              <a:gd name="connsiteY66" fmla="*/ 197808 h 1161397"/>
              <a:gd name="connsiteX67" fmla="*/ 3917197 w 6884912"/>
              <a:gd name="connsiteY67" fmla="*/ 196121 h 1161397"/>
              <a:gd name="connsiteX68" fmla="*/ 3922400 w 6884912"/>
              <a:gd name="connsiteY68" fmla="*/ 205056 h 1161397"/>
              <a:gd name="connsiteX69" fmla="*/ 4013061 w 6884912"/>
              <a:gd name="connsiteY69" fmla="*/ 224874 h 1161397"/>
              <a:gd name="connsiteX70" fmla="*/ 4220717 w 6884912"/>
              <a:gd name="connsiteY70" fmla="*/ 192946 h 1161397"/>
              <a:gd name="connsiteX71" fmla="*/ 4228802 w 6884912"/>
              <a:gd name="connsiteY71" fmla="*/ 201468 h 1161397"/>
              <a:gd name="connsiteX72" fmla="*/ 4289361 w 6884912"/>
              <a:gd name="connsiteY72" fmla="*/ 196642 h 1161397"/>
              <a:gd name="connsiteX73" fmla="*/ 4498913 w 6884912"/>
              <a:gd name="connsiteY73" fmla="*/ 118915 h 1161397"/>
              <a:gd name="connsiteX74" fmla="*/ 4617330 w 6884912"/>
              <a:gd name="connsiteY74" fmla="*/ 111163 h 1161397"/>
              <a:gd name="connsiteX75" fmla="*/ 4659778 w 6884912"/>
              <a:gd name="connsiteY75" fmla="*/ 118219 h 1161397"/>
              <a:gd name="connsiteX76" fmla="*/ 4730870 w 6884912"/>
              <a:gd name="connsiteY76" fmla="*/ 129432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375773 w 6884912"/>
              <a:gd name="connsiteY83" fmla="*/ 199913 h 1161397"/>
              <a:gd name="connsiteX84" fmla="*/ 5467502 w 6884912"/>
              <a:gd name="connsiteY84" fmla="*/ 250963 h 1161397"/>
              <a:gd name="connsiteX85" fmla="*/ 5592395 w 6884912"/>
              <a:gd name="connsiteY85" fmla="*/ 265434 h 1161397"/>
              <a:gd name="connsiteX86" fmla="*/ 5613532 w 6884912"/>
              <a:gd name="connsiteY86" fmla="*/ 273379 h 1161397"/>
              <a:gd name="connsiteX87" fmla="*/ 5642173 w 6884912"/>
              <a:gd name="connsiteY87" fmla="*/ 266904 h 1161397"/>
              <a:gd name="connsiteX88" fmla="*/ 5756910 w 6884912"/>
              <a:gd name="connsiteY88" fmla="*/ 239211 h 1161397"/>
              <a:gd name="connsiteX89" fmla="*/ 5846667 w 6884912"/>
              <a:gd name="connsiteY89" fmla="*/ 201786 h 1161397"/>
              <a:gd name="connsiteX90" fmla="*/ 5960732 w 6884912"/>
              <a:gd name="connsiteY90" fmla="*/ 220708 h 1161397"/>
              <a:gd name="connsiteX91" fmla="*/ 6029542 w 6884912"/>
              <a:gd name="connsiteY91" fmla="*/ 210339 h 1161397"/>
              <a:gd name="connsiteX92" fmla="*/ 6141123 w 6884912"/>
              <a:gd name="connsiteY92" fmla="*/ 159923 h 1161397"/>
              <a:gd name="connsiteX93" fmla="*/ 6290640 w 6884912"/>
              <a:gd name="connsiteY93" fmla="*/ 167441 h 1161397"/>
              <a:gd name="connsiteX94" fmla="*/ 6322806 w 6884912"/>
              <a:gd name="connsiteY94" fmla="*/ 213293 h 1161397"/>
              <a:gd name="connsiteX95" fmla="*/ 6380420 w 6884912"/>
              <a:gd name="connsiteY95" fmla="*/ 173195 h 1161397"/>
              <a:gd name="connsiteX96" fmla="*/ 6507891 w 6884912"/>
              <a:gd name="connsiteY96" fmla="*/ 118474 h 1161397"/>
              <a:gd name="connsiteX97" fmla="*/ 6571807 w 6884912"/>
              <a:gd name="connsiteY97" fmla="*/ 98636 h 1161397"/>
              <a:gd name="connsiteX98" fmla="*/ 6671880 w 6884912"/>
              <a:gd name="connsiteY98" fmla="*/ 82931 h 1161397"/>
              <a:gd name="connsiteX99" fmla="*/ 6702266 w 6884912"/>
              <a:gd name="connsiteY99" fmla="*/ 75470 h 1161397"/>
              <a:gd name="connsiteX100" fmla="*/ 6845802 w 6884912"/>
              <a:gd name="connsiteY100" fmla="*/ 24496 h 1161397"/>
              <a:gd name="connsiteX101" fmla="*/ 6884912 w 6884912"/>
              <a:gd name="connsiteY10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78135 w 6884912"/>
              <a:gd name="connsiteY16" fmla="*/ 698631 h 1161397"/>
              <a:gd name="connsiteX17" fmla="*/ 1178301 w 6884912"/>
              <a:gd name="connsiteY17" fmla="*/ 698094 h 1161397"/>
              <a:gd name="connsiteX18" fmla="*/ 1242716 w 6884912"/>
              <a:gd name="connsiteY18" fmla="*/ 698052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40054 w 6884912"/>
              <a:gd name="connsiteY22" fmla="*/ 614022 h 1161397"/>
              <a:gd name="connsiteX23" fmla="*/ 1391606 w 6884912"/>
              <a:gd name="connsiteY23" fmla="*/ 615229 h 1161397"/>
              <a:gd name="connsiteX24" fmla="*/ 1397565 w 6884912"/>
              <a:gd name="connsiteY24" fmla="*/ 611490 h 1161397"/>
              <a:gd name="connsiteX25" fmla="*/ 1432302 w 6884912"/>
              <a:gd name="connsiteY25" fmla="*/ 617267 h 1161397"/>
              <a:gd name="connsiteX26" fmla="*/ 1449644 w 6884912"/>
              <a:gd name="connsiteY26" fmla="*/ 617591 h 1161397"/>
              <a:gd name="connsiteX27" fmla="*/ 1455793 w 6884912"/>
              <a:gd name="connsiteY27" fmla="*/ 623174 h 1161397"/>
              <a:gd name="connsiteX28" fmla="*/ 1480758 w 6884912"/>
              <a:gd name="connsiteY28" fmla="*/ 620863 h 1161397"/>
              <a:gd name="connsiteX29" fmla="*/ 1483154 w 6884912"/>
              <a:gd name="connsiteY29" fmla="*/ 618527 h 1161397"/>
              <a:gd name="connsiteX30" fmla="*/ 1505495 w 6884912"/>
              <a:gd name="connsiteY30" fmla="*/ 624325 h 1161397"/>
              <a:gd name="connsiteX31" fmla="*/ 1526340 w 6884912"/>
              <a:gd name="connsiteY31" fmla="*/ 638496 h 1161397"/>
              <a:gd name="connsiteX32" fmla="*/ 1731986 w 6884912"/>
              <a:gd name="connsiteY32" fmla="*/ 589682 h 1161397"/>
              <a:gd name="connsiteX33" fmla="*/ 1927935 w 6884912"/>
              <a:gd name="connsiteY33" fmla="*/ 628540 h 1161397"/>
              <a:gd name="connsiteX34" fmla="*/ 2039075 w 6884912"/>
              <a:gd name="connsiteY34" fmla="*/ 599964 h 1161397"/>
              <a:gd name="connsiteX35" fmla="*/ 2066980 w 6884912"/>
              <a:gd name="connsiteY35" fmla="*/ 550413 h 1161397"/>
              <a:gd name="connsiteX36" fmla="*/ 2352236 w 6884912"/>
              <a:gd name="connsiteY36" fmla="*/ 519602 h 1161397"/>
              <a:gd name="connsiteX37" fmla="*/ 2420791 w 6884912"/>
              <a:gd name="connsiteY37" fmla="*/ 492826 h 1161397"/>
              <a:gd name="connsiteX38" fmla="*/ 2489932 w 6884912"/>
              <a:gd name="connsiteY38" fmla="*/ 507864 h 1161397"/>
              <a:gd name="connsiteX39" fmla="*/ 2512917 w 6884912"/>
              <a:gd name="connsiteY39" fmla="*/ 489127 h 1161397"/>
              <a:gd name="connsiteX40" fmla="*/ 2516783 w 6884912"/>
              <a:gd name="connsiteY40" fmla="*/ 485473 h 1161397"/>
              <a:gd name="connsiteX41" fmla="*/ 2534360 w 6884912"/>
              <a:gd name="connsiteY41" fmla="*/ 480064 h 1161397"/>
              <a:gd name="connsiteX42" fmla="*/ 2536691 w 6884912"/>
              <a:gd name="connsiteY42" fmla="*/ 467018 h 1161397"/>
              <a:gd name="connsiteX43" fmla="*/ 2561265 w 6884912"/>
              <a:gd name="connsiteY43" fmla="*/ 450623 h 1161397"/>
              <a:gd name="connsiteX44" fmla="*/ 2594349 w 6884912"/>
              <a:gd name="connsiteY44" fmla="*/ 443884 h 1161397"/>
              <a:gd name="connsiteX45" fmla="*/ 2754324 w 6884912"/>
              <a:gd name="connsiteY45" fmla="*/ 424766 h 1161397"/>
              <a:gd name="connsiteX46" fmla="*/ 2848470 w 6884912"/>
              <a:gd name="connsiteY46" fmla="*/ 405966 h 1161397"/>
              <a:gd name="connsiteX47" fmla="*/ 2881772 w 6884912"/>
              <a:gd name="connsiteY47" fmla="*/ 387260 h 1161397"/>
              <a:gd name="connsiteX48" fmla="*/ 2929932 w 6884912"/>
              <a:gd name="connsiteY48" fmla="*/ 368912 h 1161397"/>
              <a:gd name="connsiteX49" fmla="*/ 3013020 w 6884912"/>
              <a:gd name="connsiteY49" fmla="*/ 327578 h 1161397"/>
              <a:gd name="connsiteX50" fmla="*/ 3222191 w 6884912"/>
              <a:gd name="connsiteY50" fmla="*/ 307887 h 1161397"/>
              <a:gd name="connsiteX51" fmla="*/ 3227953 w 6884912"/>
              <a:gd name="connsiteY51" fmla="*/ 297650 h 1161397"/>
              <a:gd name="connsiteX52" fmla="*/ 3510042 w 6884912"/>
              <a:gd name="connsiteY52" fmla="*/ 311820 h 1161397"/>
              <a:gd name="connsiteX53" fmla="*/ 3626773 w 6884912"/>
              <a:gd name="connsiteY53" fmla="*/ 290452 h 1161397"/>
              <a:gd name="connsiteX54" fmla="*/ 3666217 w 6884912"/>
              <a:gd name="connsiteY54" fmla="*/ 273255 h 1161397"/>
              <a:gd name="connsiteX55" fmla="*/ 3732427 w 6884912"/>
              <a:gd name="connsiteY55" fmla="*/ 245039 h 1161397"/>
              <a:gd name="connsiteX56" fmla="*/ 3777022 w 6884912"/>
              <a:gd name="connsiteY56" fmla="*/ 200276 h 1161397"/>
              <a:gd name="connsiteX57" fmla="*/ 3791246 w 6884912"/>
              <a:gd name="connsiteY57" fmla="*/ 189996 h 1161397"/>
              <a:gd name="connsiteX58" fmla="*/ 3819864 w 6884912"/>
              <a:gd name="connsiteY58" fmla="*/ 194605 h 1161397"/>
              <a:gd name="connsiteX59" fmla="*/ 3830398 w 6884912"/>
              <a:gd name="connsiteY59" fmla="*/ 188383 h 1161397"/>
              <a:gd name="connsiteX60" fmla="*/ 3834360 w 6884912"/>
              <a:gd name="connsiteY60" fmla="*/ 188992 h 1161397"/>
              <a:gd name="connsiteX61" fmla="*/ 3843715 w 6884912"/>
              <a:gd name="connsiteY61" fmla="*/ 188752 h 1161397"/>
              <a:gd name="connsiteX62" fmla="*/ 3842609 w 6884912"/>
              <a:gd name="connsiteY62" fmla="*/ 197386 h 1161397"/>
              <a:gd name="connsiteX63" fmla="*/ 3853961 w 6884912"/>
              <a:gd name="connsiteY63" fmla="*/ 213380 h 1161397"/>
              <a:gd name="connsiteX64" fmla="*/ 3907640 w 6884912"/>
              <a:gd name="connsiteY64" fmla="*/ 207568 h 1161397"/>
              <a:gd name="connsiteX65" fmla="*/ 3910449 w 6884912"/>
              <a:gd name="connsiteY65" fmla="*/ 197808 h 1161397"/>
              <a:gd name="connsiteX66" fmla="*/ 3917197 w 6884912"/>
              <a:gd name="connsiteY66" fmla="*/ 196121 h 1161397"/>
              <a:gd name="connsiteX67" fmla="*/ 3922400 w 6884912"/>
              <a:gd name="connsiteY67" fmla="*/ 205056 h 1161397"/>
              <a:gd name="connsiteX68" fmla="*/ 4013061 w 6884912"/>
              <a:gd name="connsiteY68" fmla="*/ 224874 h 1161397"/>
              <a:gd name="connsiteX69" fmla="*/ 4220717 w 6884912"/>
              <a:gd name="connsiteY69" fmla="*/ 192946 h 1161397"/>
              <a:gd name="connsiteX70" fmla="*/ 4228802 w 6884912"/>
              <a:gd name="connsiteY70" fmla="*/ 201468 h 1161397"/>
              <a:gd name="connsiteX71" fmla="*/ 4289361 w 6884912"/>
              <a:gd name="connsiteY71" fmla="*/ 196642 h 1161397"/>
              <a:gd name="connsiteX72" fmla="*/ 4498913 w 6884912"/>
              <a:gd name="connsiteY72" fmla="*/ 118915 h 1161397"/>
              <a:gd name="connsiteX73" fmla="*/ 4617330 w 6884912"/>
              <a:gd name="connsiteY73" fmla="*/ 111163 h 1161397"/>
              <a:gd name="connsiteX74" fmla="*/ 4659778 w 6884912"/>
              <a:gd name="connsiteY74" fmla="*/ 118219 h 1161397"/>
              <a:gd name="connsiteX75" fmla="*/ 4730870 w 6884912"/>
              <a:gd name="connsiteY75" fmla="*/ 129432 h 1161397"/>
              <a:gd name="connsiteX76" fmla="*/ 4844073 w 6884912"/>
              <a:gd name="connsiteY76" fmla="*/ 161768 h 1161397"/>
              <a:gd name="connsiteX77" fmla="*/ 4856454 w 6884912"/>
              <a:gd name="connsiteY77" fmla="*/ 130488 h 1161397"/>
              <a:gd name="connsiteX78" fmla="*/ 4920038 w 6884912"/>
              <a:gd name="connsiteY78" fmla="*/ 140418 h 1161397"/>
              <a:gd name="connsiteX79" fmla="*/ 5016639 w 6884912"/>
              <a:gd name="connsiteY79" fmla="*/ 158905 h 1161397"/>
              <a:gd name="connsiteX80" fmla="*/ 5072009 w 6884912"/>
              <a:gd name="connsiteY80" fmla="*/ 161502 h 1161397"/>
              <a:gd name="connsiteX81" fmla="*/ 5223626 w 6884912"/>
              <a:gd name="connsiteY81" fmla="*/ 177356 h 1161397"/>
              <a:gd name="connsiteX82" fmla="*/ 5375773 w 6884912"/>
              <a:gd name="connsiteY82" fmla="*/ 199913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5960732 w 6884912"/>
              <a:gd name="connsiteY89" fmla="*/ 220708 h 1161397"/>
              <a:gd name="connsiteX90" fmla="*/ 6029542 w 6884912"/>
              <a:gd name="connsiteY90" fmla="*/ 210339 h 1161397"/>
              <a:gd name="connsiteX91" fmla="*/ 6141123 w 6884912"/>
              <a:gd name="connsiteY91" fmla="*/ 159923 h 1161397"/>
              <a:gd name="connsiteX92" fmla="*/ 6290640 w 6884912"/>
              <a:gd name="connsiteY92" fmla="*/ 167441 h 1161397"/>
              <a:gd name="connsiteX93" fmla="*/ 6322806 w 6884912"/>
              <a:gd name="connsiteY93" fmla="*/ 213293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178301 w 6884912"/>
              <a:gd name="connsiteY16" fmla="*/ 698094 h 1161397"/>
              <a:gd name="connsiteX17" fmla="*/ 1242716 w 6884912"/>
              <a:gd name="connsiteY17" fmla="*/ 698052 h 1161397"/>
              <a:gd name="connsiteX18" fmla="*/ 1299977 w 6884912"/>
              <a:gd name="connsiteY18" fmla="*/ 639196 h 1161397"/>
              <a:gd name="connsiteX19" fmla="*/ 1326190 w 6884912"/>
              <a:gd name="connsiteY19" fmla="*/ 625955 h 1161397"/>
              <a:gd name="connsiteX20" fmla="*/ 1339600 w 6884912"/>
              <a:gd name="connsiteY20" fmla="*/ 616295 h 1161397"/>
              <a:gd name="connsiteX21" fmla="*/ 1340054 w 6884912"/>
              <a:gd name="connsiteY21" fmla="*/ 614022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26340 w 6884912"/>
              <a:gd name="connsiteY30" fmla="*/ 638496 h 1161397"/>
              <a:gd name="connsiteX31" fmla="*/ 1731986 w 6884912"/>
              <a:gd name="connsiteY31" fmla="*/ 589682 h 1161397"/>
              <a:gd name="connsiteX32" fmla="*/ 1927935 w 6884912"/>
              <a:gd name="connsiteY32" fmla="*/ 628540 h 1161397"/>
              <a:gd name="connsiteX33" fmla="*/ 2039075 w 6884912"/>
              <a:gd name="connsiteY33" fmla="*/ 599964 h 1161397"/>
              <a:gd name="connsiteX34" fmla="*/ 2066980 w 6884912"/>
              <a:gd name="connsiteY34" fmla="*/ 550413 h 1161397"/>
              <a:gd name="connsiteX35" fmla="*/ 2352236 w 6884912"/>
              <a:gd name="connsiteY35" fmla="*/ 519602 h 1161397"/>
              <a:gd name="connsiteX36" fmla="*/ 2420791 w 6884912"/>
              <a:gd name="connsiteY36" fmla="*/ 492826 h 1161397"/>
              <a:gd name="connsiteX37" fmla="*/ 2489932 w 6884912"/>
              <a:gd name="connsiteY37" fmla="*/ 507864 h 1161397"/>
              <a:gd name="connsiteX38" fmla="*/ 2512917 w 6884912"/>
              <a:gd name="connsiteY38" fmla="*/ 489127 h 1161397"/>
              <a:gd name="connsiteX39" fmla="*/ 2516783 w 6884912"/>
              <a:gd name="connsiteY39" fmla="*/ 485473 h 1161397"/>
              <a:gd name="connsiteX40" fmla="*/ 2534360 w 6884912"/>
              <a:gd name="connsiteY40" fmla="*/ 480064 h 1161397"/>
              <a:gd name="connsiteX41" fmla="*/ 2536691 w 6884912"/>
              <a:gd name="connsiteY41" fmla="*/ 467018 h 1161397"/>
              <a:gd name="connsiteX42" fmla="*/ 2561265 w 6884912"/>
              <a:gd name="connsiteY42" fmla="*/ 450623 h 1161397"/>
              <a:gd name="connsiteX43" fmla="*/ 2594349 w 6884912"/>
              <a:gd name="connsiteY43" fmla="*/ 443884 h 1161397"/>
              <a:gd name="connsiteX44" fmla="*/ 2754324 w 6884912"/>
              <a:gd name="connsiteY44" fmla="*/ 424766 h 1161397"/>
              <a:gd name="connsiteX45" fmla="*/ 2848470 w 6884912"/>
              <a:gd name="connsiteY45" fmla="*/ 405966 h 1161397"/>
              <a:gd name="connsiteX46" fmla="*/ 2881772 w 6884912"/>
              <a:gd name="connsiteY46" fmla="*/ 387260 h 1161397"/>
              <a:gd name="connsiteX47" fmla="*/ 2929932 w 6884912"/>
              <a:gd name="connsiteY47" fmla="*/ 368912 h 1161397"/>
              <a:gd name="connsiteX48" fmla="*/ 3013020 w 6884912"/>
              <a:gd name="connsiteY48" fmla="*/ 327578 h 1161397"/>
              <a:gd name="connsiteX49" fmla="*/ 3222191 w 6884912"/>
              <a:gd name="connsiteY49" fmla="*/ 307887 h 1161397"/>
              <a:gd name="connsiteX50" fmla="*/ 3227953 w 6884912"/>
              <a:gd name="connsiteY50" fmla="*/ 297650 h 1161397"/>
              <a:gd name="connsiteX51" fmla="*/ 3510042 w 6884912"/>
              <a:gd name="connsiteY51" fmla="*/ 311820 h 1161397"/>
              <a:gd name="connsiteX52" fmla="*/ 3626773 w 6884912"/>
              <a:gd name="connsiteY52" fmla="*/ 290452 h 1161397"/>
              <a:gd name="connsiteX53" fmla="*/ 3666217 w 6884912"/>
              <a:gd name="connsiteY53" fmla="*/ 273255 h 1161397"/>
              <a:gd name="connsiteX54" fmla="*/ 3732427 w 6884912"/>
              <a:gd name="connsiteY54" fmla="*/ 245039 h 1161397"/>
              <a:gd name="connsiteX55" fmla="*/ 3777022 w 6884912"/>
              <a:gd name="connsiteY55" fmla="*/ 200276 h 1161397"/>
              <a:gd name="connsiteX56" fmla="*/ 3791246 w 6884912"/>
              <a:gd name="connsiteY56" fmla="*/ 189996 h 1161397"/>
              <a:gd name="connsiteX57" fmla="*/ 3819864 w 6884912"/>
              <a:gd name="connsiteY57" fmla="*/ 194605 h 1161397"/>
              <a:gd name="connsiteX58" fmla="*/ 3830398 w 6884912"/>
              <a:gd name="connsiteY58" fmla="*/ 188383 h 1161397"/>
              <a:gd name="connsiteX59" fmla="*/ 3834360 w 6884912"/>
              <a:gd name="connsiteY59" fmla="*/ 188992 h 1161397"/>
              <a:gd name="connsiteX60" fmla="*/ 3843715 w 6884912"/>
              <a:gd name="connsiteY60" fmla="*/ 188752 h 1161397"/>
              <a:gd name="connsiteX61" fmla="*/ 3842609 w 6884912"/>
              <a:gd name="connsiteY61" fmla="*/ 197386 h 1161397"/>
              <a:gd name="connsiteX62" fmla="*/ 3853961 w 6884912"/>
              <a:gd name="connsiteY62" fmla="*/ 213380 h 1161397"/>
              <a:gd name="connsiteX63" fmla="*/ 3907640 w 6884912"/>
              <a:gd name="connsiteY63" fmla="*/ 207568 h 1161397"/>
              <a:gd name="connsiteX64" fmla="*/ 3910449 w 6884912"/>
              <a:gd name="connsiteY64" fmla="*/ 197808 h 1161397"/>
              <a:gd name="connsiteX65" fmla="*/ 3917197 w 6884912"/>
              <a:gd name="connsiteY65" fmla="*/ 196121 h 1161397"/>
              <a:gd name="connsiteX66" fmla="*/ 3922400 w 6884912"/>
              <a:gd name="connsiteY66" fmla="*/ 205056 h 1161397"/>
              <a:gd name="connsiteX67" fmla="*/ 4013061 w 6884912"/>
              <a:gd name="connsiteY67" fmla="*/ 224874 h 1161397"/>
              <a:gd name="connsiteX68" fmla="*/ 4220717 w 6884912"/>
              <a:gd name="connsiteY68" fmla="*/ 192946 h 1161397"/>
              <a:gd name="connsiteX69" fmla="*/ 4228802 w 6884912"/>
              <a:gd name="connsiteY69" fmla="*/ 201468 h 1161397"/>
              <a:gd name="connsiteX70" fmla="*/ 4289361 w 6884912"/>
              <a:gd name="connsiteY70" fmla="*/ 196642 h 1161397"/>
              <a:gd name="connsiteX71" fmla="*/ 4498913 w 6884912"/>
              <a:gd name="connsiteY71" fmla="*/ 118915 h 1161397"/>
              <a:gd name="connsiteX72" fmla="*/ 4617330 w 6884912"/>
              <a:gd name="connsiteY72" fmla="*/ 111163 h 1161397"/>
              <a:gd name="connsiteX73" fmla="*/ 4659778 w 6884912"/>
              <a:gd name="connsiteY73" fmla="*/ 118219 h 1161397"/>
              <a:gd name="connsiteX74" fmla="*/ 4730870 w 6884912"/>
              <a:gd name="connsiteY74" fmla="*/ 129432 h 1161397"/>
              <a:gd name="connsiteX75" fmla="*/ 4844073 w 6884912"/>
              <a:gd name="connsiteY75" fmla="*/ 161768 h 1161397"/>
              <a:gd name="connsiteX76" fmla="*/ 4856454 w 6884912"/>
              <a:gd name="connsiteY76" fmla="*/ 130488 h 1161397"/>
              <a:gd name="connsiteX77" fmla="*/ 4920038 w 6884912"/>
              <a:gd name="connsiteY77" fmla="*/ 140418 h 1161397"/>
              <a:gd name="connsiteX78" fmla="*/ 5016639 w 6884912"/>
              <a:gd name="connsiteY78" fmla="*/ 158905 h 1161397"/>
              <a:gd name="connsiteX79" fmla="*/ 5072009 w 6884912"/>
              <a:gd name="connsiteY79" fmla="*/ 161502 h 1161397"/>
              <a:gd name="connsiteX80" fmla="*/ 5223626 w 6884912"/>
              <a:gd name="connsiteY80" fmla="*/ 177356 h 1161397"/>
              <a:gd name="connsiteX81" fmla="*/ 5375773 w 6884912"/>
              <a:gd name="connsiteY81" fmla="*/ 199913 h 1161397"/>
              <a:gd name="connsiteX82" fmla="*/ 5467502 w 6884912"/>
              <a:gd name="connsiteY82" fmla="*/ 250963 h 1161397"/>
              <a:gd name="connsiteX83" fmla="*/ 5592395 w 6884912"/>
              <a:gd name="connsiteY83" fmla="*/ 265434 h 1161397"/>
              <a:gd name="connsiteX84" fmla="*/ 5613532 w 6884912"/>
              <a:gd name="connsiteY84" fmla="*/ 273379 h 1161397"/>
              <a:gd name="connsiteX85" fmla="*/ 5642173 w 6884912"/>
              <a:gd name="connsiteY85" fmla="*/ 266904 h 1161397"/>
              <a:gd name="connsiteX86" fmla="*/ 5756910 w 6884912"/>
              <a:gd name="connsiteY86" fmla="*/ 239211 h 1161397"/>
              <a:gd name="connsiteX87" fmla="*/ 5846667 w 6884912"/>
              <a:gd name="connsiteY87" fmla="*/ 201786 h 1161397"/>
              <a:gd name="connsiteX88" fmla="*/ 5960732 w 6884912"/>
              <a:gd name="connsiteY88" fmla="*/ 220708 h 1161397"/>
              <a:gd name="connsiteX89" fmla="*/ 6029542 w 6884912"/>
              <a:gd name="connsiteY89" fmla="*/ 210339 h 1161397"/>
              <a:gd name="connsiteX90" fmla="*/ 6141123 w 6884912"/>
              <a:gd name="connsiteY90" fmla="*/ 159923 h 1161397"/>
              <a:gd name="connsiteX91" fmla="*/ 6290640 w 6884912"/>
              <a:gd name="connsiteY91" fmla="*/ 167441 h 1161397"/>
              <a:gd name="connsiteX92" fmla="*/ 6322806 w 6884912"/>
              <a:gd name="connsiteY92" fmla="*/ 213293 h 1161397"/>
              <a:gd name="connsiteX93" fmla="*/ 6380420 w 6884912"/>
              <a:gd name="connsiteY93" fmla="*/ 173195 h 1161397"/>
              <a:gd name="connsiteX94" fmla="*/ 6507891 w 6884912"/>
              <a:gd name="connsiteY94" fmla="*/ 118474 h 1161397"/>
              <a:gd name="connsiteX95" fmla="*/ 6571807 w 6884912"/>
              <a:gd name="connsiteY95" fmla="*/ 98636 h 1161397"/>
              <a:gd name="connsiteX96" fmla="*/ 6671880 w 6884912"/>
              <a:gd name="connsiteY96" fmla="*/ 82931 h 1161397"/>
              <a:gd name="connsiteX97" fmla="*/ 6702266 w 6884912"/>
              <a:gd name="connsiteY97" fmla="*/ 75470 h 1161397"/>
              <a:gd name="connsiteX98" fmla="*/ 6845802 w 6884912"/>
              <a:gd name="connsiteY98" fmla="*/ 24496 h 1161397"/>
              <a:gd name="connsiteX99" fmla="*/ 6884912 w 6884912"/>
              <a:gd name="connsiteY9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7166 w 6884912"/>
              <a:gd name="connsiteY14" fmla="*/ 744338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884912" h="1161397">
                <a:moveTo>
                  <a:pt x="6884912" y="0"/>
                </a:moveTo>
                <a:lnTo>
                  <a:pt x="6884912" y="1161397"/>
                </a:lnTo>
                <a:lnTo>
                  <a:pt x="0" y="1161397"/>
                </a:lnTo>
                <a:lnTo>
                  <a:pt x="27135" y="1147460"/>
                </a:lnTo>
                <a:cubicBezTo>
                  <a:pt x="57431" y="1167048"/>
                  <a:pt x="61886" y="1088181"/>
                  <a:pt x="115388" y="1111320"/>
                </a:cubicBezTo>
                <a:cubicBezTo>
                  <a:pt x="146435" y="1096221"/>
                  <a:pt x="156823" y="1079485"/>
                  <a:pt x="213420" y="1056868"/>
                </a:cubicBezTo>
                <a:cubicBezTo>
                  <a:pt x="288217" y="1040787"/>
                  <a:pt x="383333" y="1044881"/>
                  <a:pt x="454970" y="1023343"/>
                </a:cubicBezTo>
                <a:cubicBezTo>
                  <a:pt x="440966" y="999969"/>
                  <a:pt x="571419" y="1006841"/>
                  <a:pt x="548162" y="984908"/>
                </a:cubicBezTo>
                <a:cubicBezTo>
                  <a:pt x="561321" y="956563"/>
                  <a:pt x="637415" y="1010272"/>
                  <a:pt x="651408" y="984938"/>
                </a:cubicBezTo>
                <a:cubicBezTo>
                  <a:pt x="671652" y="980952"/>
                  <a:pt x="698726" y="950833"/>
                  <a:pt x="723108" y="941904"/>
                </a:cubicBezTo>
                <a:cubicBezTo>
                  <a:pt x="760262" y="946949"/>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6251" y="768649"/>
                  <a:pt x="1137166" y="744338"/>
                </a:cubicBezTo>
                <a:lnTo>
                  <a:pt x="1207847" y="689087"/>
                </a:lnTo>
                <a:cubicBezTo>
                  <a:pt x="1226429" y="687736"/>
                  <a:pt x="1222409" y="707958"/>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cubicBezTo>
                  <a:pt x="1339751" y="615537"/>
                  <a:pt x="1339903" y="614780"/>
                  <a:pt x="1340054" y="614022"/>
                </a:cubicBez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61730" y="317407"/>
                  <a:pt x="3186369" y="312875"/>
                  <a:pt x="3222191" y="307887"/>
                </a:cubicBezTo>
                <a:cubicBezTo>
                  <a:pt x="3223593" y="304249"/>
                  <a:pt x="3179978" y="296995"/>
                  <a:pt x="3227953" y="297650"/>
                </a:cubicBezTo>
                <a:cubicBezTo>
                  <a:pt x="3275928" y="298306"/>
                  <a:pt x="3443572" y="313020"/>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62781" y="222856"/>
                  <a:pt x="4184760" y="196847"/>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61586" y="136690"/>
                  <a:pt x="4823142" y="161592"/>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7769" y="214252"/>
                  <a:pt x="6349573" y="188998"/>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logo with text on it&#10;&#10;Description automatically generated">
            <a:extLst>
              <a:ext uri="{FF2B5EF4-FFF2-40B4-BE49-F238E27FC236}">
                <a16:creationId xmlns:a16="http://schemas.microsoft.com/office/drawing/2014/main" id="{169BDD38-67A1-0025-B992-DB54E96EFFF8}"/>
              </a:ext>
            </a:extLst>
          </p:cNvPr>
          <p:cNvPicPr>
            <a:picLocks noChangeAspect="1"/>
          </p:cNvPicPr>
          <p:nvPr/>
        </p:nvPicPr>
        <p:blipFill>
          <a:blip r:embed="rId5"/>
          <a:stretch>
            <a:fillRect/>
          </a:stretch>
        </p:blipFill>
        <p:spPr>
          <a:xfrm>
            <a:off x="10655152" y="75251"/>
            <a:ext cx="1390844" cy="1305107"/>
          </a:xfrm>
          <a:prstGeom prst="rect">
            <a:avLst/>
          </a:prstGeom>
        </p:spPr>
      </p:pic>
      <p:sp>
        <p:nvSpPr>
          <p:cNvPr id="8" name="Content Placeholder 26">
            <a:extLst>
              <a:ext uri="{FF2B5EF4-FFF2-40B4-BE49-F238E27FC236}">
                <a16:creationId xmlns:a16="http://schemas.microsoft.com/office/drawing/2014/main" id="{55A3CBD9-847F-E26E-B3F1-A65E9EE4D424}"/>
              </a:ext>
            </a:extLst>
          </p:cNvPr>
          <p:cNvSpPr txBox="1">
            <a:spLocks/>
          </p:cNvSpPr>
          <p:nvPr/>
        </p:nvSpPr>
        <p:spPr>
          <a:xfrm>
            <a:off x="554447" y="383989"/>
            <a:ext cx="9702799" cy="83954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900" b="1" dirty="0"/>
              <a:t>Results (15/19)</a:t>
            </a:r>
            <a:endParaRPr lang="en-US" b="1" dirty="0"/>
          </a:p>
        </p:txBody>
      </p:sp>
      <p:sp>
        <p:nvSpPr>
          <p:cNvPr id="10" name="Content Placeholder 9">
            <a:extLst>
              <a:ext uri="{FF2B5EF4-FFF2-40B4-BE49-F238E27FC236}">
                <a16:creationId xmlns:a16="http://schemas.microsoft.com/office/drawing/2014/main" id="{B676CA1F-1918-3B68-741B-1FCDAAEB1912}"/>
              </a:ext>
            </a:extLst>
          </p:cNvPr>
          <p:cNvSpPr>
            <a:spLocks noGrp="1"/>
          </p:cNvSpPr>
          <p:nvPr>
            <p:ph idx="1"/>
          </p:nvPr>
        </p:nvSpPr>
        <p:spPr>
          <a:xfrm>
            <a:off x="409902" y="1056983"/>
            <a:ext cx="10641725" cy="830997"/>
          </a:xfrm>
        </p:spPr>
        <p:txBody>
          <a:bodyPr>
            <a:noAutofit/>
          </a:bodyPr>
          <a:lstStyle/>
          <a:p>
            <a:pPr marL="0" indent="0" algn="just">
              <a:buNone/>
            </a:pPr>
            <a:r>
              <a:rPr lang="en-US" sz="2400" dirty="0"/>
              <a:t>HS Central Rib – Strains tensor</a:t>
            </a:r>
          </a:p>
        </p:txBody>
      </p:sp>
      <p:pic>
        <p:nvPicPr>
          <p:cNvPr id="4" name="recording2024.27.2_15.30.26">
            <a:hlinkClick r:id="" action="ppaction://media"/>
            <a:extLst>
              <a:ext uri="{FF2B5EF4-FFF2-40B4-BE49-F238E27FC236}">
                <a16:creationId xmlns:a16="http://schemas.microsoft.com/office/drawing/2014/main" id="{DA442A7A-EEC4-AAAA-B255-8A67F9940A4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237944" y="1463074"/>
            <a:ext cx="7684111" cy="4693251"/>
          </a:xfrm>
          <a:prstGeom prst="rect">
            <a:avLst/>
          </a:prstGeom>
        </p:spPr>
      </p:pic>
      <p:pic>
        <p:nvPicPr>
          <p:cNvPr id="5" name="Picture 4" descr="A screenshot of a computer&#10;&#10;Description automatically generated">
            <a:extLst>
              <a:ext uri="{FF2B5EF4-FFF2-40B4-BE49-F238E27FC236}">
                <a16:creationId xmlns:a16="http://schemas.microsoft.com/office/drawing/2014/main" id="{547FF856-6C35-F2E0-3ED7-4CBF3E6B4B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30006" y="1463074"/>
            <a:ext cx="1924050" cy="3695700"/>
          </a:xfrm>
          <a:prstGeom prst="rect">
            <a:avLst/>
          </a:prstGeom>
        </p:spPr>
      </p:pic>
    </p:spTree>
    <p:extLst>
      <p:ext uri="{BB962C8B-B14F-4D97-AF65-F5344CB8AC3E}">
        <p14:creationId xmlns:p14="http://schemas.microsoft.com/office/powerpoint/2010/main" val="350251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36">
            <a:extLst>
              <a:ext uri="{FF2B5EF4-FFF2-40B4-BE49-F238E27FC236}">
                <a16:creationId xmlns:a16="http://schemas.microsoft.com/office/drawing/2014/main" id="{13EFA6C3-82DC-4131-9929-2523E6FD0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38">
            <a:extLst>
              <a:ext uri="{FF2B5EF4-FFF2-40B4-BE49-F238E27FC236}">
                <a16:creationId xmlns:a16="http://schemas.microsoft.com/office/drawing/2014/main" id="{AEC9469E-14CA-4358-BABC-CBF836A61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69680" cy="767978"/>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Shape 40">
            <a:extLst>
              <a:ext uri="{FF2B5EF4-FFF2-40B4-BE49-F238E27FC236}">
                <a16:creationId xmlns:a16="http://schemas.microsoft.com/office/drawing/2014/main" id="{048EB4C9-ACAF-4CCA-BA6E-931443192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5753" y="6027658"/>
            <a:ext cx="7906247" cy="830343"/>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785037 w 6884912"/>
              <a:gd name="connsiteY84" fmla="*/ 161964 h 1161397"/>
              <a:gd name="connsiteX85" fmla="*/ 4844073 w 6884912"/>
              <a:gd name="connsiteY85" fmla="*/ 161768 h 1161397"/>
              <a:gd name="connsiteX86" fmla="*/ 4856454 w 6884912"/>
              <a:gd name="connsiteY86" fmla="*/ 130488 h 1161397"/>
              <a:gd name="connsiteX87" fmla="*/ 4920038 w 6884912"/>
              <a:gd name="connsiteY87" fmla="*/ 140418 h 1161397"/>
              <a:gd name="connsiteX88" fmla="*/ 5016639 w 6884912"/>
              <a:gd name="connsiteY88" fmla="*/ 158905 h 1161397"/>
              <a:gd name="connsiteX89" fmla="*/ 5072009 w 6884912"/>
              <a:gd name="connsiteY89" fmla="*/ 161502 h 1161397"/>
              <a:gd name="connsiteX90" fmla="*/ 5223626 w 6884912"/>
              <a:gd name="connsiteY90" fmla="*/ 177356 h 1161397"/>
              <a:gd name="connsiteX91" fmla="*/ 5375773 w 6884912"/>
              <a:gd name="connsiteY91" fmla="*/ 199913 h 1161397"/>
              <a:gd name="connsiteX92" fmla="*/ 5467502 w 6884912"/>
              <a:gd name="connsiteY92" fmla="*/ 250963 h 1161397"/>
              <a:gd name="connsiteX93" fmla="*/ 5592395 w 6884912"/>
              <a:gd name="connsiteY93" fmla="*/ 265434 h 1161397"/>
              <a:gd name="connsiteX94" fmla="*/ 5613532 w 6884912"/>
              <a:gd name="connsiteY94" fmla="*/ 273379 h 1161397"/>
              <a:gd name="connsiteX95" fmla="*/ 5642173 w 6884912"/>
              <a:gd name="connsiteY95" fmla="*/ 266904 h 1161397"/>
              <a:gd name="connsiteX96" fmla="*/ 5756910 w 6884912"/>
              <a:gd name="connsiteY96" fmla="*/ 239211 h 1161397"/>
              <a:gd name="connsiteX97" fmla="*/ 5846667 w 6884912"/>
              <a:gd name="connsiteY97" fmla="*/ 201786 h 1161397"/>
              <a:gd name="connsiteX98" fmla="*/ 5960732 w 6884912"/>
              <a:gd name="connsiteY98" fmla="*/ 220708 h 1161397"/>
              <a:gd name="connsiteX99" fmla="*/ 6029542 w 6884912"/>
              <a:gd name="connsiteY99" fmla="*/ 210339 h 1161397"/>
              <a:gd name="connsiteX100" fmla="*/ 6141123 w 6884912"/>
              <a:gd name="connsiteY100" fmla="*/ 159923 h 1161397"/>
              <a:gd name="connsiteX101" fmla="*/ 6290640 w 6884912"/>
              <a:gd name="connsiteY101" fmla="*/ 167441 h 1161397"/>
              <a:gd name="connsiteX102" fmla="*/ 6322806 w 6884912"/>
              <a:gd name="connsiteY102" fmla="*/ 213293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844073 w 6884912"/>
              <a:gd name="connsiteY84" fmla="*/ 161768 h 1161397"/>
              <a:gd name="connsiteX85" fmla="*/ 4856454 w 6884912"/>
              <a:gd name="connsiteY85" fmla="*/ 130488 h 1161397"/>
              <a:gd name="connsiteX86" fmla="*/ 4920038 w 6884912"/>
              <a:gd name="connsiteY86" fmla="*/ 140418 h 1161397"/>
              <a:gd name="connsiteX87" fmla="*/ 5016639 w 6884912"/>
              <a:gd name="connsiteY87" fmla="*/ 158905 h 1161397"/>
              <a:gd name="connsiteX88" fmla="*/ 5072009 w 6884912"/>
              <a:gd name="connsiteY88" fmla="*/ 161502 h 1161397"/>
              <a:gd name="connsiteX89" fmla="*/ 5223626 w 6884912"/>
              <a:gd name="connsiteY89" fmla="*/ 177356 h 1161397"/>
              <a:gd name="connsiteX90" fmla="*/ 5375773 w 6884912"/>
              <a:gd name="connsiteY90" fmla="*/ 199913 h 1161397"/>
              <a:gd name="connsiteX91" fmla="*/ 5467502 w 6884912"/>
              <a:gd name="connsiteY91" fmla="*/ 250963 h 1161397"/>
              <a:gd name="connsiteX92" fmla="*/ 5592395 w 6884912"/>
              <a:gd name="connsiteY92" fmla="*/ 265434 h 1161397"/>
              <a:gd name="connsiteX93" fmla="*/ 5613532 w 6884912"/>
              <a:gd name="connsiteY93" fmla="*/ 273379 h 1161397"/>
              <a:gd name="connsiteX94" fmla="*/ 5642173 w 6884912"/>
              <a:gd name="connsiteY94" fmla="*/ 266904 h 1161397"/>
              <a:gd name="connsiteX95" fmla="*/ 5756910 w 6884912"/>
              <a:gd name="connsiteY95" fmla="*/ 239211 h 1161397"/>
              <a:gd name="connsiteX96" fmla="*/ 5846667 w 6884912"/>
              <a:gd name="connsiteY96" fmla="*/ 201786 h 1161397"/>
              <a:gd name="connsiteX97" fmla="*/ 5960732 w 6884912"/>
              <a:gd name="connsiteY97" fmla="*/ 220708 h 1161397"/>
              <a:gd name="connsiteX98" fmla="*/ 6029542 w 6884912"/>
              <a:gd name="connsiteY98" fmla="*/ 210339 h 1161397"/>
              <a:gd name="connsiteX99" fmla="*/ 6141123 w 6884912"/>
              <a:gd name="connsiteY99" fmla="*/ 159923 h 1161397"/>
              <a:gd name="connsiteX100" fmla="*/ 6290640 w 6884912"/>
              <a:gd name="connsiteY100" fmla="*/ 167441 h 1161397"/>
              <a:gd name="connsiteX101" fmla="*/ 6322806 w 6884912"/>
              <a:gd name="connsiteY101" fmla="*/ 213293 h 1161397"/>
              <a:gd name="connsiteX102" fmla="*/ 6380420 w 6884912"/>
              <a:gd name="connsiteY102" fmla="*/ 173195 h 1161397"/>
              <a:gd name="connsiteX103" fmla="*/ 6507891 w 6884912"/>
              <a:gd name="connsiteY103" fmla="*/ 118474 h 1161397"/>
              <a:gd name="connsiteX104" fmla="*/ 6571807 w 6884912"/>
              <a:gd name="connsiteY104" fmla="*/ 98636 h 1161397"/>
              <a:gd name="connsiteX105" fmla="*/ 6671880 w 6884912"/>
              <a:gd name="connsiteY105" fmla="*/ 82931 h 1161397"/>
              <a:gd name="connsiteX106" fmla="*/ 6702266 w 6884912"/>
              <a:gd name="connsiteY106" fmla="*/ 75470 h 1161397"/>
              <a:gd name="connsiteX107" fmla="*/ 6845802 w 6884912"/>
              <a:gd name="connsiteY107" fmla="*/ 24496 h 1161397"/>
              <a:gd name="connsiteX108" fmla="*/ 6884912 w 6884912"/>
              <a:gd name="connsiteY10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12111 w 6884912"/>
              <a:gd name="connsiteY8" fmla="*/ 1085599 h 1161397"/>
              <a:gd name="connsiteX9" fmla="*/ 567875 w 6884912"/>
              <a:gd name="connsiteY9" fmla="*/ 1051976 h 1161397"/>
              <a:gd name="connsiteX10" fmla="*/ 601644 w 6884912"/>
              <a:gd name="connsiteY10" fmla="*/ 1003997 h 1161397"/>
              <a:gd name="connsiteX11" fmla="*/ 651408 w 6884912"/>
              <a:gd name="connsiteY11" fmla="*/ 984938 h 1161397"/>
              <a:gd name="connsiteX12" fmla="*/ 673197 w 6884912"/>
              <a:gd name="connsiteY12" fmla="*/ 1010060 h 1161397"/>
              <a:gd name="connsiteX13" fmla="*/ 723108 w 6884912"/>
              <a:gd name="connsiteY13" fmla="*/ 980081 h 1161397"/>
              <a:gd name="connsiteX14" fmla="*/ 797699 w 6884912"/>
              <a:gd name="connsiteY14" fmla="*/ 931362 h 1161397"/>
              <a:gd name="connsiteX15" fmla="*/ 843359 w 6884912"/>
              <a:gd name="connsiteY15" fmla="*/ 910894 h 1161397"/>
              <a:gd name="connsiteX16" fmla="*/ 965215 w 6884912"/>
              <a:gd name="connsiteY16" fmla="*/ 846701 h 1161397"/>
              <a:gd name="connsiteX17" fmla="*/ 1085080 w 6884912"/>
              <a:gd name="connsiteY17" fmla="*/ 776086 h 1161397"/>
              <a:gd name="connsiteX18" fmla="*/ 1131224 w 6884912"/>
              <a:gd name="connsiteY18" fmla="*/ 706160 h 1161397"/>
              <a:gd name="connsiteX19" fmla="*/ 1138051 w 6884912"/>
              <a:gd name="connsiteY19" fmla="*/ 70203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26340 w 6884912"/>
              <a:gd name="connsiteY38" fmla="*/ 638496 h 1161397"/>
              <a:gd name="connsiteX39" fmla="*/ 1731986 w 6884912"/>
              <a:gd name="connsiteY39" fmla="*/ 589682 h 1161397"/>
              <a:gd name="connsiteX40" fmla="*/ 1927935 w 6884912"/>
              <a:gd name="connsiteY40" fmla="*/ 628540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222191 w 6884912"/>
              <a:gd name="connsiteY57" fmla="*/ 307887 h 1161397"/>
              <a:gd name="connsiteX58" fmla="*/ 3227953 w 6884912"/>
              <a:gd name="connsiteY58" fmla="*/ 297650 h 1161397"/>
              <a:gd name="connsiteX59" fmla="*/ 3510042 w 6884912"/>
              <a:gd name="connsiteY59" fmla="*/ 311820 h 1161397"/>
              <a:gd name="connsiteX60" fmla="*/ 3626773 w 6884912"/>
              <a:gd name="connsiteY60" fmla="*/ 290452 h 1161397"/>
              <a:gd name="connsiteX61" fmla="*/ 3666217 w 6884912"/>
              <a:gd name="connsiteY61" fmla="*/ 273255 h 1161397"/>
              <a:gd name="connsiteX62" fmla="*/ 3732427 w 6884912"/>
              <a:gd name="connsiteY62" fmla="*/ 245039 h 1161397"/>
              <a:gd name="connsiteX63" fmla="*/ 3777022 w 6884912"/>
              <a:gd name="connsiteY63" fmla="*/ 200276 h 1161397"/>
              <a:gd name="connsiteX64" fmla="*/ 3791246 w 6884912"/>
              <a:gd name="connsiteY64" fmla="*/ 189996 h 1161397"/>
              <a:gd name="connsiteX65" fmla="*/ 3819864 w 6884912"/>
              <a:gd name="connsiteY65" fmla="*/ 194605 h 1161397"/>
              <a:gd name="connsiteX66" fmla="*/ 3830398 w 6884912"/>
              <a:gd name="connsiteY66" fmla="*/ 188383 h 1161397"/>
              <a:gd name="connsiteX67" fmla="*/ 3834360 w 6884912"/>
              <a:gd name="connsiteY67" fmla="*/ 188992 h 1161397"/>
              <a:gd name="connsiteX68" fmla="*/ 3843715 w 6884912"/>
              <a:gd name="connsiteY68" fmla="*/ 188752 h 1161397"/>
              <a:gd name="connsiteX69" fmla="*/ 3842609 w 6884912"/>
              <a:gd name="connsiteY69" fmla="*/ 197386 h 1161397"/>
              <a:gd name="connsiteX70" fmla="*/ 3853961 w 6884912"/>
              <a:gd name="connsiteY70" fmla="*/ 213380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3922400 w 6884912"/>
              <a:gd name="connsiteY74" fmla="*/ 205056 h 1161397"/>
              <a:gd name="connsiteX75" fmla="*/ 4013061 w 6884912"/>
              <a:gd name="connsiteY75" fmla="*/ 224874 h 1161397"/>
              <a:gd name="connsiteX76" fmla="*/ 4220717 w 6884912"/>
              <a:gd name="connsiteY76" fmla="*/ 192946 h 1161397"/>
              <a:gd name="connsiteX77" fmla="*/ 4228802 w 6884912"/>
              <a:gd name="connsiteY77" fmla="*/ 201468 h 1161397"/>
              <a:gd name="connsiteX78" fmla="*/ 4289361 w 6884912"/>
              <a:gd name="connsiteY78" fmla="*/ 196642 h 1161397"/>
              <a:gd name="connsiteX79" fmla="*/ 4498913 w 6884912"/>
              <a:gd name="connsiteY79" fmla="*/ 118915 h 1161397"/>
              <a:gd name="connsiteX80" fmla="*/ 4617330 w 6884912"/>
              <a:gd name="connsiteY80" fmla="*/ 111163 h 1161397"/>
              <a:gd name="connsiteX81" fmla="*/ 4659778 w 6884912"/>
              <a:gd name="connsiteY81" fmla="*/ 118219 h 1161397"/>
              <a:gd name="connsiteX82" fmla="*/ 4730870 w 6884912"/>
              <a:gd name="connsiteY82" fmla="*/ 129432 h 1161397"/>
              <a:gd name="connsiteX83" fmla="*/ 4844073 w 6884912"/>
              <a:gd name="connsiteY83" fmla="*/ 161768 h 1161397"/>
              <a:gd name="connsiteX84" fmla="*/ 4856454 w 6884912"/>
              <a:gd name="connsiteY84" fmla="*/ 130488 h 1161397"/>
              <a:gd name="connsiteX85" fmla="*/ 4920038 w 6884912"/>
              <a:gd name="connsiteY85" fmla="*/ 140418 h 1161397"/>
              <a:gd name="connsiteX86" fmla="*/ 5016639 w 6884912"/>
              <a:gd name="connsiteY86" fmla="*/ 158905 h 1161397"/>
              <a:gd name="connsiteX87" fmla="*/ 5072009 w 6884912"/>
              <a:gd name="connsiteY87" fmla="*/ 161502 h 1161397"/>
              <a:gd name="connsiteX88" fmla="*/ 5223626 w 6884912"/>
              <a:gd name="connsiteY88" fmla="*/ 177356 h 1161397"/>
              <a:gd name="connsiteX89" fmla="*/ 5375773 w 6884912"/>
              <a:gd name="connsiteY89" fmla="*/ 199913 h 1161397"/>
              <a:gd name="connsiteX90" fmla="*/ 5467502 w 6884912"/>
              <a:gd name="connsiteY90" fmla="*/ 250963 h 1161397"/>
              <a:gd name="connsiteX91" fmla="*/ 5592395 w 6884912"/>
              <a:gd name="connsiteY91" fmla="*/ 265434 h 1161397"/>
              <a:gd name="connsiteX92" fmla="*/ 5613532 w 6884912"/>
              <a:gd name="connsiteY92" fmla="*/ 273379 h 1161397"/>
              <a:gd name="connsiteX93" fmla="*/ 5642173 w 6884912"/>
              <a:gd name="connsiteY93" fmla="*/ 266904 h 1161397"/>
              <a:gd name="connsiteX94" fmla="*/ 5756910 w 6884912"/>
              <a:gd name="connsiteY94" fmla="*/ 239211 h 1161397"/>
              <a:gd name="connsiteX95" fmla="*/ 5846667 w 6884912"/>
              <a:gd name="connsiteY95" fmla="*/ 201786 h 1161397"/>
              <a:gd name="connsiteX96" fmla="*/ 5960732 w 6884912"/>
              <a:gd name="connsiteY96" fmla="*/ 220708 h 1161397"/>
              <a:gd name="connsiteX97" fmla="*/ 6029542 w 6884912"/>
              <a:gd name="connsiteY97" fmla="*/ 210339 h 1161397"/>
              <a:gd name="connsiteX98" fmla="*/ 6141123 w 6884912"/>
              <a:gd name="connsiteY98" fmla="*/ 159923 h 1161397"/>
              <a:gd name="connsiteX99" fmla="*/ 6290640 w 6884912"/>
              <a:gd name="connsiteY99" fmla="*/ 167441 h 1161397"/>
              <a:gd name="connsiteX100" fmla="*/ 6322806 w 6884912"/>
              <a:gd name="connsiteY100" fmla="*/ 213293 h 1161397"/>
              <a:gd name="connsiteX101" fmla="*/ 6380420 w 6884912"/>
              <a:gd name="connsiteY101" fmla="*/ 173195 h 1161397"/>
              <a:gd name="connsiteX102" fmla="*/ 6507891 w 6884912"/>
              <a:gd name="connsiteY102" fmla="*/ 118474 h 1161397"/>
              <a:gd name="connsiteX103" fmla="*/ 6571807 w 6884912"/>
              <a:gd name="connsiteY103" fmla="*/ 98636 h 1161397"/>
              <a:gd name="connsiteX104" fmla="*/ 6671880 w 6884912"/>
              <a:gd name="connsiteY104" fmla="*/ 82931 h 1161397"/>
              <a:gd name="connsiteX105" fmla="*/ 6702266 w 6884912"/>
              <a:gd name="connsiteY105" fmla="*/ 75470 h 1161397"/>
              <a:gd name="connsiteX106" fmla="*/ 6845802 w 6884912"/>
              <a:gd name="connsiteY106" fmla="*/ 24496 h 1161397"/>
              <a:gd name="connsiteX107" fmla="*/ 6884912 w 6884912"/>
              <a:gd name="connsiteY10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12111 w 6884912"/>
              <a:gd name="connsiteY7" fmla="*/ 1085599 h 1161397"/>
              <a:gd name="connsiteX8" fmla="*/ 567875 w 6884912"/>
              <a:gd name="connsiteY8" fmla="*/ 1051976 h 1161397"/>
              <a:gd name="connsiteX9" fmla="*/ 601644 w 6884912"/>
              <a:gd name="connsiteY9" fmla="*/ 1003997 h 1161397"/>
              <a:gd name="connsiteX10" fmla="*/ 651408 w 6884912"/>
              <a:gd name="connsiteY10" fmla="*/ 984938 h 1161397"/>
              <a:gd name="connsiteX11" fmla="*/ 673197 w 6884912"/>
              <a:gd name="connsiteY11" fmla="*/ 1010060 h 1161397"/>
              <a:gd name="connsiteX12" fmla="*/ 723108 w 6884912"/>
              <a:gd name="connsiteY12" fmla="*/ 980081 h 1161397"/>
              <a:gd name="connsiteX13" fmla="*/ 797699 w 6884912"/>
              <a:gd name="connsiteY13" fmla="*/ 931362 h 1161397"/>
              <a:gd name="connsiteX14" fmla="*/ 843359 w 6884912"/>
              <a:gd name="connsiteY14" fmla="*/ 910894 h 1161397"/>
              <a:gd name="connsiteX15" fmla="*/ 965215 w 6884912"/>
              <a:gd name="connsiteY15" fmla="*/ 846701 h 1161397"/>
              <a:gd name="connsiteX16" fmla="*/ 1085080 w 6884912"/>
              <a:gd name="connsiteY16" fmla="*/ 776086 h 1161397"/>
              <a:gd name="connsiteX17" fmla="*/ 1131224 w 6884912"/>
              <a:gd name="connsiteY17" fmla="*/ 706160 h 1161397"/>
              <a:gd name="connsiteX18" fmla="*/ 1138051 w 6884912"/>
              <a:gd name="connsiteY18" fmla="*/ 702034 h 1161397"/>
              <a:gd name="connsiteX19" fmla="*/ 1158800 w 6884912"/>
              <a:gd name="connsiteY19" fmla="*/ 700004 h 1161397"/>
              <a:gd name="connsiteX20" fmla="*/ 1166947 w 6884912"/>
              <a:gd name="connsiteY20" fmla="*/ 700762 h 1161397"/>
              <a:gd name="connsiteX21" fmla="*/ 1178135 w 6884912"/>
              <a:gd name="connsiteY21" fmla="*/ 698631 h 1161397"/>
              <a:gd name="connsiteX22" fmla="*/ 1178301 w 6884912"/>
              <a:gd name="connsiteY22" fmla="*/ 698094 h 1161397"/>
              <a:gd name="connsiteX23" fmla="*/ 1188995 w 6884912"/>
              <a:gd name="connsiteY23" fmla="*/ 697048 h 1161397"/>
              <a:gd name="connsiteX24" fmla="*/ 1242716 w 6884912"/>
              <a:gd name="connsiteY24" fmla="*/ 698052 h 1161397"/>
              <a:gd name="connsiteX25" fmla="*/ 1299977 w 6884912"/>
              <a:gd name="connsiteY25" fmla="*/ 639196 h 1161397"/>
              <a:gd name="connsiteX26" fmla="*/ 1326190 w 6884912"/>
              <a:gd name="connsiteY26" fmla="*/ 625955 h 1161397"/>
              <a:gd name="connsiteX27" fmla="*/ 1339600 w 6884912"/>
              <a:gd name="connsiteY27" fmla="*/ 616295 h 1161397"/>
              <a:gd name="connsiteX28" fmla="*/ 1340054 w 6884912"/>
              <a:gd name="connsiteY28" fmla="*/ 614022 h 1161397"/>
              <a:gd name="connsiteX29" fmla="*/ 1391606 w 6884912"/>
              <a:gd name="connsiteY29" fmla="*/ 615229 h 1161397"/>
              <a:gd name="connsiteX30" fmla="*/ 1397565 w 6884912"/>
              <a:gd name="connsiteY30" fmla="*/ 611490 h 1161397"/>
              <a:gd name="connsiteX31" fmla="*/ 1432302 w 6884912"/>
              <a:gd name="connsiteY31" fmla="*/ 617267 h 1161397"/>
              <a:gd name="connsiteX32" fmla="*/ 1449644 w 6884912"/>
              <a:gd name="connsiteY32" fmla="*/ 617591 h 1161397"/>
              <a:gd name="connsiteX33" fmla="*/ 1455793 w 6884912"/>
              <a:gd name="connsiteY33" fmla="*/ 623174 h 1161397"/>
              <a:gd name="connsiteX34" fmla="*/ 1480758 w 6884912"/>
              <a:gd name="connsiteY34" fmla="*/ 620863 h 1161397"/>
              <a:gd name="connsiteX35" fmla="*/ 1483154 w 6884912"/>
              <a:gd name="connsiteY35" fmla="*/ 618527 h 1161397"/>
              <a:gd name="connsiteX36" fmla="*/ 1505495 w 6884912"/>
              <a:gd name="connsiteY36" fmla="*/ 624325 h 1161397"/>
              <a:gd name="connsiteX37" fmla="*/ 1526340 w 6884912"/>
              <a:gd name="connsiteY37" fmla="*/ 638496 h 1161397"/>
              <a:gd name="connsiteX38" fmla="*/ 1731986 w 6884912"/>
              <a:gd name="connsiteY38" fmla="*/ 589682 h 1161397"/>
              <a:gd name="connsiteX39" fmla="*/ 1927935 w 6884912"/>
              <a:gd name="connsiteY39" fmla="*/ 628540 h 1161397"/>
              <a:gd name="connsiteX40" fmla="*/ 2039075 w 6884912"/>
              <a:gd name="connsiteY40" fmla="*/ 599964 h 1161397"/>
              <a:gd name="connsiteX41" fmla="*/ 2066980 w 6884912"/>
              <a:gd name="connsiteY41" fmla="*/ 550413 h 1161397"/>
              <a:gd name="connsiteX42" fmla="*/ 2352236 w 6884912"/>
              <a:gd name="connsiteY42" fmla="*/ 519602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222191 w 6884912"/>
              <a:gd name="connsiteY56" fmla="*/ 307887 h 1161397"/>
              <a:gd name="connsiteX57" fmla="*/ 3227953 w 6884912"/>
              <a:gd name="connsiteY57" fmla="*/ 297650 h 1161397"/>
              <a:gd name="connsiteX58" fmla="*/ 3510042 w 6884912"/>
              <a:gd name="connsiteY58" fmla="*/ 311820 h 1161397"/>
              <a:gd name="connsiteX59" fmla="*/ 3626773 w 6884912"/>
              <a:gd name="connsiteY59" fmla="*/ 290452 h 1161397"/>
              <a:gd name="connsiteX60" fmla="*/ 3666217 w 6884912"/>
              <a:gd name="connsiteY60" fmla="*/ 273255 h 1161397"/>
              <a:gd name="connsiteX61" fmla="*/ 3732427 w 6884912"/>
              <a:gd name="connsiteY61" fmla="*/ 245039 h 1161397"/>
              <a:gd name="connsiteX62" fmla="*/ 3777022 w 6884912"/>
              <a:gd name="connsiteY62" fmla="*/ 200276 h 1161397"/>
              <a:gd name="connsiteX63" fmla="*/ 3791246 w 6884912"/>
              <a:gd name="connsiteY63" fmla="*/ 189996 h 1161397"/>
              <a:gd name="connsiteX64" fmla="*/ 3819864 w 6884912"/>
              <a:gd name="connsiteY64" fmla="*/ 194605 h 1161397"/>
              <a:gd name="connsiteX65" fmla="*/ 3830398 w 6884912"/>
              <a:gd name="connsiteY65" fmla="*/ 188383 h 1161397"/>
              <a:gd name="connsiteX66" fmla="*/ 3834360 w 6884912"/>
              <a:gd name="connsiteY66" fmla="*/ 188992 h 1161397"/>
              <a:gd name="connsiteX67" fmla="*/ 3843715 w 6884912"/>
              <a:gd name="connsiteY67" fmla="*/ 188752 h 1161397"/>
              <a:gd name="connsiteX68" fmla="*/ 3842609 w 6884912"/>
              <a:gd name="connsiteY68" fmla="*/ 197386 h 1161397"/>
              <a:gd name="connsiteX69" fmla="*/ 3853961 w 6884912"/>
              <a:gd name="connsiteY69" fmla="*/ 213380 h 1161397"/>
              <a:gd name="connsiteX70" fmla="*/ 3907640 w 6884912"/>
              <a:gd name="connsiteY70" fmla="*/ 207568 h 1161397"/>
              <a:gd name="connsiteX71" fmla="*/ 3910449 w 6884912"/>
              <a:gd name="connsiteY71" fmla="*/ 197808 h 1161397"/>
              <a:gd name="connsiteX72" fmla="*/ 3917197 w 6884912"/>
              <a:gd name="connsiteY72" fmla="*/ 196121 h 1161397"/>
              <a:gd name="connsiteX73" fmla="*/ 3922400 w 6884912"/>
              <a:gd name="connsiteY73" fmla="*/ 205056 h 1161397"/>
              <a:gd name="connsiteX74" fmla="*/ 4013061 w 6884912"/>
              <a:gd name="connsiteY74" fmla="*/ 224874 h 1161397"/>
              <a:gd name="connsiteX75" fmla="*/ 4220717 w 6884912"/>
              <a:gd name="connsiteY75" fmla="*/ 192946 h 1161397"/>
              <a:gd name="connsiteX76" fmla="*/ 4228802 w 6884912"/>
              <a:gd name="connsiteY76" fmla="*/ 201468 h 1161397"/>
              <a:gd name="connsiteX77" fmla="*/ 4289361 w 6884912"/>
              <a:gd name="connsiteY77" fmla="*/ 196642 h 1161397"/>
              <a:gd name="connsiteX78" fmla="*/ 4498913 w 6884912"/>
              <a:gd name="connsiteY78" fmla="*/ 118915 h 1161397"/>
              <a:gd name="connsiteX79" fmla="*/ 4617330 w 6884912"/>
              <a:gd name="connsiteY79" fmla="*/ 111163 h 1161397"/>
              <a:gd name="connsiteX80" fmla="*/ 4659778 w 6884912"/>
              <a:gd name="connsiteY80" fmla="*/ 118219 h 1161397"/>
              <a:gd name="connsiteX81" fmla="*/ 4730870 w 6884912"/>
              <a:gd name="connsiteY81" fmla="*/ 129432 h 1161397"/>
              <a:gd name="connsiteX82" fmla="*/ 4844073 w 6884912"/>
              <a:gd name="connsiteY82" fmla="*/ 161768 h 1161397"/>
              <a:gd name="connsiteX83" fmla="*/ 4856454 w 6884912"/>
              <a:gd name="connsiteY83" fmla="*/ 130488 h 1161397"/>
              <a:gd name="connsiteX84" fmla="*/ 4920038 w 6884912"/>
              <a:gd name="connsiteY84" fmla="*/ 140418 h 1161397"/>
              <a:gd name="connsiteX85" fmla="*/ 5016639 w 6884912"/>
              <a:gd name="connsiteY85" fmla="*/ 158905 h 1161397"/>
              <a:gd name="connsiteX86" fmla="*/ 5072009 w 6884912"/>
              <a:gd name="connsiteY86" fmla="*/ 161502 h 1161397"/>
              <a:gd name="connsiteX87" fmla="*/ 5223626 w 6884912"/>
              <a:gd name="connsiteY87" fmla="*/ 177356 h 1161397"/>
              <a:gd name="connsiteX88" fmla="*/ 5375773 w 6884912"/>
              <a:gd name="connsiteY88" fmla="*/ 199913 h 1161397"/>
              <a:gd name="connsiteX89" fmla="*/ 5467502 w 6884912"/>
              <a:gd name="connsiteY89" fmla="*/ 250963 h 1161397"/>
              <a:gd name="connsiteX90" fmla="*/ 5592395 w 6884912"/>
              <a:gd name="connsiteY90" fmla="*/ 265434 h 1161397"/>
              <a:gd name="connsiteX91" fmla="*/ 5613532 w 6884912"/>
              <a:gd name="connsiteY91" fmla="*/ 273379 h 1161397"/>
              <a:gd name="connsiteX92" fmla="*/ 5642173 w 6884912"/>
              <a:gd name="connsiteY92" fmla="*/ 266904 h 1161397"/>
              <a:gd name="connsiteX93" fmla="*/ 5756910 w 6884912"/>
              <a:gd name="connsiteY93" fmla="*/ 239211 h 1161397"/>
              <a:gd name="connsiteX94" fmla="*/ 5846667 w 6884912"/>
              <a:gd name="connsiteY94" fmla="*/ 201786 h 1161397"/>
              <a:gd name="connsiteX95" fmla="*/ 5960732 w 6884912"/>
              <a:gd name="connsiteY95" fmla="*/ 220708 h 1161397"/>
              <a:gd name="connsiteX96" fmla="*/ 6029542 w 6884912"/>
              <a:gd name="connsiteY96" fmla="*/ 210339 h 1161397"/>
              <a:gd name="connsiteX97" fmla="*/ 6141123 w 6884912"/>
              <a:gd name="connsiteY97" fmla="*/ 159923 h 1161397"/>
              <a:gd name="connsiteX98" fmla="*/ 6290640 w 6884912"/>
              <a:gd name="connsiteY98" fmla="*/ 167441 h 1161397"/>
              <a:gd name="connsiteX99" fmla="*/ 6322806 w 6884912"/>
              <a:gd name="connsiteY99" fmla="*/ 213293 h 1161397"/>
              <a:gd name="connsiteX100" fmla="*/ 6380420 w 6884912"/>
              <a:gd name="connsiteY100" fmla="*/ 173195 h 1161397"/>
              <a:gd name="connsiteX101" fmla="*/ 6507891 w 6884912"/>
              <a:gd name="connsiteY101" fmla="*/ 118474 h 1161397"/>
              <a:gd name="connsiteX102" fmla="*/ 6571807 w 6884912"/>
              <a:gd name="connsiteY102" fmla="*/ 98636 h 1161397"/>
              <a:gd name="connsiteX103" fmla="*/ 6671880 w 6884912"/>
              <a:gd name="connsiteY103" fmla="*/ 82931 h 1161397"/>
              <a:gd name="connsiteX104" fmla="*/ 6702266 w 6884912"/>
              <a:gd name="connsiteY104" fmla="*/ 75470 h 1161397"/>
              <a:gd name="connsiteX105" fmla="*/ 6845802 w 6884912"/>
              <a:gd name="connsiteY105" fmla="*/ 24496 h 1161397"/>
              <a:gd name="connsiteX106" fmla="*/ 6884912 w 6884912"/>
              <a:gd name="connsiteY10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67875 w 6884912"/>
              <a:gd name="connsiteY7" fmla="*/ 1051976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213420 w 6884912"/>
              <a:gd name="connsiteY6" fmla="*/ 1056868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242716 w 6884912"/>
              <a:gd name="connsiteY20" fmla="*/ 698052 h 1161397"/>
              <a:gd name="connsiteX21" fmla="*/ 1299977 w 6884912"/>
              <a:gd name="connsiteY21" fmla="*/ 639196 h 1161397"/>
              <a:gd name="connsiteX22" fmla="*/ 1326190 w 6884912"/>
              <a:gd name="connsiteY22" fmla="*/ 625955 h 1161397"/>
              <a:gd name="connsiteX23" fmla="*/ 1339600 w 6884912"/>
              <a:gd name="connsiteY23" fmla="*/ 616295 h 1161397"/>
              <a:gd name="connsiteX24" fmla="*/ 1340054 w 6884912"/>
              <a:gd name="connsiteY24" fmla="*/ 614022 h 1161397"/>
              <a:gd name="connsiteX25" fmla="*/ 1391606 w 6884912"/>
              <a:gd name="connsiteY25" fmla="*/ 615229 h 1161397"/>
              <a:gd name="connsiteX26" fmla="*/ 1397565 w 6884912"/>
              <a:gd name="connsiteY26" fmla="*/ 611490 h 1161397"/>
              <a:gd name="connsiteX27" fmla="*/ 1432302 w 6884912"/>
              <a:gd name="connsiteY27" fmla="*/ 617267 h 1161397"/>
              <a:gd name="connsiteX28" fmla="*/ 1449644 w 6884912"/>
              <a:gd name="connsiteY28" fmla="*/ 617591 h 1161397"/>
              <a:gd name="connsiteX29" fmla="*/ 1455793 w 6884912"/>
              <a:gd name="connsiteY29" fmla="*/ 623174 h 1161397"/>
              <a:gd name="connsiteX30" fmla="*/ 1480758 w 6884912"/>
              <a:gd name="connsiteY30" fmla="*/ 620863 h 1161397"/>
              <a:gd name="connsiteX31" fmla="*/ 1483154 w 6884912"/>
              <a:gd name="connsiteY31" fmla="*/ 618527 h 1161397"/>
              <a:gd name="connsiteX32" fmla="*/ 1505495 w 6884912"/>
              <a:gd name="connsiteY32" fmla="*/ 624325 h 1161397"/>
              <a:gd name="connsiteX33" fmla="*/ 1526340 w 6884912"/>
              <a:gd name="connsiteY33" fmla="*/ 638496 h 1161397"/>
              <a:gd name="connsiteX34" fmla="*/ 1731986 w 6884912"/>
              <a:gd name="connsiteY34" fmla="*/ 589682 h 1161397"/>
              <a:gd name="connsiteX35" fmla="*/ 1927935 w 6884912"/>
              <a:gd name="connsiteY35" fmla="*/ 628540 h 1161397"/>
              <a:gd name="connsiteX36" fmla="*/ 2039075 w 6884912"/>
              <a:gd name="connsiteY36" fmla="*/ 599964 h 1161397"/>
              <a:gd name="connsiteX37" fmla="*/ 2066980 w 6884912"/>
              <a:gd name="connsiteY37" fmla="*/ 550413 h 1161397"/>
              <a:gd name="connsiteX38" fmla="*/ 2352236 w 6884912"/>
              <a:gd name="connsiteY38" fmla="*/ 519602 h 1161397"/>
              <a:gd name="connsiteX39" fmla="*/ 2420791 w 6884912"/>
              <a:gd name="connsiteY39" fmla="*/ 492826 h 1161397"/>
              <a:gd name="connsiteX40" fmla="*/ 2489932 w 6884912"/>
              <a:gd name="connsiteY40" fmla="*/ 507864 h 1161397"/>
              <a:gd name="connsiteX41" fmla="*/ 2512917 w 6884912"/>
              <a:gd name="connsiteY41" fmla="*/ 489127 h 1161397"/>
              <a:gd name="connsiteX42" fmla="*/ 2516783 w 6884912"/>
              <a:gd name="connsiteY42" fmla="*/ 485473 h 1161397"/>
              <a:gd name="connsiteX43" fmla="*/ 2534360 w 6884912"/>
              <a:gd name="connsiteY43" fmla="*/ 480064 h 1161397"/>
              <a:gd name="connsiteX44" fmla="*/ 2536691 w 6884912"/>
              <a:gd name="connsiteY44" fmla="*/ 467018 h 1161397"/>
              <a:gd name="connsiteX45" fmla="*/ 2561265 w 6884912"/>
              <a:gd name="connsiteY45" fmla="*/ 450623 h 1161397"/>
              <a:gd name="connsiteX46" fmla="*/ 2594349 w 6884912"/>
              <a:gd name="connsiteY46" fmla="*/ 443884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222191 w 6884912"/>
              <a:gd name="connsiteY52" fmla="*/ 307887 h 1161397"/>
              <a:gd name="connsiteX53" fmla="*/ 3227953 w 6884912"/>
              <a:gd name="connsiteY53" fmla="*/ 297650 h 1161397"/>
              <a:gd name="connsiteX54" fmla="*/ 3510042 w 6884912"/>
              <a:gd name="connsiteY54" fmla="*/ 311820 h 1161397"/>
              <a:gd name="connsiteX55" fmla="*/ 3626773 w 6884912"/>
              <a:gd name="connsiteY55" fmla="*/ 290452 h 1161397"/>
              <a:gd name="connsiteX56" fmla="*/ 3666217 w 6884912"/>
              <a:gd name="connsiteY56" fmla="*/ 273255 h 1161397"/>
              <a:gd name="connsiteX57" fmla="*/ 3732427 w 6884912"/>
              <a:gd name="connsiteY57" fmla="*/ 245039 h 1161397"/>
              <a:gd name="connsiteX58" fmla="*/ 3777022 w 6884912"/>
              <a:gd name="connsiteY58" fmla="*/ 200276 h 1161397"/>
              <a:gd name="connsiteX59" fmla="*/ 3791246 w 6884912"/>
              <a:gd name="connsiteY59" fmla="*/ 189996 h 1161397"/>
              <a:gd name="connsiteX60" fmla="*/ 3819864 w 6884912"/>
              <a:gd name="connsiteY60" fmla="*/ 194605 h 1161397"/>
              <a:gd name="connsiteX61" fmla="*/ 3830398 w 6884912"/>
              <a:gd name="connsiteY61" fmla="*/ 188383 h 1161397"/>
              <a:gd name="connsiteX62" fmla="*/ 3834360 w 6884912"/>
              <a:gd name="connsiteY62" fmla="*/ 188992 h 1161397"/>
              <a:gd name="connsiteX63" fmla="*/ 3843715 w 6884912"/>
              <a:gd name="connsiteY63" fmla="*/ 188752 h 1161397"/>
              <a:gd name="connsiteX64" fmla="*/ 3842609 w 6884912"/>
              <a:gd name="connsiteY64" fmla="*/ 197386 h 1161397"/>
              <a:gd name="connsiteX65" fmla="*/ 3853961 w 6884912"/>
              <a:gd name="connsiteY65" fmla="*/ 213380 h 1161397"/>
              <a:gd name="connsiteX66" fmla="*/ 3907640 w 6884912"/>
              <a:gd name="connsiteY66" fmla="*/ 207568 h 1161397"/>
              <a:gd name="connsiteX67" fmla="*/ 3910449 w 6884912"/>
              <a:gd name="connsiteY67" fmla="*/ 197808 h 1161397"/>
              <a:gd name="connsiteX68" fmla="*/ 3917197 w 6884912"/>
              <a:gd name="connsiteY68" fmla="*/ 196121 h 1161397"/>
              <a:gd name="connsiteX69" fmla="*/ 3922400 w 6884912"/>
              <a:gd name="connsiteY69" fmla="*/ 205056 h 1161397"/>
              <a:gd name="connsiteX70" fmla="*/ 4013061 w 6884912"/>
              <a:gd name="connsiteY70" fmla="*/ 224874 h 1161397"/>
              <a:gd name="connsiteX71" fmla="*/ 4220717 w 6884912"/>
              <a:gd name="connsiteY71" fmla="*/ 192946 h 1161397"/>
              <a:gd name="connsiteX72" fmla="*/ 4228802 w 6884912"/>
              <a:gd name="connsiteY72" fmla="*/ 201468 h 1161397"/>
              <a:gd name="connsiteX73" fmla="*/ 4289361 w 6884912"/>
              <a:gd name="connsiteY73" fmla="*/ 196642 h 1161397"/>
              <a:gd name="connsiteX74" fmla="*/ 4498913 w 6884912"/>
              <a:gd name="connsiteY74" fmla="*/ 118915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844073 w 6884912"/>
              <a:gd name="connsiteY78" fmla="*/ 161768 h 1161397"/>
              <a:gd name="connsiteX79" fmla="*/ 4856454 w 6884912"/>
              <a:gd name="connsiteY79" fmla="*/ 130488 h 1161397"/>
              <a:gd name="connsiteX80" fmla="*/ 4920038 w 6884912"/>
              <a:gd name="connsiteY80" fmla="*/ 140418 h 1161397"/>
              <a:gd name="connsiteX81" fmla="*/ 5016639 w 6884912"/>
              <a:gd name="connsiteY81" fmla="*/ 158905 h 1161397"/>
              <a:gd name="connsiteX82" fmla="*/ 5072009 w 6884912"/>
              <a:gd name="connsiteY82" fmla="*/ 161502 h 1161397"/>
              <a:gd name="connsiteX83" fmla="*/ 5223626 w 6884912"/>
              <a:gd name="connsiteY83" fmla="*/ 177356 h 1161397"/>
              <a:gd name="connsiteX84" fmla="*/ 5375773 w 6884912"/>
              <a:gd name="connsiteY84" fmla="*/ 199913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141123 w 6884912"/>
              <a:gd name="connsiteY93" fmla="*/ 159923 h 1161397"/>
              <a:gd name="connsiteX94" fmla="*/ 6290640 w 6884912"/>
              <a:gd name="connsiteY94" fmla="*/ 167441 h 1161397"/>
              <a:gd name="connsiteX95" fmla="*/ 6322806 w 6884912"/>
              <a:gd name="connsiteY95" fmla="*/ 213293 h 1161397"/>
              <a:gd name="connsiteX96" fmla="*/ 6380420 w 6884912"/>
              <a:gd name="connsiteY96" fmla="*/ 173195 h 1161397"/>
              <a:gd name="connsiteX97" fmla="*/ 6507891 w 6884912"/>
              <a:gd name="connsiteY97" fmla="*/ 118474 h 1161397"/>
              <a:gd name="connsiteX98" fmla="*/ 6571807 w 6884912"/>
              <a:gd name="connsiteY98" fmla="*/ 98636 h 1161397"/>
              <a:gd name="connsiteX99" fmla="*/ 6671880 w 6884912"/>
              <a:gd name="connsiteY99" fmla="*/ 82931 h 1161397"/>
              <a:gd name="connsiteX100" fmla="*/ 6702266 w 6884912"/>
              <a:gd name="connsiteY100" fmla="*/ 75470 h 1161397"/>
              <a:gd name="connsiteX101" fmla="*/ 6845802 w 6884912"/>
              <a:gd name="connsiteY101" fmla="*/ 24496 h 1161397"/>
              <a:gd name="connsiteX102" fmla="*/ 6884912 w 6884912"/>
              <a:gd name="connsiteY10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66947 w 6884912"/>
              <a:gd name="connsiteY16" fmla="*/ 700762 h 1161397"/>
              <a:gd name="connsiteX17" fmla="*/ 1178135 w 6884912"/>
              <a:gd name="connsiteY17" fmla="*/ 698631 h 1161397"/>
              <a:gd name="connsiteX18" fmla="*/ 1178301 w 6884912"/>
              <a:gd name="connsiteY18" fmla="*/ 698094 h 1161397"/>
              <a:gd name="connsiteX19" fmla="*/ 1242716 w 6884912"/>
              <a:gd name="connsiteY19" fmla="*/ 698052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40054 w 6884912"/>
              <a:gd name="connsiteY23" fmla="*/ 614022 h 1161397"/>
              <a:gd name="connsiteX24" fmla="*/ 1391606 w 6884912"/>
              <a:gd name="connsiteY24" fmla="*/ 615229 h 1161397"/>
              <a:gd name="connsiteX25" fmla="*/ 1397565 w 6884912"/>
              <a:gd name="connsiteY25" fmla="*/ 611490 h 1161397"/>
              <a:gd name="connsiteX26" fmla="*/ 1432302 w 6884912"/>
              <a:gd name="connsiteY26" fmla="*/ 617267 h 1161397"/>
              <a:gd name="connsiteX27" fmla="*/ 1449644 w 6884912"/>
              <a:gd name="connsiteY27" fmla="*/ 617591 h 1161397"/>
              <a:gd name="connsiteX28" fmla="*/ 1455793 w 6884912"/>
              <a:gd name="connsiteY28" fmla="*/ 623174 h 1161397"/>
              <a:gd name="connsiteX29" fmla="*/ 1480758 w 6884912"/>
              <a:gd name="connsiteY29" fmla="*/ 620863 h 1161397"/>
              <a:gd name="connsiteX30" fmla="*/ 1483154 w 6884912"/>
              <a:gd name="connsiteY30" fmla="*/ 618527 h 1161397"/>
              <a:gd name="connsiteX31" fmla="*/ 1505495 w 6884912"/>
              <a:gd name="connsiteY31" fmla="*/ 624325 h 1161397"/>
              <a:gd name="connsiteX32" fmla="*/ 1526340 w 6884912"/>
              <a:gd name="connsiteY32" fmla="*/ 638496 h 1161397"/>
              <a:gd name="connsiteX33" fmla="*/ 1731986 w 6884912"/>
              <a:gd name="connsiteY33" fmla="*/ 589682 h 1161397"/>
              <a:gd name="connsiteX34" fmla="*/ 1927935 w 6884912"/>
              <a:gd name="connsiteY34" fmla="*/ 628540 h 1161397"/>
              <a:gd name="connsiteX35" fmla="*/ 2039075 w 6884912"/>
              <a:gd name="connsiteY35" fmla="*/ 599964 h 1161397"/>
              <a:gd name="connsiteX36" fmla="*/ 2066980 w 6884912"/>
              <a:gd name="connsiteY36" fmla="*/ 550413 h 1161397"/>
              <a:gd name="connsiteX37" fmla="*/ 2352236 w 6884912"/>
              <a:gd name="connsiteY37" fmla="*/ 519602 h 1161397"/>
              <a:gd name="connsiteX38" fmla="*/ 2420791 w 6884912"/>
              <a:gd name="connsiteY38" fmla="*/ 492826 h 1161397"/>
              <a:gd name="connsiteX39" fmla="*/ 2489932 w 6884912"/>
              <a:gd name="connsiteY39" fmla="*/ 507864 h 1161397"/>
              <a:gd name="connsiteX40" fmla="*/ 2512917 w 6884912"/>
              <a:gd name="connsiteY40" fmla="*/ 489127 h 1161397"/>
              <a:gd name="connsiteX41" fmla="*/ 2516783 w 6884912"/>
              <a:gd name="connsiteY41" fmla="*/ 485473 h 1161397"/>
              <a:gd name="connsiteX42" fmla="*/ 2534360 w 6884912"/>
              <a:gd name="connsiteY42" fmla="*/ 480064 h 1161397"/>
              <a:gd name="connsiteX43" fmla="*/ 2536691 w 6884912"/>
              <a:gd name="connsiteY43" fmla="*/ 467018 h 1161397"/>
              <a:gd name="connsiteX44" fmla="*/ 2561265 w 6884912"/>
              <a:gd name="connsiteY44" fmla="*/ 450623 h 1161397"/>
              <a:gd name="connsiteX45" fmla="*/ 2594349 w 6884912"/>
              <a:gd name="connsiteY45" fmla="*/ 443884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222191 w 6884912"/>
              <a:gd name="connsiteY51" fmla="*/ 307887 h 1161397"/>
              <a:gd name="connsiteX52" fmla="*/ 3227953 w 6884912"/>
              <a:gd name="connsiteY52" fmla="*/ 297650 h 1161397"/>
              <a:gd name="connsiteX53" fmla="*/ 3510042 w 6884912"/>
              <a:gd name="connsiteY53" fmla="*/ 311820 h 1161397"/>
              <a:gd name="connsiteX54" fmla="*/ 3626773 w 6884912"/>
              <a:gd name="connsiteY54" fmla="*/ 290452 h 1161397"/>
              <a:gd name="connsiteX55" fmla="*/ 3666217 w 6884912"/>
              <a:gd name="connsiteY55" fmla="*/ 273255 h 1161397"/>
              <a:gd name="connsiteX56" fmla="*/ 3732427 w 6884912"/>
              <a:gd name="connsiteY56" fmla="*/ 245039 h 1161397"/>
              <a:gd name="connsiteX57" fmla="*/ 3777022 w 6884912"/>
              <a:gd name="connsiteY57" fmla="*/ 200276 h 1161397"/>
              <a:gd name="connsiteX58" fmla="*/ 3791246 w 6884912"/>
              <a:gd name="connsiteY58" fmla="*/ 189996 h 1161397"/>
              <a:gd name="connsiteX59" fmla="*/ 3819864 w 6884912"/>
              <a:gd name="connsiteY59" fmla="*/ 194605 h 1161397"/>
              <a:gd name="connsiteX60" fmla="*/ 3830398 w 6884912"/>
              <a:gd name="connsiteY60" fmla="*/ 188383 h 1161397"/>
              <a:gd name="connsiteX61" fmla="*/ 3834360 w 6884912"/>
              <a:gd name="connsiteY61" fmla="*/ 188992 h 1161397"/>
              <a:gd name="connsiteX62" fmla="*/ 3843715 w 6884912"/>
              <a:gd name="connsiteY62" fmla="*/ 188752 h 1161397"/>
              <a:gd name="connsiteX63" fmla="*/ 3842609 w 6884912"/>
              <a:gd name="connsiteY63" fmla="*/ 197386 h 1161397"/>
              <a:gd name="connsiteX64" fmla="*/ 3853961 w 6884912"/>
              <a:gd name="connsiteY64" fmla="*/ 213380 h 1161397"/>
              <a:gd name="connsiteX65" fmla="*/ 3907640 w 6884912"/>
              <a:gd name="connsiteY65" fmla="*/ 207568 h 1161397"/>
              <a:gd name="connsiteX66" fmla="*/ 3910449 w 6884912"/>
              <a:gd name="connsiteY66" fmla="*/ 197808 h 1161397"/>
              <a:gd name="connsiteX67" fmla="*/ 3917197 w 6884912"/>
              <a:gd name="connsiteY67" fmla="*/ 196121 h 1161397"/>
              <a:gd name="connsiteX68" fmla="*/ 3922400 w 6884912"/>
              <a:gd name="connsiteY68" fmla="*/ 205056 h 1161397"/>
              <a:gd name="connsiteX69" fmla="*/ 4013061 w 6884912"/>
              <a:gd name="connsiteY69" fmla="*/ 224874 h 1161397"/>
              <a:gd name="connsiteX70" fmla="*/ 4220717 w 6884912"/>
              <a:gd name="connsiteY70" fmla="*/ 192946 h 1161397"/>
              <a:gd name="connsiteX71" fmla="*/ 4228802 w 6884912"/>
              <a:gd name="connsiteY71" fmla="*/ 201468 h 1161397"/>
              <a:gd name="connsiteX72" fmla="*/ 4289361 w 6884912"/>
              <a:gd name="connsiteY72" fmla="*/ 196642 h 1161397"/>
              <a:gd name="connsiteX73" fmla="*/ 4498913 w 6884912"/>
              <a:gd name="connsiteY73" fmla="*/ 118915 h 1161397"/>
              <a:gd name="connsiteX74" fmla="*/ 4617330 w 6884912"/>
              <a:gd name="connsiteY74" fmla="*/ 111163 h 1161397"/>
              <a:gd name="connsiteX75" fmla="*/ 4659778 w 6884912"/>
              <a:gd name="connsiteY75" fmla="*/ 118219 h 1161397"/>
              <a:gd name="connsiteX76" fmla="*/ 4730870 w 6884912"/>
              <a:gd name="connsiteY76" fmla="*/ 129432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375773 w 6884912"/>
              <a:gd name="connsiteY83" fmla="*/ 199913 h 1161397"/>
              <a:gd name="connsiteX84" fmla="*/ 5467502 w 6884912"/>
              <a:gd name="connsiteY84" fmla="*/ 250963 h 1161397"/>
              <a:gd name="connsiteX85" fmla="*/ 5592395 w 6884912"/>
              <a:gd name="connsiteY85" fmla="*/ 265434 h 1161397"/>
              <a:gd name="connsiteX86" fmla="*/ 5613532 w 6884912"/>
              <a:gd name="connsiteY86" fmla="*/ 273379 h 1161397"/>
              <a:gd name="connsiteX87" fmla="*/ 5642173 w 6884912"/>
              <a:gd name="connsiteY87" fmla="*/ 266904 h 1161397"/>
              <a:gd name="connsiteX88" fmla="*/ 5756910 w 6884912"/>
              <a:gd name="connsiteY88" fmla="*/ 239211 h 1161397"/>
              <a:gd name="connsiteX89" fmla="*/ 5846667 w 6884912"/>
              <a:gd name="connsiteY89" fmla="*/ 201786 h 1161397"/>
              <a:gd name="connsiteX90" fmla="*/ 5960732 w 6884912"/>
              <a:gd name="connsiteY90" fmla="*/ 220708 h 1161397"/>
              <a:gd name="connsiteX91" fmla="*/ 6029542 w 6884912"/>
              <a:gd name="connsiteY91" fmla="*/ 210339 h 1161397"/>
              <a:gd name="connsiteX92" fmla="*/ 6141123 w 6884912"/>
              <a:gd name="connsiteY92" fmla="*/ 159923 h 1161397"/>
              <a:gd name="connsiteX93" fmla="*/ 6290640 w 6884912"/>
              <a:gd name="connsiteY93" fmla="*/ 167441 h 1161397"/>
              <a:gd name="connsiteX94" fmla="*/ 6322806 w 6884912"/>
              <a:gd name="connsiteY94" fmla="*/ 213293 h 1161397"/>
              <a:gd name="connsiteX95" fmla="*/ 6380420 w 6884912"/>
              <a:gd name="connsiteY95" fmla="*/ 173195 h 1161397"/>
              <a:gd name="connsiteX96" fmla="*/ 6507891 w 6884912"/>
              <a:gd name="connsiteY96" fmla="*/ 118474 h 1161397"/>
              <a:gd name="connsiteX97" fmla="*/ 6571807 w 6884912"/>
              <a:gd name="connsiteY97" fmla="*/ 98636 h 1161397"/>
              <a:gd name="connsiteX98" fmla="*/ 6671880 w 6884912"/>
              <a:gd name="connsiteY98" fmla="*/ 82931 h 1161397"/>
              <a:gd name="connsiteX99" fmla="*/ 6702266 w 6884912"/>
              <a:gd name="connsiteY99" fmla="*/ 75470 h 1161397"/>
              <a:gd name="connsiteX100" fmla="*/ 6845802 w 6884912"/>
              <a:gd name="connsiteY100" fmla="*/ 24496 h 1161397"/>
              <a:gd name="connsiteX101" fmla="*/ 6884912 w 6884912"/>
              <a:gd name="connsiteY10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78135 w 6884912"/>
              <a:gd name="connsiteY16" fmla="*/ 698631 h 1161397"/>
              <a:gd name="connsiteX17" fmla="*/ 1178301 w 6884912"/>
              <a:gd name="connsiteY17" fmla="*/ 698094 h 1161397"/>
              <a:gd name="connsiteX18" fmla="*/ 1242716 w 6884912"/>
              <a:gd name="connsiteY18" fmla="*/ 698052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40054 w 6884912"/>
              <a:gd name="connsiteY22" fmla="*/ 614022 h 1161397"/>
              <a:gd name="connsiteX23" fmla="*/ 1391606 w 6884912"/>
              <a:gd name="connsiteY23" fmla="*/ 615229 h 1161397"/>
              <a:gd name="connsiteX24" fmla="*/ 1397565 w 6884912"/>
              <a:gd name="connsiteY24" fmla="*/ 611490 h 1161397"/>
              <a:gd name="connsiteX25" fmla="*/ 1432302 w 6884912"/>
              <a:gd name="connsiteY25" fmla="*/ 617267 h 1161397"/>
              <a:gd name="connsiteX26" fmla="*/ 1449644 w 6884912"/>
              <a:gd name="connsiteY26" fmla="*/ 617591 h 1161397"/>
              <a:gd name="connsiteX27" fmla="*/ 1455793 w 6884912"/>
              <a:gd name="connsiteY27" fmla="*/ 623174 h 1161397"/>
              <a:gd name="connsiteX28" fmla="*/ 1480758 w 6884912"/>
              <a:gd name="connsiteY28" fmla="*/ 620863 h 1161397"/>
              <a:gd name="connsiteX29" fmla="*/ 1483154 w 6884912"/>
              <a:gd name="connsiteY29" fmla="*/ 618527 h 1161397"/>
              <a:gd name="connsiteX30" fmla="*/ 1505495 w 6884912"/>
              <a:gd name="connsiteY30" fmla="*/ 624325 h 1161397"/>
              <a:gd name="connsiteX31" fmla="*/ 1526340 w 6884912"/>
              <a:gd name="connsiteY31" fmla="*/ 638496 h 1161397"/>
              <a:gd name="connsiteX32" fmla="*/ 1731986 w 6884912"/>
              <a:gd name="connsiteY32" fmla="*/ 589682 h 1161397"/>
              <a:gd name="connsiteX33" fmla="*/ 1927935 w 6884912"/>
              <a:gd name="connsiteY33" fmla="*/ 628540 h 1161397"/>
              <a:gd name="connsiteX34" fmla="*/ 2039075 w 6884912"/>
              <a:gd name="connsiteY34" fmla="*/ 599964 h 1161397"/>
              <a:gd name="connsiteX35" fmla="*/ 2066980 w 6884912"/>
              <a:gd name="connsiteY35" fmla="*/ 550413 h 1161397"/>
              <a:gd name="connsiteX36" fmla="*/ 2352236 w 6884912"/>
              <a:gd name="connsiteY36" fmla="*/ 519602 h 1161397"/>
              <a:gd name="connsiteX37" fmla="*/ 2420791 w 6884912"/>
              <a:gd name="connsiteY37" fmla="*/ 492826 h 1161397"/>
              <a:gd name="connsiteX38" fmla="*/ 2489932 w 6884912"/>
              <a:gd name="connsiteY38" fmla="*/ 507864 h 1161397"/>
              <a:gd name="connsiteX39" fmla="*/ 2512917 w 6884912"/>
              <a:gd name="connsiteY39" fmla="*/ 489127 h 1161397"/>
              <a:gd name="connsiteX40" fmla="*/ 2516783 w 6884912"/>
              <a:gd name="connsiteY40" fmla="*/ 485473 h 1161397"/>
              <a:gd name="connsiteX41" fmla="*/ 2534360 w 6884912"/>
              <a:gd name="connsiteY41" fmla="*/ 480064 h 1161397"/>
              <a:gd name="connsiteX42" fmla="*/ 2536691 w 6884912"/>
              <a:gd name="connsiteY42" fmla="*/ 467018 h 1161397"/>
              <a:gd name="connsiteX43" fmla="*/ 2561265 w 6884912"/>
              <a:gd name="connsiteY43" fmla="*/ 450623 h 1161397"/>
              <a:gd name="connsiteX44" fmla="*/ 2594349 w 6884912"/>
              <a:gd name="connsiteY44" fmla="*/ 443884 h 1161397"/>
              <a:gd name="connsiteX45" fmla="*/ 2754324 w 6884912"/>
              <a:gd name="connsiteY45" fmla="*/ 424766 h 1161397"/>
              <a:gd name="connsiteX46" fmla="*/ 2848470 w 6884912"/>
              <a:gd name="connsiteY46" fmla="*/ 405966 h 1161397"/>
              <a:gd name="connsiteX47" fmla="*/ 2881772 w 6884912"/>
              <a:gd name="connsiteY47" fmla="*/ 387260 h 1161397"/>
              <a:gd name="connsiteX48" fmla="*/ 2929932 w 6884912"/>
              <a:gd name="connsiteY48" fmla="*/ 368912 h 1161397"/>
              <a:gd name="connsiteX49" fmla="*/ 3013020 w 6884912"/>
              <a:gd name="connsiteY49" fmla="*/ 327578 h 1161397"/>
              <a:gd name="connsiteX50" fmla="*/ 3222191 w 6884912"/>
              <a:gd name="connsiteY50" fmla="*/ 307887 h 1161397"/>
              <a:gd name="connsiteX51" fmla="*/ 3227953 w 6884912"/>
              <a:gd name="connsiteY51" fmla="*/ 297650 h 1161397"/>
              <a:gd name="connsiteX52" fmla="*/ 3510042 w 6884912"/>
              <a:gd name="connsiteY52" fmla="*/ 311820 h 1161397"/>
              <a:gd name="connsiteX53" fmla="*/ 3626773 w 6884912"/>
              <a:gd name="connsiteY53" fmla="*/ 290452 h 1161397"/>
              <a:gd name="connsiteX54" fmla="*/ 3666217 w 6884912"/>
              <a:gd name="connsiteY54" fmla="*/ 273255 h 1161397"/>
              <a:gd name="connsiteX55" fmla="*/ 3732427 w 6884912"/>
              <a:gd name="connsiteY55" fmla="*/ 245039 h 1161397"/>
              <a:gd name="connsiteX56" fmla="*/ 3777022 w 6884912"/>
              <a:gd name="connsiteY56" fmla="*/ 200276 h 1161397"/>
              <a:gd name="connsiteX57" fmla="*/ 3791246 w 6884912"/>
              <a:gd name="connsiteY57" fmla="*/ 189996 h 1161397"/>
              <a:gd name="connsiteX58" fmla="*/ 3819864 w 6884912"/>
              <a:gd name="connsiteY58" fmla="*/ 194605 h 1161397"/>
              <a:gd name="connsiteX59" fmla="*/ 3830398 w 6884912"/>
              <a:gd name="connsiteY59" fmla="*/ 188383 h 1161397"/>
              <a:gd name="connsiteX60" fmla="*/ 3834360 w 6884912"/>
              <a:gd name="connsiteY60" fmla="*/ 188992 h 1161397"/>
              <a:gd name="connsiteX61" fmla="*/ 3843715 w 6884912"/>
              <a:gd name="connsiteY61" fmla="*/ 188752 h 1161397"/>
              <a:gd name="connsiteX62" fmla="*/ 3842609 w 6884912"/>
              <a:gd name="connsiteY62" fmla="*/ 197386 h 1161397"/>
              <a:gd name="connsiteX63" fmla="*/ 3853961 w 6884912"/>
              <a:gd name="connsiteY63" fmla="*/ 213380 h 1161397"/>
              <a:gd name="connsiteX64" fmla="*/ 3907640 w 6884912"/>
              <a:gd name="connsiteY64" fmla="*/ 207568 h 1161397"/>
              <a:gd name="connsiteX65" fmla="*/ 3910449 w 6884912"/>
              <a:gd name="connsiteY65" fmla="*/ 197808 h 1161397"/>
              <a:gd name="connsiteX66" fmla="*/ 3917197 w 6884912"/>
              <a:gd name="connsiteY66" fmla="*/ 196121 h 1161397"/>
              <a:gd name="connsiteX67" fmla="*/ 3922400 w 6884912"/>
              <a:gd name="connsiteY67" fmla="*/ 205056 h 1161397"/>
              <a:gd name="connsiteX68" fmla="*/ 4013061 w 6884912"/>
              <a:gd name="connsiteY68" fmla="*/ 224874 h 1161397"/>
              <a:gd name="connsiteX69" fmla="*/ 4220717 w 6884912"/>
              <a:gd name="connsiteY69" fmla="*/ 192946 h 1161397"/>
              <a:gd name="connsiteX70" fmla="*/ 4228802 w 6884912"/>
              <a:gd name="connsiteY70" fmla="*/ 201468 h 1161397"/>
              <a:gd name="connsiteX71" fmla="*/ 4289361 w 6884912"/>
              <a:gd name="connsiteY71" fmla="*/ 196642 h 1161397"/>
              <a:gd name="connsiteX72" fmla="*/ 4498913 w 6884912"/>
              <a:gd name="connsiteY72" fmla="*/ 118915 h 1161397"/>
              <a:gd name="connsiteX73" fmla="*/ 4617330 w 6884912"/>
              <a:gd name="connsiteY73" fmla="*/ 111163 h 1161397"/>
              <a:gd name="connsiteX74" fmla="*/ 4659778 w 6884912"/>
              <a:gd name="connsiteY74" fmla="*/ 118219 h 1161397"/>
              <a:gd name="connsiteX75" fmla="*/ 4730870 w 6884912"/>
              <a:gd name="connsiteY75" fmla="*/ 129432 h 1161397"/>
              <a:gd name="connsiteX76" fmla="*/ 4844073 w 6884912"/>
              <a:gd name="connsiteY76" fmla="*/ 161768 h 1161397"/>
              <a:gd name="connsiteX77" fmla="*/ 4856454 w 6884912"/>
              <a:gd name="connsiteY77" fmla="*/ 130488 h 1161397"/>
              <a:gd name="connsiteX78" fmla="*/ 4920038 w 6884912"/>
              <a:gd name="connsiteY78" fmla="*/ 140418 h 1161397"/>
              <a:gd name="connsiteX79" fmla="*/ 5016639 w 6884912"/>
              <a:gd name="connsiteY79" fmla="*/ 158905 h 1161397"/>
              <a:gd name="connsiteX80" fmla="*/ 5072009 w 6884912"/>
              <a:gd name="connsiteY80" fmla="*/ 161502 h 1161397"/>
              <a:gd name="connsiteX81" fmla="*/ 5223626 w 6884912"/>
              <a:gd name="connsiteY81" fmla="*/ 177356 h 1161397"/>
              <a:gd name="connsiteX82" fmla="*/ 5375773 w 6884912"/>
              <a:gd name="connsiteY82" fmla="*/ 199913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5960732 w 6884912"/>
              <a:gd name="connsiteY89" fmla="*/ 220708 h 1161397"/>
              <a:gd name="connsiteX90" fmla="*/ 6029542 w 6884912"/>
              <a:gd name="connsiteY90" fmla="*/ 210339 h 1161397"/>
              <a:gd name="connsiteX91" fmla="*/ 6141123 w 6884912"/>
              <a:gd name="connsiteY91" fmla="*/ 159923 h 1161397"/>
              <a:gd name="connsiteX92" fmla="*/ 6290640 w 6884912"/>
              <a:gd name="connsiteY92" fmla="*/ 167441 h 1161397"/>
              <a:gd name="connsiteX93" fmla="*/ 6322806 w 6884912"/>
              <a:gd name="connsiteY93" fmla="*/ 213293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178301 w 6884912"/>
              <a:gd name="connsiteY16" fmla="*/ 698094 h 1161397"/>
              <a:gd name="connsiteX17" fmla="*/ 1242716 w 6884912"/>
              <a:gd name="connsiteY17" fmla="*/ 698052 h 1161397"/>
              <a:gd name="connsiteX18" fmla="*/ 1299977 w 6884912"/>
              <a:gd name="connsiteY18" fmla="*/ 639196 h 1161397"/>
              <a:gd name="connsiteX19" fmla="*/ 1326190 w 6884912"/>
              <a:gd name="connsiteY19" fmla="*/ 625955 h 1161397"/>
              <a:gd name="connsiteX20" fmla="*/ 1339600 w 6884912"/>
              <a:gd name="connsiteY20" fmla="*/ 616295 h 1161397"/>
              <a:gd name="connsiteX21" fmla="*/ 1340054 w 6884912"/>
              <a:gd name="connsiteY21" fmla="*/ 614022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26340 w 6884912"/>
              <a:gd name="connsiteY30" fmla="*/ 638496 h 1161397"/>
              <a:gd name="connsiteX31" fmla="*/ 1731986 w 6884912"/>
              <a:gd name="connsiteY31" fmla="*/ 589682 h 1161397"/>
              <a:gd name="connsiteX32" fmla="*/ 1927935 w 6884912"/>
              <a:gd name="connsiteY32" fmla="*/ 628540 h 1161397"/>
              <a:gd name="connsiteX33" fmla="*/ 2039075 w 6884912"/>
              <a:gd name="connsiteY33" fmla="*/ 599964 h 1161397"/>
              <a:gd name="connsiteX34" fmla="*/ 2066980 w 6884912"/>
              <a:gd name="connsiteY34" fmla="*/ 550413 h 1161397"/>
              <a:gd name="connsiteX35" fmla="*/ 2352236 w 6884912"/>
              <a:gd name="connsiteY35" fmla="*/ 519602 h 1161397"/>
              <a:gd name="connsiteX36" fmla="*/ 2420791 w 6884912"/>
              <a:gd name="connsiteY36" fmla="*/ 492826 h 1161397"/>
              <a:gd name="connsiteX37" fmla="*/ 2489932 w 6884912"/>
              <a:gd name="connsiteY37" fmla="*/ 507864 h 1161397"/>
              <a:gd name="connsiteX38" fmla="*/ 2512917 w 6884912"/>
              <a:gd name="connsiteY38" fmla="*/ 489127 h 1161397"/>
              <a:gd name="connsiteX39" fmla="*/ 2516783 w 6884912"/>
              <a:gd name="connsiteY39" fmla="*/ 485473 h 1161397"/>
              <a:gd name="connsiteX40" fmla="*/ 2534360 w 6884912"/>
              <a:gd name="connsiteY40" fmla="*/ 480064 h 1161397"/>
              <a:gd name="connsiteX41" fmla="*/ 2536691 w 6884912"/>
              <a:gd name="connsiteY41" fmla="*/ 467018 h 1161397"/>
              <a:gd name="connsiteX42" fmla="*/ 2561265 w 6884912"/>
              <a:gd name="connsiteY42" fmla="*/ 450623 h 1161397"/>
              <a:gd name="connsiteX43" fmla="*/ 2594349 w 6884912"/>
              <a:gd name="connsiteY43" fmla="*/ 443884 h 1161397"/>
              <a:gd name="connsiteX44" fmla="*/ 2754324 w 6884912"/>
              <a:gd name="connsiteY44" fmla="*/ 424766 h 1161397"/>
              <a:gd name="connsiteX45" fmla="*/ 2848470 w 6884912"/>
              <a:gd name="connsiteY45" fmla="*/ 405966 h 1161397"/>
              <a:gd name="connsiteX46" fmla="*/ 2881772 w 6884912"/>
              <a:gd name="connsiteY46" fmla="*/ 387260 h 1161397"/>
              <a:gd name="connsiteX47" fmla="*/ 2929932 w 6884912"/>
              <a:gd name="connsiteY47" fmla="*/ 368912 h 1161397"/>
              <a:gd name="connsiteX48" fmla="*/ 3013020 w 6884912"/>
              <a:gd name="connsiteY48" fmla="*/ 327578 h 1161397"/>
              <a:gd name="connsiteX49" fmla="*/ 3222191 w 6884912"/>
              <a:gd name="connsiteY49" fmla="*/ 307887 h 1161397"/>
              <a:gd name="connsiteX50" fmla="*/ 3227953 w 6884912"/>
              <a:gd name="connsiteY50" fmla="*/ 297650 h 1161397"/>
              <a:gd name="connsiteX51" fmla="*/ 3510042 w 6884912"/>
              <a:gd name="connsiteY51" fmla="*/ 311820 h 1161397"/>
              <a:gd name="connsiteX52" fmla="*/ 3626773 w 6884912"/>
              <a:gd name="connsiteY52" fmla="*/ 290452 h 1161397"/>
              <a:gd name="connsiteX53" fmla="*/ 3666217 w 6884912"/>
              <a:gd name="connsiteY53" fmla="*/ 273255 h 1161397"/>
              <a:gd name="connsiteX54" fmla="*/ 3732427 w 6884912"/>
              <a:gd name="connsiteY54" fmla="*/ 245039 h 1161397"/>
              <a:gd name="connsiteX55" fmla="*/ 3777022 w 6884912"/>
              <a:gd name="connsiteY55" fmla="*/ 200276 h 1161397"/>
              <a:gd name="connsiteX56" fmla="*/ 3791246 w 6884912"/>
              <a:gd name="connsiteY56" fmla="*/ 189996 h 1161397"/>
              <a:gd name="connsiteX57" fmla="*/ 3819864 w 6884912"/>
              <a:gd name="connsiteY57" fmla="*/ 194605 h 1161397"/>
              <a:gd name="connsiteX58" fmla="*/ 3830398 w 6884912"/>
              <a:gd name="connsiteY58" fmla="*/ 188383 h 1161397"/>
              <a:gd name="connsiteX59" fmla="*/ 3834360 w 6884912"/>
              <a:gd name="connsiteY59" fmla="*/ 188992 h 1161397"/>
              <a:gd name="connsiteX60" fmla="*/ 3843715 w 6884912"/>
              <a:gd name="connsiteY60" fmla="*/ 188752 h 1161397"/>
              <a:gd name="connsiteX61" fmla="*/ 3842609 w 6884912"/>
              <a:gd name="connsiteY61" fmla="*/ 197386 h 1161397"/>
              <a:gd name="connsiteX62" fmla="*/ 3853961 w 6884912"/>
              <a:gd name="connsiteY62" fmla="*/ 213380 h 1161397"/>
              <a:gd name="connsiteX63" fmla="*/ 3907640 w 6884912"/>
              <a:gd name="connsiteY63" fmla="*/ 207568 h 1161397"/>
              <a:gd name="connsiteX64" fmla="*/ 3910449 w 6884912"/>
              <a:gd name="connsiteY64" fmla="*/ 197808 h 1161397"/>
              <a:gd name="connsiteX65" fmla="*/ 3917197 w 6884912"/>
              <a:gd name="connsiteY65" fmla="*/ 196121 h 1161397"/>
              <a:gd name="connsiteX66" fmla="*/ 3922400 w 6884912"/>
              <a:gd name="connsiteY66" fmla="*/ 205056 h 1161397"/>
              <a:gd name="connsiteX67" fmla="*/ 4013061 w 6884912"/>
              <a:gd name="connsiteY67" fmla="*/ 224874 h 1161397"/>
              <a:gd name="connsiteX68" fmla="*/ 4220717 w 6884912"/>
              <a:gd name="connsiteY68" fmla="*/ 192946 h 1161397"/>
              <a:gd name="connsiteX69" fmla="*/ 4228802 w 6884912"/>
              <a:gd name="connsiteY69" fmla="*/ 201468 h 1161397"/>
              <a:gd name="connsiteX70" fmla="*/ 4289361 w 6884912"/>
              <a:gd name="connsiteY70" fmla="*/ 196642 h 1161397"/>
              <a:gd name="connsiteX71" fmla="*/ 4498913 w 6884912"/>
              <a:gd name="connsiteY71" fmla="*/ 118915 h 1161397"/>
              <a:gd name="connsiteX72" fmla="*/ 4617330 w 6884912"/>
              <a:gd name="connsiteY72" fmla="*/ 111163 h 1161397"/>
              <a:gd name="connsiteX73" fmla="*/ 4659778 w 6884912"/>
              <a:gd name="connsiteY73" fmla="*/ 118219 h 1161397"/>
              <a:gd name="connsiteX74" fmla="*/ 4730870 w 6884912"/>
              <a:gd name="connsiteY74" fmla="*/ 129432 h 1161397"/>
              <a:gd name="connsiteX75" fmla="*/ 4844073 w 6884912"/>
              <a:gd name="connsiteY75" fmla="*/ 161768 h 1161397"/>
              <a:gd name="connsiteX76" fmla="*/ 4856454 w 6884912"/>
              <a:gd name="connsiteY76" fmla="*/ 130488 h 1161397"/>
              <a:gd name="connsiteX77" fmla="*/ 4920038 w 6884912"/>
              <a:gd name="connsiteY77" fmla="*/ 140418 h 1161397"/>
              <a:gd name="connsiteX78" fmla="*/ 5016639 w 6884912"/>
              <a:gd name="connsiteY78" fmla="*/ 158905 h 1161397"/>
              <a:gd name="connsiteX79" fmla="*/ 5072009 w 6884912"/>
              <a:gd name="connsiteY79" fmla="*/ 161502 h 1161397"/>
              <a:gd name="connsiteX80" fmla="*/ 5223626 w 6884912"/>
              <a:gd name="connsiteY80" fmla="*/ 177356 h 1161397"/>
              <a:gd name="connsiteX81" fmla="*/ 5375773 w 6884912"/>
              <a:gd name="connsiteY81" fmla="*/ 199913 h 1161397"/>
              <a:gd name="connsiteX82" fmla="*/ 5467502 w 6884912"/>
              <a:gd name="connsiteY82" fmla="*/ 250963 h 1161397"/>
              <a:gd name="connsiteX83" fmla="*/ 5592395 w 6884912"/>
              <a:gd name="connsiteY83" fmla="*/ 265434 h 1161397"/>
              <a:gd name="connsiteX84" fmla="*/ 5613532 w 6884912"/>
              <a:gd name="connsiteY84" fmla="*/ 273379 h 1161397"/>
              <a:gd name="connsiteX85" fmla="*/ 5642173 w 6884912"/>
              <a:gd name="connsiteY85" fmla="*/ 266904 h 1161397"/>
              <a:gd name="connsiteX86" fmla="*/ 5756910 w 6884912"/>
              <a:gd name="connsiteY86" fmla="*/ 239211 h 1161397"/>
              <a:gd name="connsiteX87" fmla="*/ 5846667 w 6884912"/>
              <a:gd name="connsiteY87" fmla="*/ 201786 h 1161397"/>
              <a:gd name="connsiteX88" fmla="*/ 5960732 w 6884912"/>
              <a:gd name="connsiteY88" fmla="*/ 220708 h 1161397"/>
              <a:gd name="connsiteX89" fmla="*/ 6029542 w 6884912"/>
              <a:gd name="connsiteY89" fmla="*/ 210339 h 1161397"/>
              <a:gd name="connsiteX90" fmla="*/ 6141123 w 6884912"/>
              <a:gd name="connsiteY90" fmla="*/ 159923 h 1161397"/>
              <a:gd name="connsiteX91" fmla="*/ 6290640 w 6884912"/>
              <a:gd name="connsiteY91" fmla="*/ 167441 h 1161397"/>
              <a:gd name="connsiteX92" fmla="*/ 6322806 w 6884912"/>
              <a:gd name="connsiteY92" fmla="*/ 213293 h 1161397"/>
              <a:gd name="connsiteX93" fmla="*/ 6380420 w 6884912"/>
              <a:gd name="connsiteY93" fmla="*/ 173195 h 1161397"/>
              <a:gd name="connsiteX94" fmla="*/ 6507891 w 6884912"/>
              <a:gd name="connsiteY94" fmla="*/ 118474 h 1161397"/>
              <a:gd name="connsiteX95" fmla="*/ 6571807 w 6884912"/>
              <a:gd name="connsiteY95" fmla="*/ 98636 h 1161397"/>
              <a:gd name="connsiteX96" fmla="*/ 6671880 w 6884912"/>
              <a:gd name="connsiteY96" fmla="*/ 82931 h 1161397"/>
              <a:gd name="connsiteX97" fmla="*/ 6702266 w 6884912"/>
              <a:gd name="connsiteY97" fmla="*/ 75470 h 1161397"/>
              <a:gd name="connsiteX98" fmla="*/ 6845802 w 6884912"/>
              <a:gd name="connsiteY98" fmla="*/ 24496 h 1161397"/>
              <a:gd name="connsiteX99" fmla="*/ 6884912 w 6884912"/>
              <a:gd name="connsiteY9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7166 w 6884912"/>
              <a:gd name="connsiteY14" fmla="*/ 744338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884912" h="1161397">
                <a:moveTo>
                  <a:pt x="6884912" y="0"/>
                </a:moveTo>
                <a:lnTo>
                  <a:pt x="6884912" y="1161397"/>
                </a:lnTo>
                <a:lnTo>
                  <a:pt x="0" y="1161397"/>
                </a:lnTo>
                <a:lnTo>
                  <a:pt x="27135" y="1147460"/>
                </a:lnTo>
                <a:cubicBezTo>
                  <a:pt x="57431" y="1167048"/>
                  <a:pt x="61886" y="1088181"/>
                  <a:pt x="115388" y="1111320"/>
                </a:cubicBezTo>
                <a:cubicBezTo>
                  <a:pt x="146435" y="1096221"/>
                  <a:pt x="156823" y="1079485"/>
                  <a:pt x="213420" y="1056868"/>
                </a:cubicBezTo>
                <a:cubicBezTo>
                  <a:pt x="288217" y="1040787"/>
                  <a:pt x="383333" y="1044881"/>
                  <a:pt x="454970" y="1023343"/>
                </a:cubicBezTo>
                <a:cubicBezTo>
                  <a:pt x="440966" y="999969"/>
                  <a:pt x="571419" y="1006841"/>
                  <a:pt x="548162" y="984908"/>
                </a:cubicBezTo>
                <a:cubicBezTo>
                  <a:pt x="561321" y="956563"/>
                  <a:pt x="637415" y="1010272"/>
                  <a:pt x="651408" y="984938"/>
                </a:cubicBezTo>
                <a:cubicBezTo>
                  <a:pt x="671652" y="980952"/>
                  <a:pt x="698726" y="950833"/>
                  <a:pt x="723108" y="941904"/>
                </a:cubicBezTo>
                <a:cubicBezTo>
                  <a:pt x="760262" y="946949"/>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6251" y="768649"/>
                  <a:pt x="1137166" y="744338"/>
                </a:cubicBezTo>
                <a:lnTo>
                  <a:pt x="1207847" y="689087"/>
                </a:lnTo>
                <a:cubicBezTo>
                  <a:pt x="1226429" y="687736"/>
                  <a:pt x="1222409" y="707958"/>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cubicBezTo>
                  <a:pt x="1339751" y="615537"/>
                  <a:pt x="1339903" y="614780"/>
                  <a:pt x="1340054" y="614022"/>
                </a:cubicBez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61730" y="317407"/>
                  <a:pt x="3186369" y="312875"/>
                  <a:pt x="3222191" y="307887"/>
                </a:cubicBezTo>
                <a:cubicBezTo>
                  <a:pt x="3223593" y="304249"/>
                  <a:pt x="3179978" y="296995"/>
                  <a:pt x="3227953" y="297650"/>
                </a:cubicBezTo>
                <a:cubicBezTo>
                  <a:pt x="3275928" y="298306"/>
                  <a:pt x="3443572" y="313020"/>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62781" y="222856"/>
                  <a:pt x="4184760" y="196847"/>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61586" y="136690"/>
                  <a:pt x="4823142" y="161592"/>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7769" y="214252"/>
                  <a:pt x="6349573" y="188998"/>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logo with text on it&#10;&#10;Description automatically generated">
            <a:extLst>
              <a:ext uri="{FF2B5EF4-FFF2-40B4-BE49-F238E27FC236}">
                <a16:creationId xmlns:a16="http://schemas.microsoft.com/office/drawing/2014/main" id="{169BDD38-67A1-0025-B992-DB54E96EFFF8}"/>
              </a:ext>
            </a:extLst>
          </p:cNvPr>
          <p:cNvPicPr>
            <a:picLocks noChangeAspect="1"/>
          </p:cNvPicPr>
          <p:nvPr/>
        </p:nvPicPr>
        <p:blipFill>
          <a:blip r:embed="rId3"/>
          <a:stretch>
            <a:fillRect/>
          </a:stretch>
        </p:blipFill>
        <p:spPr>
          <a:xfrm>
            <a:off x="10655152" y="75251"/>
            <a:ext cx="1390844" cy="1305107"/>
          </a:xfrm>
          <a:prstGeom prst="rect">
            <a:avLst/>
          </a:prstGeom>
        </p:spPr>
      </p:pic>
      <p:sp>
        <p:nvSpPr>
          <p:cNvPr id="8" name="Content Placeholder 26">
            <a:extLst>
              <a:ext uri="{FF2B5EF4-FFF2-40B4-BE49-F238E27FC236}">
                <a16:creationId xmlns:a16="http://schemas.microsoft.com/office/drawing/2014/main" id="{55A3CBD9-847F-E26E-B3F1-A65E9EE4D424}"/>
              </a:ext>
            </a:extLst>
          </p:cNvPr>
          <p:cNvSpPr txBox="1">
            <a:spLocks/>
          </p:cNvSpPr>
          <p:nvPr/>
        </p:nvSpPr>
        <p:spPr>
          <a:xfrm>
            <a:off x="554447" y="383989"/>
            <a:ext cx="9702799" cy="83954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900" b="1" dirty="0"/>
              <a:t>Results (16/19)</a:t>
            </a:r>
            <a:endParaRPr lang="en-US" b="1" dirty="0"/>
          </a:p>
        </p:txBody>
      </p:sp>
      <p:sp>
        <p:nvSpPr>
          <p:cNvPr id="10" name="Content Placeholder 9">
            <a:extLst>
              <a:ext uri="{FF2B5EF4-FFF2-40B4-BE49-F238E27FC236}">
                <a16:creationId xmlns:a16="http://schemas.microsoft.com/office/drawing/2014/main" id="{B676CA1F-1918-3B68-741B-1FCDAAEB1912}"/>
              </a:ext>
            </a:extLst>
          </p:cNvPr>
          <p:cNvSpPr>
            <a:spLocks noGrp="1"/>
          </p:cNvSpPr>
          <p:nvPr>
            <p:ph idx="1"/>
          </p:nvPr>
        </p:nvSpPr>
        <p:spPr>
          <a:xfrm>
            <a:off x="409902" y="1056983"/>
            <a:ext cx="10641725" cy="830997"/>
          </a:xfrm>
        </p:spPr>
        <p:txBody>
          <a:bodyPr>
            <a:noAutofit/>
          </a:bodyPr>
          <a:lstStyle/>
          <a:p>
            <a:pPr marL="0" indent="0" algn="just">
              <a:buNone/>
            </a:pPr>
            <a:r>
              <a:rPr lang="en-US" sz="2400" dirty="0"/>
              <a:t>HS Leading Edge (LE) Rib – Spring back results</a:t>
            </a:r>
          </a:p>
        </p:txBody>
      </p:sp>
      <p:pic>
        <p:nvPicPr>
          <p:cNvPr id="2" name="Picture 1" descr="A grey object with red lines&#10;&#10;Description automatically generated with medium confidence">
            <a:extLst>
              <a:ext uri="{FF2B5EF4-FFF2-40B4-BE49-F238E27FC236}">
                <a16:creationId xmlns:a16="http://schemas.microsoft.com/office/drawing/2014/main" id="{B8350022-678C-27E4-76EF-BFC1C31B32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794" y="1775327"/>
            <a:ext cx="4290785" cy="2316757"/>
          </a:xfrm>
          <a:prstGeom prst="rect">
            <a:avLst/>
          </a:prstGeom>
        </p:spPr>
      </p:pic>
      <p:pic>
        <p:nvPicPr>
          <p:cNvPr id="3" name="Picture 2" descr="A grey object with blue lines&#10;&#10;Description automatically generated with medium confidence">
            <a:extLst>
              <a:ext uri="{FF2B5EF4-FFF2-40B4-BE49-F238E27FC236}">
                <a16:creationId xmlns:a16="http://schemas.microsoft.com/office/drawing/2014/main" id="{BF2FFA58-4F7D-9A9F-A2B8-CDD0CC709A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04007" y="1549531"/>
            <a:ext cx="4290786" cy="2344040"/>
          </a:xfrm>
          <a:prstGeom prst="rect">
            <a:avLst/>
          </a:prstGeom>
        </p:spPr>
      </p:pic>
      <p:pic>
        <p:nvPicPr>
          <p:cNvPr id="7" name="Picture 6" descr="A computer graphics of a curved object&#10;&#10;Description automatically generated with medium confidence">
            <a:extLst>
              <a:ext uri="{FF2B5EF4-FFF2-40B4-BE49-F238E27FC236}">
                <a16:creationId xmlns:a16="http://schemas.microsoft.com/office/drawing/2014/main" id="{8734DA61-7D1E-AA80-E5FF-152252EB0AD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5651" y="3296281"/>
            <a:ext cx="5828356" cy="3172213"/>
          </a:xfrm>
          <a:prstGeom prst="rect">
            <a:avLst/>
          </a:prstGeom>
        </p:spPr>
      </p:pic>
      <p:cxnSp>
        <p:nvCxnSpPr>
          <p:cNvPr id="9" name="Straight Arrow Connector 8">
            <a:extLst>
              <a:ext uri="{FF2B5EF4-FFF2-40B4-BE49-F238E27FC236}">
                <a16:creationId xmlns:a16="http://schemas.microsoft.com/office/drawing/2014/main" id="{EEC1152F-EB6F-B0B5-0031-3D8EB97F613A}"/>
              </a:ext>
            </a:extLst>
          </p:cNvPr>
          <p:cNvCxnSpPr>
            <a:cxnSpLocks/>
          </p:cNvCxnSpPr>
          <p:nvPr/>
        </p:nvCxnSpPr>
        <p:spPr>
          <a:xfrm>
            <a:off x="3323571" y="3105350"/>
            <a:ext cx="2000250" cy="273348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3E393E8-C6AA-FBA2-37EE-150180C77197}"/>
              </a:ext>
            </a:extLst>
          </p:cNvPr>
          <p:cNvSpPr txBox="1"/>
          <p:nvPr/>
        </p:nvSpPr>
        <p:spPr>
          <a:xfrm>
            <a:off x="7952389" y="4146563"/>
            <a:ext cx="2713037" cy="1200329"/>
          </a:xfrm>
          <a:prstGeom prst="rect">
            <a:avLst/>
          </a:prstGeom>
          <a:noFill/>
        </p:spPr>
        <p:txBody>
          <a:bodyPr wrap="square" rtlCol="0">
            <a:spAutoFit/>
          </a:bodyPr>
          <a:lstStyle/>
          <a:p>
            <a:r>
              <a:rPr lang="en-US" dirty="0"/>
              <a:t>Considering the flange width of 12mm, the </a:t>
            </a:r>
            <a:r>
              <a:rPr lang="en-US" b="1" dirty="0"/>
              <a:t>spring back angle</a:t>
            </a:r>
            <a:r>
              <a:rPr lang="en-US" dirty="0"/>
              <a:t> is calculated and it is equal to </a:t>
            </a:r>
            <a:r>
              <a:rPr lang="en-US" b="1" dirty="0"/>
              <a:t>3.3⁰</a:t>
            </a:r>
            <a:r>
              <a:rPr lang="en-US" dirty="0"/>
              <a:t>.</a:t>
            </a:r>
            <a:endParaRPr lang="ro-RO" dirty="0"/>
          </a:p>
        </p:txBody>
      </p:sp>
    </p:spTree>
    <p:extLst>
      <p:ext uri="{BB962C8B-B14F-4D97-AF65-F5344CB8AC3E}">
        <p14:creationId xmlns:p14="http://schemas.microsoft.com/office/powerpoint/2010/main" val="5066307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36">
            <a:extLst>
              <a:ext uri="{FF2B5EF4-FFF2-40B4-BE49-F238E27FC236}">
                <a16:creationId xmlns:a16="http://schemas.microsoft.com/office/drawing/2014/main" id="{13EFA6C3-82DC-4131-9929-2523E6FD0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38">
            <a:extLst>
              <a:ext uri="{FF2B5EF4-FFF2-40B4-BE49-F238E27FC236}">
                <a16:creationId xmlns:a16="http://schemas.microsoft.com/office/drawing/2014/main" id="{AEC9469E-14CA-4358-BABC-CBF836A61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69680" cy="767978"/>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Shape 40">
            <a:extLst>
              <a:ext uri="{FF2B5EF4-FFF2-40B4-BE49-F238E27FC236}">
                <a16:creationId xmlns:a16="http://schemas.microsoft.com/office/drawing/2014/main" id="{048EB4C9-ACAF-4CCA-BA6E-931443192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5753" y="6027658"/>
            <a:ext cx="7906247" cy="830343"/>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785037 w 6884912"/>
              <a:gd name="connsiteY84" fmla="*/ 161964 h 1161397"/>
              <a:gd name="connsiteX85" fmla="*/ 4844073 w 6884912"/>
              <a:gd name="connsiteY85" fmla="*/ 161768 h 1161397"/>
              <a:gd name="connsiteX86" fmla="*/ 4856454 w 6884912"/>
              <a:gd name="connsiteY86" fmla="*/ 130488 h 1161397"/>
              <a:gd name="connsiteX87" fmla="*/ 4920038 w 6884912"/>
              <a:gd name="connsiteY87" fmla="*/ 140418 h 1161397"/>
              <a:gd name="connsiteX88" fmla="*/ 5016639 w 6884912"/>
              <a:gd name="connsiteY88" fmla="*/ 158905 h 1161397"/>
              <a:gd name="connsiteX89" fmla="*/ 5072009 w 6884912"/>
              <a:gd name="connsiteY89" fmla="*/ 161502 h 1161397"/>
              <a:gd name="connsiteX90" fmla="*/ 5223626 w 6884912"/>
              <a:gd name="connsiteY90" fmla="*/ 177356 h 1161397"/>
              <a:gd name="connsiteX91" fmla="*/ 5375773 w 6884912"/>
              <a:gd name="connsiteY91" fmla="*/ 199913 h 1161397"/>
              <a:gd name="connsiteX92" fmla="*/ 5467502 w 6884912"/>
              <a:gd name="connsiteY92" fmla="*/ 250963 h 1161397"/>
              <a:gd name="connsiteX93" fmla="*/ 5592395 w 6884912"/>
              <a:gd name="connsiteY93" fmla="*/ 265434 h 1161397"/>
              <a:gd name="connsiteX94" fmla="*/ 5613532 w 6884912"/>
              <a:gd name="connsiteY94" fmla="*/ 273379 h 1161397"/>
              <a:gd name="connsiteX95" fmla="*/ 5642173 w 6884912"/>
              <a:gd name="connsiteY95" fmla="*/ 266904 h 1161397"/>
              <a:gd name="connsiteX96" fmla="*/ 5756910 w 6884912"/>
              <a:gd name="connsiteY96" fmla="*/ 239211 h 1161397"/>
              <a:gd name="connsiteX97" fmla="*/ 5846667 w 6884912"/>
              <a:gd name="connsiteY97" fmla="*/ 201786 h 1161397"/>
              <a:gd name="connsiteX98" fmla="*/ 5960732 w 6884912"/>
              <a:gd name="connsiteY98" fmla="*/ 220708 h 1161397"/>
              <a:gd name="connsiteX99" fmla="*/ 6029542 w 6884912"/>
              <a:gd name="connsiteY99" fmla="*/ 210339 h 1161397"/>
              <a:gd name="connsiteX100" fmla="*/ 6141123 w 6884912"/>
              <a:gd name="connsiteY100" fmla="*/ 159923 h 1161397"/>
              <a:gd name="connsiteX101" fmla="*/ 6290640 w 6884912"/>
              <a:gd name="connsiteY101" fmla="*/ 167441 h 1161397"/>
              <a:gd name="connsiteX102" fmla="*/ 6322806 w 6884912"/>
              <a:gd name="connsiteY102" fmla="*/ 213293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844073 w 6884912"/>
              <a:gd name="connsiteY84" fmla="*/ 161768 h 1161397"/>
              <a:gd name="connsiteX85" fmla="*/ 4856454 w 6884912"/>
              <a:gd name="connsiteY85" fmla="*/ 130488 h 1161397"/>
              <a:gd name="connsiteX86" fmla="*/ 4920038 w 6884912"/>
              <a:gd name="connsiteY86" fmla="*/ 140418 h 1161397"/>
              <a:gd name="connsiteX87" fmla="*/ 5016639 w 6884912"/>
              <a:gd name="connsiteY87" fmla="*/ 158905 h 1161397"/>
              <a:gd name="connsiteX88" fmla="*/ 5072009 w 6884912"/>
              <a:gd name="connsiteY88" fmla="*/ 161502 h 1161397"/>
              <a:gd name="connsiteX89" fmla="*/ 5223626 w 6884912"/>
              <a:gd name="connsiteY89" fmla="*/ 177356 h 1161397"/>
              <a:gd name="connsiteX90" fmla="*/ 5375773 w 6884912"/>
              <a:gd name="connsiteY90" fmla="*/ 199913 h 1161397"/>
              <a:gd name="connsiteX91" fmla="*/ 5467502 w 6884912"/>
              <a:gd name="connsiteY91" fmla="*/ 250963 h 1161397"/>
              <a:gd name="connsiteX92" fmla="*/ 5592395 w 6884912"/>
              <a:gd name="connsiteY92" fmla="*/ 265434 h 1161397"/>
              <a:gd name="connsiteX93" fmla="*/ 5613532 w 6884912"/>
              <a:gd name="connsiteY93" fmla="*/ 273379 h 1161397"/>
              <a:gd name="connsiteX94" fmla="*/ 5642173 w 6884912"/>
              <a:gd name="connsiteY94" fmla="*/ 266904 h 1161397"/>
              <a:gd name="connsiteX95" fmla="*/ 5756910 w 6884912"/>
              <a:gd name="connsiteY95" fmla="*/ 239211 h 1161397"/>
              <a:gd name="connsiteX96" fmla="*/ 5846667 w 6884912"/>
              <a:gd name="connsiteY96" fmla="*/ 201786 h 1161397"/>
              <a:gd name="connsiteX97" fmla="*/ 5960732 w 6884912"/>
              <a:gd name="connsiteY97" fmla="*/ 220708 h 1161397"/>
              <a:gd name="connsiteX98" fmla="*/ 6029542 w 6884912"/>
              <a:gd name="connsiteY98" fmla="*/ 210339 h 1161397"/>
              <a:gd name="connsiteX99" fmla="*/ 6141123 w 6884912"/>
              <a:gd name="connsiteY99" fmla="*/ 159923 h 1161397"/>
              <a:gd name="connsiteX100" fmla="*/ 6290640 w 6884912"/>
              <a:gd name="connsiteY100" fmla="*/ 167441 h 1161397"/>
              <a:gd name="connsiteX101" fmla="*/ 6322806 w 6884912"/>
              <a:gd name="connsiteY101" fmla="*/ 213293 h 1161397"/>
              <a:gd name="connsiteX102" fmla="*/ 6380420 w 6884912"/>
              <a:gd name="connsiteY102" fmla="*/ 173195 h 1161397"/>
              <a:gd name="connsiteX103" fmla="*/ 6507891 w 6884912"/>
              <a:gd name="connsiteY103" fmla="*/ 118474 h 1161397"/>
              <a:gd name="connsiteX104" fmla="*/ 6571807 w 6884912"/>
              <a:gd name="connsiteY104" fmla="*/ 98636 h 1161397"/>
              <a:gd name="connsiteX105" fmla="*/ 6671880 w 6884912"/>
              <a:gd name="connsiteY105" fmla="*/ 82931 h 1161397"/>
              <a:gd name="connsiteX106" fmla="*/ 6702266 w 6884912"/>
              <a:gd name="connsiteY106" fmla="*/ 75470 h 1161397"/>
              <a:gd name="connsiteX107" fmla="*/ 6845802 w 6884912"/>
              <a:gd name="connsiteY107" fmla="*/ 24496 h 1161397"/>
              <a:gd name="connsiteX108" fmla="*/ 6884912 w 6884912"/>
              <a:gd name="connsiteY10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12111 w 6884912"/>
              <a:gd name="connsiteY8" fmla="*/ 1085599 h 1161397"/>
              <a:gd name="connsiteX9" fmla="*/ 567875 w 6884912"/>
              <a:gd name="connsiteY9" fmla="*/ 1051976 h 1161397"/>
              <a:gd name="connsiteX10" fmla="*/ 601644 w 6884912"/>
              <a:gd name="connsiteY10" fmla="*/ 1003997 h 1161397"/>
              <a:gd name="connsiteX11" fmla="*/ 651408 w 6884912"/>
              <a:gd name="connsiteY11" fmla="*/ 984938 h 1161397"/>
              <a:gd name="connsiteX12" fmla="*/ 673197 w 6884912"/>
              <a:gd name="connsiteY12" fmla="*/ 1010060 h 1161397"/>
              <a:gd name="connsiteX13" fmla="*/ 723108 w 6884912"/>
              <a:gd name="connsiteY13" fmla="*/ 980081 h 1161397"/>
              <a:gd name="connsiteX14" fmla="*/ 797699 w 6884912"/>
              <a:gd name="connsiteY14" fmla="*/ 931362 h 1161397"/>
              <a:gd name="connsiteX15" fmla="*/ 843359 w 6884912"/>
              <a:gd name="connsiteY15" fmla="*/ 910894 h 1161397"/>
              <a:gd name="connsiteX16" fmla="*/ 965215 w 6884912"/>
              <a:gd name="connsiteY16" fmla="*/ 846701 h 1161397"/>
              <a:gd name="connsiteX17" fmla="*/ 1085080 w 6884912"/>
              <a:gd name="connsiteY17" fmla="*/ 776086 h 1161397"/>
              <a:gd name="connsiteX18" fmla="*/ 1131224 w 6884912"/>
              <a:gd name="connsiteY18" fmla="*/ 706160 h 1161397"/>
              <a:gd name="connsiteX19" fmla="*/ 1138051 w 6884912"/>
              <a:gd name="connsiteY19" fmla="*/ 70203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26340 w 6884912"/>
              <a:gd name="connsiteY38" fmla="*/ 638496 h 1161397"/>
              <a:gd name="connsiteX39" fmla="*/ 1731986 w 6884912"/>
              <a:gd name="connsiteY39" fmla="*/ 589682 h 1161397"/>
              <a:gd name="connsiteX40" fmla="*/ 1927935 w 6884912"/>
              <a:gd name="connsiteY40" fmla="*/ 628540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222191 w 6884912"/>
              <a:gd name="connsiteY57" fmla="*/ 307887 h 1161397"/>
              <a:gd name="connsiteX58" fmla="*/ 3227953 w 6884912"/>
              <a:gd name="connsiteY58" fmla="*/ 297650 h 1161397"/>
              <a:gd name="connsiteX59" fmla="*/ 3510042 w 6884912"/>
              <a:gd name="connsiteY59" fmla="*/ 311820 h 1161397"/>
              <a:gd name="connsiteX60" fmla="*/ 3626773 w 6884912"/>
              <a:gd name="connsiteY60" fmla="*/ 290452 h 1161397"/>
              <a:gd name="connsiteX61" fmla="*/ 3666217 w 6884912"/>
              <a:gd name="connsiteY61" fmla="*/ 273255 h 1161397"/>
              <a:gd name="connsiteX62" fmla="*/ 3732427 w 6884912"/>
              <a:gd name="connsiteY62" fmla="*/ 245039 h 1161397"/>
              <a:gd name="connsiteX63" fmla="*/ 3777022 w 6884912"/>
              <a:gd name="connsiteY63" fmla="*/ 200276 h 1161397"/>
              <a:gd name="connsiteX64" fmla="*/ 3791246 w 6884912"/>
              <a:gd name="connsiteY64" fmla="*/ 189996 h 1161397"/>
              <a:gd name="connsiteX65" fmla="*/ 3819864 w 6884912"/>
              <a:gd name="connsiteY65" fmla="*/ 194605 h 1161397"/>
              <a:gd name="connsiteX66" fmla="*/ 3830398 w 6884912"/>
              <a:gd name="connsiteY66" fmla="*/ 188383 h 1161397"/>
              <a:gd name="connsiteX67" fmla="*/ 3834360 w 6884912"/>
              <a:gd name="connsiteY67" fmla="*/ 188992 h 1161397"/>
              <a:gd name="connsiteX68" fmla="*/ 3843715 w 6884912"/>
              <a:gd name="connsiteY68" fmla="*/ 188752 h 1161397"/>
              <a:gd name="connsiteX69" fmla="*/ 3842609 w 6884912"/>
              <a:gd name="connsiteY69" fmla="*/ 197386 h 1161397"/>
              <a:gd name="connsiteX70" fmla="*/ 3853961 w 6884912"/>
              <a:gd name="connsiteY70" fmla="*/ 213380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3922400 w 6884912"/>
              <a:gd name="connsiteY74" fmla="*/ 205056 h 1161397"/>
              <a:gd name="connsiteX75" fmla="*/ 4013061 w 6884912"/>
              <a:gd name="connsiteY75" fmla="*/ 224874 h 1161397"/>
              <a:gd name="connsiteX76" fmla="*/ 4220717 w 6884912"/>
              <a:gd name="connsiteY76" fmla="*/ 192946 h 1161397"/>
              <a:gd name="connsiteX77" fmla="*/ 4228802 w 6884912"/>
              <a:gd name="connsiteY77" fmla="*/ 201468 h 1161397"/>
              <a:gd name="connsiteX78" fmla="*/ 4289361 w 6884912"/>
              <a:gd name="connsiteY78" fmla="*/ 196642 h 1161397"/>
              <a:gd name="connsiteX79" fmla="*/ 4498913 w 6884912"/>
              <a:gd name="connsiteY79" fmla="*/ 118915 h 1161397"/>
              <a:gd name="connsiteX80" fmla="*/ 4617330 w 6884912"/>
              <a:gd name="connsiteY80" fmla="*/ 111163 h 1161397"/>
              <a:gd name="connsiteX81" fmla="*/ 4659778 w 6884912"/>
              <a:gd name="connsiteY81" fmla="*/ 118219 h 1161397"/>
              <a:gd name="connsiteX82" fmla="*/ 4730870 w 6884912"/>
              <a:gd name="connsiteY82" fmla="*/ 129432 h 1161397"/>
              <a:gd name="connsiteX83" fmla="*/ 4844073 w 6884912"/>
              <a:gd name="connsiteY83" fmla="*/ 161768 h 1161397"/>
              <a:gd name="connsiteX84" fmla="*/ 4856454 w 6884912"/>
              <a:gd name="connsiteY84" fmla="*/ 130488 h 1161397"/>
              <a:gd name="connsiteX85" fmla="*/ 4920038 w 6884912"/>
              <a:gd name="connsiteY85" fmla="*/ 140418 h 1161397"/>
              <a:gd name="connsiteX86" fmla="*/ 5016639 w 6884912"/>
              <a:gd name="connsiteY86" fmla="*/ 158905 h 1161397"/>
              <a:gd name="connsiteX87" fmla="*/ 5072009 w 6884912"/>
              <a:gd name="connsiteY87" fmla="*/ 161502 h 1161397"/>
              <a:gd name="connsiteX88" fmla="*/ 5223626 w 6884912"/>
              <a:gd name="connsiteY88" fmla="*/ 177356 h 1161397"/>
              <a:gd name="connsiteX89" fmla="*/ 5375773 w 6884912"/>
              <a:gd name="connsiteY89" fmla="*/ 199913 h 1161397"/>
              <a:gd name="connsiteX90" fmla="*/ 5467502 w 6884912"/>
              <a:gd name="connsiteY90" fmla="*/ 250963 h 1161397"/>
              <a:gd name="connsiteX91" fmla="*/ 5592395 w 6884912"/>
              <a:gd name="connsiteY91" fmla="*/ 265434 h 1161397"/>
              <a:gd name="connsiteX92" fmla="*/ 5613532 w 6884912"/>
              <a:gd name="connsiteY92" fmla="*/ 273379 h 1161397"/>
              <a:gd name="connsiteX93" fmla="*/ 5642173 w 6884912"/>
              <a:gd name="connsiteY93" fmla="*/ 266904 h 1161397"/>
              <a:gd name="connsiteX94" fmla="*/ 5756910 w 6884912"/>
              <a:gd name="connsiteY94" fmla="*/ 239211 h 1161397"/>
              <a:gd name="connsiteX95" fmla="*/ 5846667 w 6884912"/>
              <a:gd name="connsiteY95" fmla="*/ 201786 h 1161397"/>
              <a:gd name="connsiteX96" fmla="*/ 5960732 w 6884912"/>
              <a:gd name="connsiteY96" fmla="*/ 220708 h 1161397"/>
              <a:gd name="connsiteX97" fmla="*/ 6029542 w 6884912"/>
              <a:gd name="connsiteY97" fmla="*/ 210339 h 1161397"/>
              <a:gd name="connsiteX98" fmla="*/ 6141123 w 6884912"/>
              <a:gd name="connsiteY98" fmla="*/ 159923 h 1161397"/>
              <a:gd name="connsiteX99" fmla="*/ 6290640 w 6884912"/>
              <a:gd name="connsiteY99" fmla="*/ 167441 h 1161397"/>
              <a:gd name="connsiteX100" fmla="*/ 6322806 w 6884912"/>
              <a:gd name="connsiteY100" fmla="*/ 213293 h 1161397"/>
              <a:gd name="connsiteX101" fmla="*/ 6380420 w 6884912"/>
              <a:gd name="connsiteY101" fmla="*/ 173195 h 1161397"/>
              <a:gd name="connsiteX102" fmla="*/ 6507891 w 6884912"/>
              <a:gd name="connsiteY102" fmla="*/ 118474 h 1161397"/>
              <a:gd name="connsiteX103" fmla="*/ 6571807 w 6884912"/>
              <a:gd name="connsiteY103" fmla="*/ 98636 h 1161397"/>
              <a:gd name="connsiteX104" fmla="*/ 6671880 w 6884912"/>
              <a:gd name="connsiteY104" fmla="*/ 82931 h 1161397"/>
              <a:gd name="connsiteX105" fmla="*/ 6702266 w 6884912"/>
              <a:gd name="connsiteY105" fmla="*/ 75470 h 1161397"/>
              <a:gd name="connsiteX106" fmla="*/ 6845802 w 6884912"/>
              <a:gd name="connsiteY106" fmla="*/ 24496 h 1161397"/>
              <a:gd name="connsiteX107" fmla="*/ 6884912 w 6884912"/>
              <a:gd name="connsiteY10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12111 w 6884912"/>
              <a:gd name="connsiteY7" fmla="*/ 1085599 h 1161397"/>
              <a:gd name="connsiteX8" fmla="*/ 567875 w 6884912"/>
              <a:gd name="connsiteY8" fmla="*/ 1051976 h 1161397"/>
              <a:gd name="connsiteX9" fmla="*/ 601644 w 6884912"/>
              <a:gd name="connsiteY9" fmla="*/ 1003997 h 1161397"/>
              <a:gd name="connsiteX10" fmla="*/ 651408 w 6884912"/>
              <a:gd name="connsiteY10" fmla="*/ 984938 h 1161397"/>
              <a:gd name="connsiteX11" fmla="*/ 673197 w 6884912"/>
              <a:gd name="connsiteY11" fmla="*/ 1010060 h 1161397"/>
              <a:gd name="connsiteX12" fmla="*/ 723108 w 6884912"/>
              <a:gd name="connsiteY12" fmla="*/ 980081 h 1161397"/>
              <a:gd name="connsiteX13" fmla="*/ 797699 w 6884912"/>
              <a:gd name="connsiteY13" fmla="*/ 931362 h 1161397"/>
              <a:gd name="connsiteX14" fmla="*/ 843359 w 6884912"/>
              <a:gd name="connsiteY14" fmla="*/ 910894 h 1161397"/>
              <a:gd name="connsiteX15" fmla="*/ 965215 w 6884912"/>
              <a:gd name="connsiteY15" fmla="*/ 846701 h 1161397"/>
              <a:gd name="connsiteX16" fmla="*/ 1085080 w 6884912"/>
              <a:gd name="connsiteY16" fmla="*/ 776086 h 1161397"/>
              <a:gd name="connsiteX17" fmla="*/ 1131224 w 6884912"/>
              <a:gd name="connsiteY17" fmla="*/ 706160 h 1161397"/>
              <a:gd name="connsiteX18" fmla="*/ 1138051 w 6884912"/>
              <a:gd name="connsiteY18" fmla="*/ 702034 h 1161397"/>
              <a:gd name="connsiteX19" fmla="*/ 1158800 w 6884912"/>
              <a:gd name="connsiteY19" fmla="*/ 700004 h 1161397"/>
              <a:gd name="connsiteX20" fmla="*/ 1166947 w 6884912"/>
              <a:gd name="connsiteY20" fmla="*/ 700762 h 1161397"/>
              <a:gd name="connsiteX21" fmla="*/ 1178135 w 6884912"/>
              <a:gd name="connsiteY21" fmla="*/ 698631 h 1161397"/>
              <a:gd name="connsiteX22" fmla="*/ 1178301 w 6884912"/>
              <a:gd name="connsiteY22" fmla="*/ 698094 h 1161397"/>
              <a:gd name="connsiteX23" fmla="*/ 1188995 w 6884912"/>
              <a:gd name="connsiteY23" fmla="*/ 697048 h 1161397"/>
              <a:gd name="connsiteX24" fmla="*/ 1242716 w 6884912"/>
              <a:gd name="connsiteY24" fmla="*/ 698052 h 1161397"/>
              <a:gd name="connsiteX25" fmla="*/ 1299977 w 6884912"/>
              <a:gd name="connsiteY25" fmla="*/ 639196 h 1161397"/>
              <a:gd name="connsiteX26" fmla="*/ 1326190 w 6884912"/>
              <a:gd name="connsiteY26" fmla="*/ 625955 h 1161397"/>
              <a:gd name="connsiteX27" fmla="*/ 1339600 w 6884912"/>
              <a:gd name="connsiteY27" fmla="*/ 616295 h 1161397"/>
              <a:gd name="connsiteX28" fmla="*/ 1340054 w 6884912"/>
              <a:gd name="connsiteY28" fmla="*/ 614022 h 1161397"/>
              <a:gd name="connsiteX29" fmla="*/ 1391606 w 6884912"/>
              <a:gd name="connsiteY29" fmla="*/ 615229 h 1161397"/>
              <a:gd name="connsiteX30" fmla="*/ 1397565 w 6884912"/>
              <a:gd name="connsiteY30" fmla="*/ 611490 h 1161397"/>
              <a:gd name="connsiteX31" fmla="*/ 1432302 w 6884912"/>
              <a:gd name="connsiteY31" fmla="*/ 617267 h 1161397"/>
              <a:gd name="connsiteX32" fmla="*/ 1449644 w 6884912"/>
              <a:gd name="connsiteY32" fmla="*/ 617591 h 1161397"/>
              <a:gd name="connsiteX33" fmla="*/ 1455793 w 6884912"/>
              <a:gd name="connsiteY33" fmla="*/ 623174 h 1161397"/>
              <a:gd name="connsiteX34" fmla="*/ 1480758 w 6884912"/>
              <a:gd name="connsiteY34" fmla="*/ 620863 h 1161397"/>
              <a:gd name="connsiteX35" fmla="*/ 1483154 w 6884912"/>
              <a:gd name="connsiteY35" fmla="*/ 618527 h 1161397"/>
              <a:gd name="connsiteX36" fmla="*/ 1505495 w 6884912"/>
              <a:gd name="connsiteY36" fmla="*/ 624325 h 1161397"/>
              <a:gd name="connsiteX37" fmla="*/ 1526340 w 6884912"/>
              <a:gd name="connsiteY37" fmla="*/ 638496 h 1161397"/>
              <a:gd name="connsiteX38" fmla="*/ 1731986 w 6884912"/>
              <a:gd name="connsiteY38" fmla="*/ 589682 h 1161397"/>
              <a:gd name="connsiteX39" fmla="*/ 1927935 w 6884912"/>
              <a:gd name="connsiteY39" fmla="*/ 628540 h 1161397"/>
              <a:gd name="connsiteX40" fmla="*/ 2039075 w 6884912"/>
              <a:gd name="connsiteY40" fmla="*/ 599964 h 1161397"/>
              <a:gd name="connsiteX41" fmla="*/ 2066980 w 6884912"/>
              <a:gd name="connsiteY41" fmla="*/ 550413 h 1161397"/>
              <a:gd name="connsiteX42" fmla="*/ 2352236 w 6884912"/>
              <a:gd name="connsiteY42" fmla="*/ 519602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222191 w 6884912"/>
              <a:gd name="connsiteY56" fmla="*/ 307887 h 1161397"/>
              <a:gd name="connsiteX57" fmla="*/ 3227953 w 6884912"/>
              <a:gd name="connsiteY57" fmla="*/ 297650 h 1161397"/>
              <a:gd name="connsiteX58" fmla="*/ 3510042 w 6884912"/>
              <a:gd name="connsiteY58" fmla="*/ 311820 h 1161397"/>
              <a:gd name="connsiteX59" fmla="*/ 3626773 w 6884912"/>
              <a:gd name="connsiteY59" fmla="*/ 290452 h 1161397"/>
              <a:gd name="connsiteX60" fmla="*/ 3666217 w 6884912"/>
              <a:gd name="connsiteY60" fmla="*/ 273255 h 1161397"/>
              <a:gd name="connsiteX61" fmla="*/ 3732427 w 6884912"/>
              <a:gd name="connsiteY61" fmla="*/ 245039 h 1161397"/>
              <a:gd name="connsiteX62" fmla="*/ 3777022 w 6884912"/>
              <a:gd name="connsiteY62" fmla="*/ 200276 h 1161397"/>
              <a:gd name="connsiteX63" fmla="*/ 3791246 w 6884912"/>
              <a:gd name="connsiteY63" fmla="*/ 189996 h 1161397"/>
              <a:gd name="connsiteX64" fmla="*/ 3819864 w 6884912"/>
              <a:gd name="connsiteY64" fmla="*/ 194605 h 1161397"/>
              <a:gd name="connsiteX65" fmla="*/ 3830398 w 6884912"/>
              <a:gd name="connsiteY65" fmla="*/ 188383 h 1161397"/>
              <a:gd name="connsiteX66" fmla="*/ 3834360 w 6884912"/>
              <a:gd name="connsiteY66" fmla="*/ 188992 h 1161397"/>
              <a:gd name="connsiteX67" fmla="*/ 3843715 w 6884912"/>
              <a:gd name="connsiteY67" fmla="*/ 188752 h 1161397"/>
              <a:gd name="connsiteX68" fmla="*/ 3842609 w 6884912"/>
              <a:gd name="connsiteY68" fmla="*/ 197386 h 1161397"/>
              <a:gd name="connsiteX69" fmla="*/ 3853961 w 6884912"/>
              <a:gd name="connsiteY69" fmla="*/ 213380 h 1161397"/>
              <a:gd name="connsiteX70" fmla="*/ 3907640 w 6884912"/>
              <a:gd name="connsiteY70" fmla="*/ 207568 h 1161397"/>
              <a:gd name="connsiteX71" fmla="*/ 3910449 w 6884912"/>
              <a:gd name="connsiteY71" fmla="*/ 197808 h 1161397"/>
              <a:gd name="connsiteX72" fmla="*/ 3917197 w 6884912"/>
              <a:gd name="connsiteY72" fmla="*/ 196121 h 1161397"/>
              <a:gd name="connsiteX73" fmla="*/ 3922400 w 6884912"/>
              <a:gd name="connsiteY73" fmla="*/ 205056 h 1161397"/>
              <a:gd name="connsiteX74" fmla="*/ 4013061 w 6884912"/>
              <a:gd name="connsiteY74" fmla="*/ 224874 h 1161397"/>
              <a:gd name="connsiteX75" fmla="*/ 4220717 w 6884912"/>
              <a:gd name="connsiteY75" fmla="*/ 192946 h 1161397"/>
              <a:gd name="connsiteX76" fmla="*/ 4228802 w 6884912"/>
              <a:gd name="connsiteY76" fmla="*/ 201468 h 1161397"/>
              <a:gd name="connsiteX77" fmla="*/ 4289361 w 6884912"/>
              <a:gd name="connsiteY77" fmla="*/ 196642 h 1161397"/>
              <a:gd name="connsiteX78" fmla="*/ 4498913 w 6884912"/>
              <a:gd name="connsiteY78" fmla="*/ 118915 h 1161397"/>
              <a:gd name="connsiteX79" fmla="*/ 4617330 w 6884912"/>
              <a:gd name="connsiteY79" fmla="*/ 111163 h 1161397"/>
              <a:gd name="connsiteX80" fmla="*/ 4659778 w 6884912"/>
              <a:gd name="connsiteY80" fmla="*/ 118219 h 1161397"/>
              <a:gd name="connsiteX81" fmla="*/ 4730870 w 6884912"/>
              <a:gd name="connsiteY81" fmla="*/ 129432 h 1161397"/>
              <a:gd name="connsiteX82" fmla="*/ 4844073 w 6884912"/>
              <a:gd name="connsiteY82" fmla="*/ 161768 h 1161397"/>
              <a:gd name="connsiteX83" fmla="*/ 4856454 w 6884912"/>
              <a:gd name="connsiteY83" fmla="*/ 130488 h 1161397"/>
              <a:gd name="connsiteX84" fmla="*/ 4920038 w 6884912"/>
              <a:gd name="connsiteY84" fmla="*/ 140418 h 1161397"/>
              <a:gd name="connsiteX85" fmla="*/ 5016639 w 6884912"/>
              <a:gd name="connsiteY85" fmla="*/ 158905 h 1161397"/>
              <a:gd name="connsiteX86" fmla="*/ 5072009 w 6884912"/>
              <a:gd name="connsiteY86" fmla="*/ 161502 h 1161397"/>
              <a:gd name="connsiteX87" fmla="*/ 5223626 w 6884912"/>
              <a:gd name="connsiteY87" fmla="*/ 177356 h 1161397"/>
              <a:gd name="connsiteX88" fmla="*/ 5375773 w 6884912"/>
              <a:gd name="connsiteY88" fmla="*/ 199913 h 1161397"/>
              <a:gd name="connsiteX89" fmla="*/ 5467502 w 6884912"/>
              <a:gd name="connsiteY89" fmla="*/ 250963 h 1161397"/>
              <a:gd name="connsiteX90" fmla="*/ 5592395 w 6884912"/>
              <a:gd name="connsiteY90" fmla="*/ 265434 h 1161397"/>
              <a:gd name="connsiteX91" fmla="*/ 5613532 w 6884912"/>
              <a:gd name="connsiteY91" fmla="*/ 273379 h 1161397"/>
              <a:gd name="connsiteX92" fmla="*/ 5642173 w 6884912"/>
              <a:gd name="connsiteY92" fmla="*/ 266904 h 1161397"/>
              <a:gd name="connsiteX93" fmla="*/ 5756910 w 6884912"/>
              <a:gd name="connsiteY93" fmla="*/ 239211 h 1161397"/>
              <a:gd name="connsiteX94" fmla="*/ 5846667 w 6884912"/>
              <a:gd name="connsiteY94" fmla="*/ 201786 h 1161397"/>
              <a:gd name="connsiteX95" fmla="*/ 5960732 w 6884912"/>
              <a:gd name="connsiteY95" fmla="*/ 220708 h 1161397"/>
              <a:gd name="connsiteX96" fmla="*/ 6029542 w 6884912"/>
              <a:gd name="connsiteY96" fmla="*/ 210339 h 1161397"/>
              <a:gd name="connsiteX97" fmla="*/ 6141123 w 6884912"/>
              <a:gd name="connsiteY97" fmla="*/ 159923 h 1161397"/>
              <a:gd name="connsiteX98" fmla="*/ 6290640 w 6884912"/>
              <a:gd name="connsiteY98" fmla="*/ 167441 h 1161397"/>
              <a:gd name="connsiteX99" fmla="*/ 6322806 w 6884912"/>
              <a:gd name="connsiteY99" fmla="*/ 213293 h 1161397"/>
              <a:gd name="connsiteX100" fmla="*/ 6380420 w 6884912"/>
              <a:gd name="connsiteY100" fmla="*/ 173195 h 1161397"/>
              <a:gd name="connsiteX101" fmla="*/ 6507891 w 6884912"/>
              <a:gd name="connsiteY101" fmla="*/ 118474 h 1161397"/>
              <a:gd name="connsiteX102" fmla="*/ 6571807 w 6884912"/>
              <a:gd name="connsiteY102" fmla="*/ 98636 h 1161397"/>
              <a:gd name="connsiteX103" fmla="*/ 6671880 w 6884912"/>
              <a:gd name="connsiteY103" fmla="*/ 82931 h 1161397"/>
              <a:gd name="connsiteX104" fmla="*/ 6702266 w 6884912"/>
              <a:gd name="connsiteY104" fmla="*/ 75470 h 1161397"/>
              <a:gd name="connsiteX105" fmla="*/ 6845802 w 6884912"/>
              <a:gd name="connsiteY105" fmla="*/ 24496 h 1161397"/>
              <a:gd name="connsiteX106" fmla="*/ 6884912 w 6884912"/>
              <a:gd name="connsiteY10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67875 w 6884912"/>
              <a:gd name="connsiteY7" fmla="*/ 1051976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213420 w 6884912"/>
              <a:gd name="connsiteY6" fmla="*/ 1056868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242716 w 6884912"/>
              <a:gd name="connsiteY20" fmla="*/ 698052 h 1161397"/>
              <a:gd name="connsiteX21" fmla="*/ 1299977 w 6884912"/>
              <a:gd name="connsiteY21" fmla="*/ 639196 h 1161397"/>
              <a:gd name="connsiteX22" fmla="*/ 1326190 w 6884912"/>
              <a:gd name="connsiteY22" fmla="*/ 625955 h 1161397"/>
              <a:gd name="connsiteX23" fmla="*/ 1339600 w 6884912"/>
              <a:gd name="connsiteY23" fmla="*/ 616295 h 1161397"/>
              <a:gd name="connsiteX24" fmla="*/ 1340054 w 6884912"/>
              <a:gd name="connsiteY24" fmla="*/ 614022 h 1161397"/>
              <a:gd name="connsiteX25" fmla="*/ 1391606 w 6884912"/>
              <a:gd name="connsiteY25" fmla="*/ 615229 h 1161397"/>
              <a:gd name="connsiteX26" fmla="*/ 1397565 w 6884912"/>
              <a:gd name="connsiteY26" fmla="*/ 611490 h 1161397"/>
              <a:gd name="connsiteX27" fmla="*/ 1432302 w 6884912"/>
              <a:gd name="connsiteY27" fmla="*/ 617267 h 1161397"/>
              <a:gd name="connsiteX28" fmla="*/ 1449644 w 6884912"/>
              <a:gd name="connsiteY28" fmla="*/ 617591 h 1161397"/>
              <a:gd name="connsiteX29" fmla="*/ 1455793 w 6884912"/>
              <a:gd name="connsiteY29" fmla="*/ 623174 h 1161397"/>
              <a:gd name="connsiteX30" fmla="*/ 1480758 w 6884912"/>
              <a:gd name="connsiteY30" fmla="*/ 620863 h 1161397"/>
              <a:gd name="connsiteX31" fmla="*/ 1483154 w 6884912"/>
              <a:gd name="connsiteY31" fmla="*/ 618527 h 1161397"/>
              <a:gd name="connsiteX32" fmla="*/ 1505495 w 6884912"/>
              <a:gd name="connsiteY32" fmla="*/ 624325 h 1161397"/>
              <a:gd name="connsiteX33" fmla="*/ 1526340 w 6884912"/>
              <a:gd name="connsiteY33" fmla="*/ 638496 h 1161397"/>
              <a:gd name="connsiteX34" fmla="*/ 1731986 w 6884912"/>
              <a:gd name="connsiteY34" fmla="*/ 589682 h 1161397"/>
              <a:gd name="connsiteX35" fmla="*/ 1927935 w 6884912"/>
              <a:gd name="connsiteY35" fmla="*/ 628540 h 1161397"/>
              <a:gd name="connsiteX36" fmla="*/ 2039075 w 6884912"/>
              <a:gd name="connsiteY36" fmla="*/ 599964 h 1161397"/>
              <a:gd name="connsiteX37" fmla="*/ 2066980 w 6884912"/>
              <a:gd name="connsiteY37" fmla="*/ 550413 h 1161397"/>
              <a:gd name="connsiteX38" fmla="*/ 2352236 w 6884912"/>
              <a:gd name="connsiteY38" fmla="*/ 519602 h 1161397"/>
              <a:gd name="connsiteX39" fmla="*/ 2420791 w 6884912"/>
              <a:gd name="connsiteY39" fmla="*/ 492826 h 1161397"/>
              <a:gd name="connsiteX40" fmla="*/ 2489932 w 6884912"/>
              <a:gd name="connsiteY40" fmla="*/ 507864 h 1161397"/>
              <a:gd name="connsiteX41" fmla="*/ 2512917 w 6884912"/>
              <a:gd name="connsiteY41" fmla="*/ 489127 h 1161397"/>
              <a:gd name="connsiteX42" fmla="*/ 2516783 w 6884912"/>
              <a:gd name="connsiteY42" fmla="*/ 485473 h 1161397"/>
              <a:gd name="connsiteX43" fmla="*/ 2534360 w 6884912"/>
              <a:gd name="connsiteY43" fmla="*/ 480064 h 1161397"/>
              <a:gd name="connsiteX44" fmla="*/ 2536691 w 6884912"/>
              <a:gd name="connsiteY44" fmla="*/ 467018 h 1161397"/>
              <a:gd name="connsiteX45" fmla="*/ 2561265 w 6884912"/>
              <a:gd name="connsiteY45" fmla="*/ 450623 h 1161397"/>
              <a:gd name="connsiteX46" fmla="*/ 2594349 w 6884912"/>
              <a:gd name="connsiteY46" fmla="*/ 443884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222191 w 6884912"/>
              <a:gd name="connsiteY52" fmla="*/ 307887 h 1161397"/>
              <a:gd name="connsiteX53" fmla="*/ 3227953 w 6884912"/>
              <a:gd name="connsiteY53" fmla="*/ 297650 h 1161397"/>
              <a:gd name="connsiteX54" fmla="*/ 3510042 w 6884912"/>
              <a:gd name="connsiteY54" fmla="*/ 311820 h 1161397"/>
              <a:gd name="connsiteX55" fmla="*/ 3626773 w 6884912"/>
              <a:gd name="connsiteY55" fmla="*/ 290452 h 1161397"/>
              <a:gd name="connsiteX56" fmla="*/ 3666217 w 6884912"/>
              <a:gd name="connsiteY56" fmla="*/ 273255 h 1161397"/>
              <a:gd name="connsiteX57" fmla="*/ 3732427 w 6884912"/>
              <a:gd name="connsiteY57" fmla="*/ 245039 h 1161397"/>
              <a:gd name="connsiteX58" fmla="*/ 3777022 w 6884912"/>
              <a:gd name="connsiteY58" fmla="*/ 200276 h 1161397"/>
              <a:gd name="connsiteX59" fmla="*/ 3791246 w 6884912"/>
              <a:gd name="connsiteY59" fmla="*/ 189996 h 1161397"/>
              <a:gd name="connsiteX60" fmla="*/ 3819864 w 6884912"/>
              <a:gd name="connsiteY60" fmla="*/ 194605 h 1161397"/>
              <a:gd name="connsiteX61" fmla="*/ 3830398 w 6884912"/>
              <a:gd name="connsiteY61" fmla="*/ 188383 h 1161397"/>
              <a:gd name="connsiteX62" fmla="*/ 3834360 w 6884912"/>
              <a:gd name="connsiteY62" fmla="*/ 188992 h 1161397"/>
              <a:gd name="connsiteX63" fmla="*/ 3843715 w 6884912"/>
              <a:gd name="connsiteY63" fmla="*/ 188752 h 1161397"/>
              <a:gd name="connsiteX64" fmla="*/ 3842609 w 6884912"/>
              <a:gd name="connsiteY64" fmla="*/ 197386 h 1161397"/>
              <a:gd name="connsiteX65" fmla="*/ 3853961 w 6884912"/>
              <a:gd name="connsiteY65" fmla="*/ 213380 h 1161397"/>
              <a:gd name="connsiteX66" fmla="*/ 3907640 w 6884912"/>
              <a:gd name="connsiteY66" fmla="*/ 207568 h 1161397"/>
              <a:gd name="connsiteX67" fmla="*/ 3910449 w 6884912"/>
              <a:gd name="connsiteY67" fmla="*/ 197808 h 1161397"/>
              <a:gd name="connsiteX68" fmla="*/ 3917197 w 6884912"/>
              <a:gd name="connsiteY68" fmla="*/ 196121 h 1161397"/>
              <a:gd name="connsiteX69" fmla="*/ 3922400 w 6884912"/>
              <a:gd name="connsiteY69" fmla="*/ 205056 h 1161397"/>
              <a:gd name="connsiteX70" fmla="*/ 4013061 w 6884912"/>
              <a:gd name="connsiteY70" fmla="*/ 224874 h 1161397"/>
              <a:gd name="connsiteX71" fmla="*/ 4220717 w 6884912"/>
              <a:gd name="connsiteY71" fmla="*/ 192946 h 1161397"/>
              <a:gd name="connsiteX72" fmla="*/ 4228802 w 6884912"/>
              <a:gd name="connsiteY72" fmla="*/ 201468 h 1161397"/>
              <a:gd name="connsiteX73" fmla="*/ 4289361 w 6884912"/>
              <a:gd name="connsiteY73" fmla="*/ 196642 h 1161397"/>
              <a:gd name="connsiteX74" fmla="*/ 4498913 w 6884912"/>
              <a:gd name="connsiteY74" fmla="*/ 118915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844073 w 6884912"/>
              <a:gd name="connsiteY78" fmla="*/ 161768 h 1161397"/>
              <a:gd name="connsiteX79" fmla="*/ 4856454 w 6884912"/>
              <a:gd name="connsiteY79" fmla="*/ 130488 h 1161397"/>
              <a:gd name="connsiteX80" fmla="*/ 4920038 w 6884912"/>
              <a:gd name="connsiteY80" fmla="*/ 140418 h 1161397"/>
              <a:gd name="connsiteX81" fmla="*/ 5016639 w 6884912"/>
              <a:gd name="connsiteY81" fmla="*/ 158905 h 1161397"/>
              <a:gd name="connsiteX82" fmla="*/ 5072009 w 6884912"/>
              <a:gd name="connsiteY82" fmla="*/ 161502 h 1161397"/>
              <a:gd name="connsiteX83" fmla="*/ 5223626 w 6884912"/>
              <a:gd name="connsiteY83" fmla="*/ 177356 h 1161397"/>
              <a:gd name="connsiteX84" fmla="*/ 5375773 w 6884912"/>
              <a:gd name="connsiteY84" fmla="*/ 199913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141123 w 6884912"/>
              <a:gd name="connsiteY93" fmla="*/ 159923 h 1161397"/>
              <a:gd name="connsiteX94" fmla="*/ 6290640 w 6884912"/>
              <a:gd name="connsiteY94" fmla="*/ 167441 h 1161397"/>
              <a:gd name="connsiteX95" fmla="*/ 6322806 w 6884912"/>
              <a:gd name="connsiteY95" fmla="*/ 213293 h 1161397"/>
              <a:gd name="connsiteX96" fmla="*/ 6380420 w 6884912"/>
              <a:gd name="connsiteY96" fmla="*/ 173195 h 1161397"/>
              <a:gd name="connsiteX97" fmla="*/ 6507891 w 6884912"/>
              <a:gd name="connsiteY97" fmla="*/ 118474 h 1161397"/>
              <a:gd name="connsiteX98" fmla="*/ 6571807 w 6884912"/>
              <a:gd name="connsiteY98" fmla="*/ 98636 h 1161397"/>
              <a:gd name="connsiteX99" fmla="*/ 6671880 w 6884912"/>
              <a:gd name="connsiteY99" fmla="*/ 82931 h 1161397"/>
              <a:gd name="connsiteX100" fmla="*/ 6702266 w 6884912"/>
              <a:gd name="connsiteY100" fmla="*/ 75470 h 1161397"/>
              <a:gd name="connsiteX101" fmla="*/ 6845802 w 6884912"/>
              <a:gd name="connsiteY101" fmla="*/ 24496 h 1161397"/>
              <a:gd name="connsiteX102" fmla="*/ 6884912 w 6884912"/>
              <a:gd name="connsiteY10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66947 w 6884912"/>
              <a:gd name="connsiteY16" fmla="*/ 700762 h 1161397"/>
              <a:gd name="connsiteX17" fmla="*/ 1178135 w 6884912"/>
              <a:gd name="connsiteY17" fmla="*/ 698631 h 1161397"/>
              <a:gd name="connsiteX18" fmla="*/ 1178301 w 6884912"/>
              <a:gd name="connsiteY18" fmla="*/ 698094 h 1161397"/>
              <a:gd name="connsiteX19" fmla="*/ 1242716 w 6884912"/>
              <a:gd name="connsiteY19" fmla="*/ 698052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40054 w 6884912"/>
              <a:gd name="connsiteY23" fmla="*/ 614022 h 1161397"/>
              <a:gd name="connsiteX24" fmla="*/ 1391606 w 6884912"/>
              <a:gd name="connsiteY24" fmla="*/ 615229 h 1161397"/>
              <a:gd name="connsiteX25" fmla="*/ 1397565 w 6884912"/>
              <a:gd name="connsiteY25" fmla="*/ 611490 h 1161397"/>
              <a:gd name="connsiteX26" fmla="*/ 1432302 w 6884912"/>
              <a:gd name="connsiteY26" fmla="*/ 617267 h 1161397"/>
              <a:gd name="connsiteX27" fmla="*/ 1449644 w 6884912"/>
              <a:gd name="connsiteY27" fmla="*/ 617591 h 1161397"/>
              <a:gd name="connsiteX28" fmla="*/ 1455793 w 6884912"/>
              <a:gd name="connsiteY28" fmla="*/ 623174 h 1161397"/>
              <a:gd name="connsiteX29" fmla="*/ 1480758 w 6884912"/>
              <a:gd name="connsiteY29" fmla="*/ 620863 h 1161397"/>
              <a:gd name="connsiteX30" fmla="*/ 1483154 w 6884912"/>
              <a:gd name="connsiteY30" fmla="*/ 618527 h 1161397"/>
              <a:gd name="connsiteX31" fmla="*/ 1505495 w 6884912"/>
              <a:gd name="connsiteY31" fmla="*/ 624325 h 1161397"/>
              <a:gd name="connsiteX32" fmla="*/ 1526340 w 6884912"/>
              <a:gd name="connsiteY32" fmla="*/ 638496 h 1161397"/>
              <a:gd name="connsiteX33" fmla="*/ 1731986 w 6884912"/>
              <a:gd name="connsiteY33" fmla="*/ 589682 h 1161397"/>
              <a:gd name="connsiteX34" fmla="*/ 1927935 w 6884912"/>
              <a:gd name="connsiteY34" fmla="*/ 628540 h 1161397"/>
              <a:gd name="connsiteX35" fmla="*/ 2039075 w 6884912"/>
              <a:gd name="connsiteY35" fmla="*/ 599964 h 1161397"/>
              <a:gd name="connsiteX36" fmla="*/ 2066980 w 6884912"/>
              <a:gd name="connsiteY36" fmla="*/ 550413 h 1161397"/>
              <a:gd name="connsiteX37" fmla="*/ 2352236 w 6884912"/>
              <a:gd name="connsiteY37" fmla="*/ 519602 h 1161397"/>
              <a:gd name="connsiteX38" fmla="*/ 2420791 w 6884912"/>
              <a:gd name="connsiteY38" fmla="*/ 492826 h 1161397"/>
              <a:gd name="connsiteX39" fmla="*/ 2489932 w 6884912"/>
              <a:gd name="connsiteY39" fmla="*/ 507864 h 1161397"/>
              <a:gd name="connsiteX40" fmla="*/ 2512917 w 6884912"/>
              <a:gd name="connsiteY40" fmla="*/ 489127 h 1161397"/>
              <a:gd name="connsiteX41" fmla="*/ 2516783 w 6884912"/>
              <a:gd name="connsiteY41" fmla="*/ 485473 h 1161397"/>
              <a:gd name="connsiteX42" fmla="*/ 2534360 w 6884912"/>
              <a:gd name="connsiteY42" fmla="*/ 480064 h 1161397"/>
              <a:gd name="connsiteX43" fmla="*/ 2536691 w 6884912"/>
              <a:gd name="connsiteY43" fmla="*/ 467018 h 1161397"/>
              <a:gd name="connsiteX44" fmla="*/ 2561265 w 6884912"/>
              <a:gd name="connsiteY44" fmla="*/ 450623 h 1161397"/>
              <a:gd name="connsiteX45" fmla="*/ 2594349 w 6884912"/>
              <a:gd name="connsiteY45" fmla="*/ 443884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222191 w 6884912"/>
              <a:gd name="connsiteY51" fmla="*/ 307887 h 1161397"/>
              <a:gd name="connsiteX52" fmla="*/ 3227953 w 6884912"/>
              <a:gd name="connsiteY52" fmla="*/ 297650 h 1161397"/>
              <a:gd name="connsiteX53" fmla="*/ 3510042 w 6884912"/>
              <a:gd name="connsiteY53" fmla="*/ 311820 h 1161397"/>
              <a:gd name="connsiteX54" fmla="*/ 3626773 w 6884912"/>
              <a:gd name="connsiteY54" fmla="*/ 290452 h 1161397"/>
              <a:gd name="connsiteX55" fmla="*/ 3666217 w 6884912"/>
              <a:gd name="connsiteY55" fmla="*/ 273255 h 1161397"/>
              <a:gd name="connsiteX56" fmla="*/ 3732427 w 6884912"/>
              <a:gd name="connsiteY56" fmla="*/ 245039 h 1161397"/>
              <a:gd name="connsiteX57" fmla="*/ 3777022 w 6884912"/>
              <a:gd name="connsiteY57" fmla="*/ 200276 h 1161397"/>
              <a:gd name="connsiteX58" fmla="*/ 3791246 w 6884912"/>
              <a:gd name="connsiteY58" fmla="*/ 189996 h 1161397"/>
              <a:gd name="connsiteX59" fmla="*/ 3819864 w 6884912"/>
              <a:gd name="connsiteY59" fmla="*/ 194605 h 1161397"/>
              <a:gd name="connsiteX60" fmla="*/ 3830398 w 6884912"/>
              <a:gd name="connsiteY60" fmla="*/ 188383 h 1161397"/>
              <a:gd name="connsiteX61" fmla="*/ 3834360 w 6884912"/>
              <a:gd name="connsiteY61" fmla="*/ 188992 h 1161397"/>
              <a:gd name="connsiteX62" fmla="*/ 3843715 w 6884912"/>
              <a:gd name="connsiteY62" fmla="*/ 188752 h 1161397"/>
              <a:gd name="connsiteX63" fmla="*/ 3842609 w 6884912"/>
              <a:gd name="connsiteY63" fmla="*/ 197386 h 1161397"/>
              <a:gd name="connsiteX64" fmla="*/ 3853961 w 6884912"/>
              <a:gd name="connsiteY64" fmla="*/ 213380 h 1161397"/>
              <a:gd name="connsiteX65" fmla="*/ 3907640 w 6884912"/>
              <a:gd name="connsiteY65" fmla="*/ 207568 h 1161397"/>
              <a:gd name="connsiteX66" fmla="*/ 3910449 w 6884912"/>
              <a:gd name="connsiteY66" fmla="*/ 197808 h 1161397"/>
              <a:gd name="connsiteX67" fmla="*/ 3917197 w 6884912"/>
              <a:gd name="connsiteY67" fmla="*/ 196121 h 1161397"/>
              <a:gd name="connsiteX68" fmla="*/ 3922400 w 6884912"/>
              <a:gd name="connsiteY68" fmla="*/ 205056 h 1161397"/>
              <a:gd name="connsiteX69" fmla="*/ 4013061 w 6884912"/>
              <a:gd name="connsiteY69" fmla="*/ 224874 h 1161397"/>
              <a:gd name="connsiteX70" fmla="*/ 4220717 w 6884912"/>
              <a:gd name="connsiteY70" fmla="*/ 192946 h 1161397"/>
              <a:gd name="connsiteX71" fmla="*/ 4228802 w 6884912"/>
              <a:gd name="connsiteY71" fmla="*/ 201468 h 1161397"/>
              <a:gd name="connsiteX72" fmla="*/ 4289361 w 6884912"/>
              <a:gd name="connsiteY72" fmla="*/ 196642 h 1161397"/>
              <a:gd name="connsiteX73" fmla="*/ 4498913 w 6884912"/>
              <a:gd name="connsiteY73" fmla="*/ 118915 h 1161397"/>
              <a:gd name="connsiteX74" fmla="*/ 4617330 w 6884912"/>
              <a:gd name="connsiteY74" fmla="*/ 111163 h 1161397"/>
              <a:gd name="connsiteX75" fmla="*/ 4659778 w 6884912"/>
              <a:gd name="connsiteY75" fmla="*/ 118219 h 1161397"/>
              <a:gd name="connsiteX76" fmla="*/ 4730870 w 6884912"/>
              <a:gd name="connsiteY76" fmla="*/ 129432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375773 w 6884912"/>
              <a:gd name="connsiteY83" fmla="*/ 199913 h 1161397"/>
              <a:gd name="connsiteX84" fmla="*/ 5467502 w 6884912"/>
              <a:gd name="connsiteY84" fmla="*/ 250963 h 1161397"/>
              <a:gd name="connsiteX85" fmla="*/ 5592395 w 6884912"/>
              <a:gd name="connsiteY85" fmla="*/ 265434 h 1161397"/>
              <a:gd name="connsiteX86" fmla="*/ 5613532 w 6884912"/>
              <a:gd name="connsiteY86" fmla="*/ 273379 h 1161397"/>
              <a:gd name="connsiteX87" fmla="*/ 5642173 w 6884912"/>
              <a:gd name="connsiteY87" fmla="*/ 266904 h 1161397"/>
              <a:gd name="connsiteX88" fmla="*/ 5756910 w 6884912"/>
              <a:gd name="connsiteY88" fmla="*/ 239211 h 1161397"/>
              <a:gd name="connsiteX89" fmla="*/ 5846667 w 6884912"/>
              <a:gd name="connsiteY89" fmla="*/ 201786 h 1161397"/>
              <a:gd name="connsiteX90" fmla="*/ 5960732 w 6884912"/>
              <a:gd name="connsiteY90" fmla="*/ 220708 h 1161397"/>
              <a:gd name="connsiteX91" fmla="*/ 6029542 w 6884912"/>
              <a:gd name="connsiteY91" fmla="*/ 210339 h 1161397"/>
              <a:gd name="connsiteX92" fmla="*/ 6141123 w 6884912"/>
              <a:gd name="connsiteY92" fmla="*/ 159923 h 1161397"/>
              <a:gd name="connsiteX93" fmla="*/ 6290640 w 6884912"/>
              <a:gd name="connsiteY93" fmla="*/ 167441 h 1161397"/>
              <a:gd name="connsiteX94" fmla="*/ 6322806 w 6884912"/>
              <a:gd name="connsiteY94" fmla="*/ 213293 h 1161397"/>
              <a:gd name="connsiteX95" fmla="*/ 6380420 w 6884912"/>
              <a:gd name="connsiteY95" fmla="*/ 173195 h 1161397"/>
              <a:gd name="connsiteX96" fmla="*/ 6507891 w 6884912"/>
              <a:gd name="connsiteY96" fmla="*/ 118474 h 1161397"/>
              <a:gd name="connsiteX97" fmla="*/ 6571807 w 6884912"/>
              <a:gd name="connsiteY97" fmla="*/ 98636 h 1161397"/>
              <a:gd name="connsiteX98" fmla="*/ 6671880 w 6884912"/>
              <a:gd name="connsiteY98" fmla="*/ 82931 h 1161397"/>
              <a:gd name="connsiteX99" fmla="*/ 6702266 w 6884912"/>
              <a:gd name="connsiteY99" fmla="*/ 75470 h 1161397"/>
              <a:gd name="connsiteX100" fmla="*/ 6845802 w 6884912"/>
              <a:gd name="connsiteY100" fmla="*/ 24496 h 1161397"/>
              <a:gd name="connsiteX101" fmla="*/ 6884912 w 6884912"/>
              <a:gd name="connsiteY10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78135 w 6884912"/>
              <a:gd name="connsiteY16" fmla="*/ 698631 h 1161397"/>
              <a:gd name="connsiteX17" fmla="*/ 1178301 w 6884912"/>
              <a:gd name="connsiteY17" fmla="*/ 698094 h 1161397"/>
              <a:gd name="connsiteX18" fmla="*/ 1242716 w 6884912"/>
              <a:gd name="connsiteY18" fmla="*/ 698052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40054 w 6884912"/>
              <a:gd name="connsiteY22" fmla="*/ 614022 h 1161397"/>
              <a:gd name="connsiteX23" fmla="*/ 1391606 w 6884912"/>
              <a:gd name="connsiteY23" fmla="*/ 615229 h 1161397"/>
              <a:gd name="connsiteX24" fmla="*/ 1397565 w 6884912"/>
              <a:gd name="connsiteY24" fmla="*/ 611490 h 1161397"/>
              <a:gd name="connsiteX25" fmla="*/ 1432302 w 6884912"/>
              <a:gd name="connsiteY25" fmla="*/ 617267 h 1161397"/>
              <a:gd name="connsiteX26" fmla="*/ 1449644 w 6884912"/>
              <a:gd name="connsiteY26" fmla="*/ 617591 h 1161397"/>
              <a:gd name="connsiteX27" fmla="*/ 1455793 w 6884912"/>
              <a:gd name="connsiteY27" fmla="*/ 623174 h 1161397"/>
              <a:gd name="connsiteX28" fmla="*/ 1480758 w 6884912"/>
              <a:gd name="connsiteY28" fmla="*/ 620863 h 1161397"/>
              <a:gd name="connsiteX29" fmla="*/ 1483154 w 6884912"/>
              <a:gd name="connsiteY29" fmla="*/ 618527 h 1161397"/>
              <a:gd name="connsiteX30" fmla="*/ 1505495 w 6884912"/>
              <a:gd name="connsiteY30" fmla="*/ 624325 h 1161397"/>
              <a:gd name="connsiteX31" fmla="*/ 1526340 w 6884912"/>
              <a:gd name="connsiteY31" fmla="*/ 638496 h 1161397"/>
              <a:gd name="connsiteX32" fmla="*/ 1731986 w 6884912"/>
              <a:gd name="connsiteY32" fmla="*/ 589682 h 1161397"/>
              <a:gd name="connsiteX33" fmla="*/ 1927935 w 6884912"/>
              <a:gd name="connsiteY33" fmla="*/ 628540 h 1161397"/>
              <a:gd name="connsiteX34" fmla="*/ 2039075 w 6884912"/>
              <a:gd name="connsiteY34" fmla="*/ 599964 h 1161397"/>
              <a:gd name="connsiteX35" fmla="*/ 2066980 w 6884912"/>
              <a:gd name="connsiteY35" fmla="*/ 550413 h 1161397"/>
              <a:gd name="connsiteX36" fmla="*/ 2352236 w 6884912"/>
              <a:gd name="connsiteY36" fmla="*/ 519602 h 1161397"/>
              <a:gd name="connsiteX37" fmla="*/ 2420791 w 6884912"/>
              <a:gd name="connsiteY37" fmla="*/ 492826 h 1161397"/>
              <a:gd name="connsiteX38" fmla="*/ 2489932 w 6884912"/>
              <a:gd name="connsiteY38" fmla="*/ 507864 h 1161397"/>
              <a:gd name="connsiteX39" fmla="*/ 2512917 w 6884912"/>
              <a:gd name="connsiteY39" fmla="*/ 489127 h 1161397"/>
              <a:gd name="connsiteX40" fmla="*/ 2516783 w 6884912"/>
              <a:gd name="connsiteY40" fmla="*/ 485473 h 1161397"/>
              <a:gd name="connsiteX41" fmla="*/ 2534360 w 6884912"/>
              <a:gd name="connsiteY41" fmla="*/ 480064 h 1161397"/>
              <a:gd name="connsiteX42" fmla="*/ 2536691 w 6884912"/>
              <a:gd name="connsiteY42" fmla="*/ 467018 h 1161397"/>
              <a:gd name="connsiteX43" fmla="*/ 2561265 w 6884912"/>
              <a:gd name="connsiteY43" fmla="*/ 450623 h 1161397"/>
              <a:gd name="connsiteX44" fmla="*/ 2594349 w 6884912"/>
              <a:gd name="connsiteY44" fmla="*/ 443884 h 1161397"/>
              <a:gd name="connsiteX45" fmla="*/ 2754324 w 6884912"/>
              <a:gd name="connsiteY45" fmla="*/ 424766 h 1161397"/>
              <a:gd name="connsiteX46" fmla="*/ 2848470 w 6884912"/>
              <a:gd name="connsiteY46" fmla="*/ 405966 h 1161397"/>
              <a:gd name="connsiteX47" fmla="*/ 2881772 w 6884912"/>
              <a:gd name="connsiteY47" fmla="*/ 387260 h 1161397"/>
              <a:gd name="connsiteX48" fmla="*/ 2929932 w 6884912"/>
              <a:gd name="connsiteY48" fmla="*/ 368912 h 1161397"/>
              <a:gd name="connsiteX49" fmla="*/ 3013020 w 6884912"/>
              <a:gd name="connsiteY49" fmla="*/ 327578 h 1161397"/>
              <a:gd name="connsiteX50" fmla="*/ 3222191 w 6884912"/>
              <a:gd name="connsiteY50" fmla="*/ 307887 h 1161397"/>
              <a:gd name="connsiteX51" fmla="*/ 3227953 w 6884912"/>
              <a:gd name="connsiteY51" fmla="*/ 297650 h 1161397"/>
              <a:gd name="connsiteX52" fmla="*/ 3510042 w 6884912"/>
              <a:gd name="connsiteY52" fmla="*/ 311820 h 1161397"/>
              <a:gd name="connsiteX53" fmla="*/ 3626773 w 6884912"/>
              <a:gd name="connsiteY53" fmla="*/ 290452 h 1161397"/>
              <a:gd name="connsiteX54" fmla="*/ 3666217 w 6884912"/>
              <a:gd name="connsiteY54" fmla="*/ 273255 h 1161397"/>
              <a:gd name="connsiteX55" fmla="*/ 3732427 w 6884912"/>
              <a:gd name="connsiteY55" fmla="*/ 245039 h 1161397"/>
              <a:gd name="connsiteX56" fmla="*/ 3777022 w 6884912"/>
              <a:gd name="connsiteY56" fmla="*/ 200276 h 1161397"/>
              <a:gd name="connsiteX57" fmla="*/ 3791246 w 6884912"/>
              <a:gd name="connsiteY57" fmla="*/ 189996 h 1161397"/>
              <a:gd name="connsiteX58" fmla="*/ 3819864 w 6884912"/>
              <a:gd name="connsiteY58" fmla="*/ 194605 h 1161397"/>
              <a:gd name="connsiteX59" fmla="*/ 3830398 w 6884912"/>
              <a:gd name="connsiteY59" fmla="*/ 188383 h 1161397"/>
              <a:gd name="connsiteX60" fmla="*/ 3834360 w 6884912"/>
              <a:gd name="connsiteY60" fmla="*/ 188992 h 1161397"/>
              <a:gd name="connsiteX61" fmla="*/ 3843715 w 6884912"/>
              <a:gd name="connsiteY61" fmla="*/ 188752 h 1161397"/>
              <a:gd name="connsiteX62" fmla="*/ 3842609 w 6884912"/>
              <a:gd name="connsiteY62" fmla="*/ 197386 h 1161397"/>
              <a:gd name="connsiteX63" fmla="*/ 3853961 w 6884912"/>
              <a:gd name="connsiteY63" fmla="*/ 213380 h 1161397"/>
              <a:gd name="connsiteX64" fmla="*/ 3907640 w 6884912"/>
              <a:gd name="connsiteY64" fmla="*/ 207568 h 1161397"/>
              <a:gd name="connsiteX65" fmla="*/ 3910449 w 6884912"/>
              <a:gd name="connsiteY65" fmla="*/ 197808 h 1161397"/>
              <a:gd name="connsiteX66" fmla="*/ 3917197 w 6884912"/>
              <a:gd name="connsiteY66" fmla="*/ 196121 h 1161397"/>
              <a:gd name="connsiteX67" fmla="*/ 3922400 w 6884912"/>
              <a:gd name="connsiteY67" fmla="*/ 205056 h 1161397"/>
              <a:gd name="connsiteX68" fmla="*/ 4013061 w 6884912"/>
              <a:gd name="connsiteY68" fmla="*/ 224874 h 1161397"/>
              <a:gd name="connsiteX69" fmla="*/ 4220717 w 6884912"/>
              <a:gd name="connsiteY69" fmla="*/ 192946 h 1161397"/>
              <a:gd name="connsiteX70" fmla="*/ 4228802 w 6884912"/>
              <a:gd name="connsiteY70" fmla="*/ 201468 h 1161397"/>
              <a:gd name="connsiteX71" fmla="*/ 4289361 w 6884912"/>
              <a:gd name="connsiteY71" fmla="*/ 196642 h 1161397"/>
              <a:gd name="connsiteX72" fmla="*/ 4498913 w 6884912"/>
              <a:gd name="connsiteY72" fmla="*/ 118915 h 1161397"/>
              <a:gd name="connsiteX73" fmla="*/ 4617330 w 6884912"/>
              <a:gd name="connsiteY73" fmla="*/ 111163 h 1161397"/>
              <a:gd name="connsiteX74" fmla="*/ 4659778 w 6884912"/>
              <a:gd name="connsiteY74" fmla="*/ 118219 h 1161397"/>
              <a:gd name="connsiteX75" fmla="*/ 4730870 w 6884912"/>
              <a:gd name="connsiteY75" fmla="*/ 129432 h 1161397"/>
              <a:gd name="connsiteX76" fmla="*/ 4844073 w 6884912"/>
              <a:gd name="connsiteY76" fmla="*/ 161768 h 1161397"/>
              <a:gd name="connsiteX77" fmla="*/ 4856454 w 6884912"/>
              <a:gd name="connsiteY77" fmla="*/ 130488 h 1161397"/>
              <a:gd name="connsiteX78" fmla="*/ 4920038 w 6884912"/>
              <a:gd name="connsiteY78" fmla="*/ 140418 h 1161397"/>
              <a:gd name="connsiteX79" fmla="*/ 5016639 w 6884912"/>
              <a:gd name="connsiteY79" fmla="*/ 158905 h 1161397"/>
              <a:gd name="connsiteX80" fmla="*/ 5072009 w 6884912"/>
              <a:gd name="connsiteY80" fmla="*/ 161502 h 1161397"/>
              <a:gd name="connsiteX81" fmla="*/ 5223626 w 6884912"/>
              <a:gd name="connsiteY81" fmla="*/ 177356 h 1161397"/>
              <a:gd name="connsiteX82" fmla="*/ 5375773 w 6884912"/>
              <a:gd name="connsiteY82" fmla="*/ 199913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5960732 w 6884912"/>
              <a:gd name="connsiteY89" fmla="*/ 220708 h 1161397"/>
              <a:gd name="connsiteX90" fmla="*/ 6029542 w 6884912"/>
              <a:gd name="connsiteY90" fmla="*/ 210339 h 1161397"/>
              <a:gd name="connsiteX91" fmla="*/ 6141123 w 6884912"/>
              <a:gd name="connsiteY91" fmla="*/ 159923 h 1161397"/>
              <a:gd name="connsiteX92" fmla="*/ 6290640 w 6884912"/>
              <a:gd name="connsiteY92" fmla="*/ 167441 h 1161397"/>
              <a:gd name="connsiteX93" fmla="*/ 6322806 w 6884912"/>
              <a:gd name="connsiteY93" fmla="*/ 213293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178301 w 6884912"/>
              <a:gd name="connsiteY16" fmla="*/ 698094 h 1161397"/>
              <a:gd name="connsiteX17" fmla="*/ 1242716 w 6884912"/>
              <a:gd name="connsiteY17" fmla="*/ 698052 h 1161397"/>
              <a:gd name="connsiteX18" fmla="*/ 1299977 w 6884912"/>
              <a:gd name="connsiteY18" fmla="*/ 639196 h 1161397"/>
              <a:gd name="connsiteX19" fmla="*/ 1326190 w 6884912"/>
              <a:gd name="connsiteY19" fmla="*/ 625955 h 1161397"/>
              <a:gd name="connsiteX20" fmla="*/ 1339600 w 6884912"/>
              <a:gd name="connsiteY20" fmla="*/ 616295 h 1161397"/>
              <a:gd name="connsiteX21" fmla="*/ 1340054 w 6884912"/>
              <a:gd name="connsiteY21" fmla="*/ 614022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26340 w 6884912"/>
              <a:gd name="connsiteY30" fmla="*/ 638496 h 1161397"/>
              <a:gd name="connsiteX31" fmla="*/ 1731986 w 6884912"/>
              <a:gd name="connsiteY31" fmla="*/ 589682 h 1161397"/>
              <a:gd name="connsiteX32" fmla="*/ 1927935 w 6884912"/>
              <a:gd name="connsiteY32" fmla="*/ 628540 h 1161397"/>
              <a:gd name="connsiteX33" fmla="*/ 2039075 w 6884912"/>
              <a:gd name="connsiteY33" fmla="*/ 599964 h 1161397"/>
              <a:gd name="connsiteX34" fmla="*/ 2066980 w 6884912"/>
              <a:gd name="connsiteY34" fmla="*/ 550413 h 1161397"/>
              <a:gd name="connsiteX35" fmla="*/ 2352236 w 6884912"/>
              <a:gd name="connsiteY35" fmla="*/ 519602 h 1161397"/>
              <a:gd name="connsiteX36" fmla="*/ 2420791 w 6884912"/>
              <a:gd name="connsiteY36" fmla="*/ 492826 h 1161397"/>
              <a:gd name="connsiteX37" fmla="*/ 2489932 w 6884912"/>
              <a:gd name="connsiteY37" fmla="*/ 507864 h 1161397"/>
              <a:gd name="connsiteX38" fmla="*/ 2512917 w 6884912"/>
              <a:gd name="connsiteY38" fmla="*/ 489127 h 1161397"/>
              <a:gd name="connsiteX39" fmla="*/ 2516783 w 6884912"/>
              <a:gd name="connsiteY39" fmla="*/ 485473 h 1161397"/>
              <a:gd name="connsiteX40" fmla="*/ 2534360 w 6884912"/>
              <a:gd name="connsiteY40" fmla="*/ 480064 h 1161397"/>
              <a:gd name="connsiteX41" fmla="*/ 2536691 w 6884912"/>
              <a:gd name="connsiteY41" fmla="*/ 467018 h 1161397"/>
              <a:gd name="connsiteX42" fmla="*/ 2561265 w 6884912"/>
              <a:gd name="connsiteY42" fmla="*/ 450623 h 1161397"/>
              <a:gd name="connsiteX43" fmla="*/ 2594349 w 6884912"/>
              <a:gd name="connsiteY43" fmla="*/ 443884 h 1161397"/>
              <a:gd name="connsiteX44" fmla="*/ 2754324 w 6884912"/>
              <a:gd name="connsiteY44" fmla="*/ 424766 h 1161397"/>
              <a:gd name="connsiteX45" fmla="*/ 2848470 w 6884912"/>
              <a:gd name="connsiteY45" fmla="*/ 405966 h 1161397"/>
              <a:gd name="connsiteX46" fmla="*/ 2881772 w 6884912"/>
              <a:gd name="connsiteY46" fmla="*/ 387260 h 1161397"/>
              <a:gd name="connsiteX47" fmla="*/ 2929932 w 6884912"/>
              <a:gd name="connsiteY47" fmla="*/ 368912 h 1161397"/>
              <a:gd name="connsiteX48" fmla="*/ 3013020 w 6884912"/>
              <a:gd name="connsiteY48" fmla="*/ 327578 h 1161397"/>
              <a:gd name="connsiteX49" fmla="*/ 3222191 w 6884912"/>
              <a:gd name="connsiteY49" fmla="*/ 307887 h 1161397"/>
              <a:gd name="connsiteX50" fmla="*/ 3227953 w 6884912"/>
              <a:gd name="connsiteY50" fmla="*/ 297650 h 1161397"/>
              <a:gd name="connsiteX51" fmla="*/ 3510042 w 6884912"/>
              <a:gd name="connsiteY51" fmla="*/ 311820 h 1161397"/>
              <a:gd name="connsiteX52" fmla="*/ 3626773 w 6884912"/>
              <a:gd name="connsiteY52" fmla="*/ 290452 h 1161397"/>
              <a:gd name="connsiteX53" fmla="*/ 3666217 w 6884912"/>
              <a:gd name="connsiteY53" fmla="*/ 273255 h 1161397"/>
              <a:gd name="connsiteX54" fmla="*/ 3732427 w 6884912"/>
              <a:gd name="connsiteY54" fmla="*/ 245039 h 1161397"/>
              <a:gd name="connsiteX55" fmla="*/ 3777022 w 6884912"/>
              <a:gd name="connsiteY55" fmla="*/ 200276 h 1161397"/>
              <a:gd name="connsiteX56" fmla="*/ 3791246 w 6884912"/>
              <a:gd name="connsiteY56" fmla="*/ 189996 h 1161397"/>
              <a:gd name="connsiteX57" fmla="*/ 3819864 w 6884912"/>
              <a:gd name="connsiteY57" fmla="*/ 194605 h 1161397"/>
              <a:gd name="connsiteX58" fmla="*/ 3830398 w 6884912"/>
              <a:gd name="connsiteY58" fmla="*/ 188383 h 1161397"/>
              <a:gd name="connsiteX59" fmla="*/ 3834360 w 6884912"/>
              <a:gd name="connsiteY59" fmla="*/ 188992 h 1161397"/>
              <a:gd name="connsiteX60" fmla="*/ 3843715 w 6884912"/>
              <a:gd name="connsiteY60" fmla="*/ 188752 h 1161397"/>
              <a:gd name="connsiteX61" fmla="*/ 3842609 w 6884912"/>
              <a:gd name="connsiteY61" fmla="*/ 197386 h 1161397"/>
              <a:gd name="connsiteX62" fmla="*/ 3853961 w 6884912"/>
              <a:gd name="connsiteY62" fmla="*/ 213380 h 1161397"/>
              <a:gd name="connsiteX63" fmla="*/ 3907640 w 6884912"/>
              <a:gd name="connsiteY63" fmla="*/ 207568 h 1161397"/>
              <a:gd name="connsiteX64" fmla="*/ 3910449 w 6884912"/>
              <a:gd name="connsiteY64" fmla="*/ 197808 h 1161397"/>
              <a:gd name="connsiteX65" fmla="*/ 3917197 w 6884912"/>
              <a:gd name="connsiteY65" fmla="*/ 196121 h 1161397"/>
              <a:gd name="connsiteX66" fmla="*/ 3922400 w 6884912"/>
              <a:gd name="connsiteY66" fmla="*/ 205056 h 1161397"/>
              <a:gd name="connsiteX67" fmla="*/ 4013061 w 6884912"/>
              <a:gd name="connsiteY67" fmla="*/ 224874 h 1161397"/>
              <a:gd name="connsiteX68" fmla="*/ 4220717 w 6884912"/>
              <a:gd name="connsiteY68" fmla="*/ 192946 h 1161397"/>
              <a:gd name="connsiteX69" fmla="*/ 4228802 w 6884912"/>
              <a:gd name="connsiteY69" fmla="*/ 201468 h 1161397"/>
              <a:gd name="connsiteX70" fmla="*/ 4289361 w 6884912"/>
              <a:gd name="connsiteY70" fmla="*/ 196642 h 1161397"/>
              <a:gd name="connsiteX71" fmla="*/ 4498913 w 6884912"/>
              <a:gd name="connsiteY71" fmla="*/ 118915 h 1161397"/>
              <a:gd name="connsiteX72" fmla="*/ 4617330 w 6884912"/>
              <a:gd name="connsiteY72" fmla="*/ 111163 h 1161397"/>
              <a:gd name="connsiteX73" fmla="*/ 4659778 w 6884912"/>
              <a:gd name="connsiteY73" fmla="*/ 118219 h 1161397"/>
              <a:gd name="connsiteX74" fmla="*/ 4730870 w 6884912"/>
              <a:gd name="connsiteY74" fmla="*/ 129432 h 1161397"/>
              <a:gd name="connsiteX75" fmla="*/ 4844073 w 6884912"/>
              <a:gd name="connsiteY75" fmla="*/ 161768 h 1161397"/>
              <a:gd name="connsiteX76" fmla="*/ 4856454 w 6884912"/>
              <a:gd name="connsiteY76" fmla="*/ 130488 h 1161397"/>
              <a:gd name="connsiteX77" fmla="*/ 4920038 w 6884912"/>
              <a:gd name="connsiteY77" fmla="*/ 140418 h 1161397"/>
              <a:gd name="connsiteX78" fmla="*/ 5016639 w 6884912"/>
              <a:gd name="connsiteY78" fmla="*/ 158905 h 1161397"/>
              <a:gd name="connsiteX79" fmla="*/ 5072009 w 6884912"/>
              <a:gd name="connsiteY79" fmla="*/ 161502 h 1161397"/>
              <a:gd name="connsiteX80" fmla="*/ 5223626 w 6884912"/>
              <a:gd name="connsiteY80" fmla="*/ 177356 h 1161397"/>
              <a:gd name="connsiteX81" fmla="*/ 5375773 w 6884912"/>
              <a:gd name="connsiteY81" fmla="*/ 199913 h 1161397"/>
              <a:gd name="connsiteX82" fmla="*/ 5467502 w 6884912"/>
              <a:gd name="connsiteY82" fmla="*/ 250963 h 1161397"/>
              <a:gd name="connsiteX83" fmla="*/ 5592395 w 6884912"/>
              <a:gd name="connsiteY83" fmla="*/ 265434 h 1161397"/>
              <a:gd name="connsiteX84" fmla="*/ 5613532 w 6884912"/>
              <a:gd name="connsiteY84" fmla="*/ 273379 h 1161397"/>
              <a:gd name="connsiteX85" fmla="*/ 5642173 w 6884912"/>
              <a:gd name="connsiteY85" fmla="*/ 266904 h 1161397"/>
              <a:gd name="connsiteX86" fmla="*/ 5756910 w 6884912"/>
              <a:gd name="connsiteY86" fmla="*/ 239211 h 1161397"/>
              <a:gd name="connsiteX87" fmla="*/ 5846667 w 6884912"/>
              <a:gd name="connsiteY87" fmla="*/ 201786 h 1161397"/>
              <a:gd name="connsiteX88" fmla="*/ 5960732 w 6884912"/>
              <a:gd name="connsiteY88" fmla="*/ 220708 h 1161397"/>
              <a:gd name="connsiteX89" fmla="*/ 6029542 w 6884912"/>
              <a:gd name="connsiteY89" fmla="*/ 210339 h 1161397"/>
              <a:gd name="connsiteX90" fmla="*/ 6141123 w 6884912"/>
              <a:gd name="connsiteY90" fmla="*/ 159923 h 1161397"/>
              <a:gd name="connsiteX91" fmla="*/ 6290640 w 6884912"/>
              <a:gd name="connsiteY91" fmla="*/ 167441 h 1161397"/>
              <a:gd name="connsiteX92" fmla="*/ 6322806 w 6884912"/>
              <a:gd name="connsiteY92" fmla="*/ 213293 h 1161397"/>
              <a:gd name="connsiteX93" fmla="*/ 6380420 w 6884912"/>
              <a:gd name="connsiteY93" fmla="*/ 173195 h 1161397"/>
              <a:gd name="connsiteX94" fmla="*/ 6507891 w 6884912"/>
              <a:gd name="connsiteY94" fmla="*/ 118474 h 1161397"/>
              <a:gd name="connsiteX95" fmla="*/ 6571807 w 6884912"/>
              <a:gd name="connsiteY95" fmla="*/ 98636 h 1161397"/>
              <a:gd name="connsiteX96" fmla="*/ 6671880 w 6884912"/>
              <a:gd name="connsiteY96" fmla="*/ 82931 h 1161397"/>
              <a:gd name="connsiteX97" fmla="*/ 6702266 w 6884912"/>
              <a:gd name="connsiteY97" fmla="*/ 75470 h 1161397"/>
              <a:gd name="connsiteX98" fmla="*/ 6845802 w 6884912"/>
              <a:gd name="connsiteY98" fmla="*/ 24496 h 1161397"/>
              <a:gd name="connsiteX99" fmla="*/ 6884912 w 6884912"/>
              <a:gd name="connsiteY9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7166 w 6884912"/>
              <a:gd name="connsiteY14" fmla="*/ 744338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884912" h="1161397">
                <a:moveTo>
                  <a:pt x="6884912" y="0"/>
                </a:moveTo>
                <a:lnTo>
                  <a:pt x="6884912" y="1161397"/>
                </a:lnTo>
                <a:lnTo>
                  <a:pt x="0" y="1161397"/>
                </a:lnTo>
                <a:lnTo>
                  <a:pt x="27135" y="1147460"/>
                </a:lnTo>
                <a:cubicBezTo>
                  <a:pt x="57431" y="1167048"/>
                  <a:pt x="61886" y="1088181"/>
                  <a:pt x="115388" y="1111320"/>
                </a:cubicBezTo>
                <a:cubicBezTo>
                  <a:pt x="146435" y="1096221"/>
                  <a:pt x="156823" y="1079485"/>
                  <a:pt x="213420" y="1056868"/>
                </a:cubicBezTo>
                <a:cubicBezTo>
                  <a:pt x="288217" y="1040787"/>
                  <a:pt x="383333" y="1044881"/>
                  <a:pt x="454970" y="1023343"/>
                </a:cubicBezTo>
                <a:cubicBezTo>
                  <a:pt x="440966" y="999969"/>
                  <a:pt x="571419" y="1006841"/>
                  <a:pt x="548162" y="984908"/>
                </a:cubicBezTo>
                <a:cubicBezTo>
                  <a:pt x="561321" y="956563"/>
                  <a:pt x="637415" y="1010272"/>
                  <a:pt x="651408" y="984938"/>
                </a:cubicBezTo>
                <a:cubicBezTo>
                  <a:pt x="671652" y="980952"/>
                  <a:pt x="698726" y="950833"/>
                  <a:pt x="723108" y="941904"/>
                </a:cubicBezTo>
                <a:cubicBezTo>
                  <a:pt x="760262" y="946949"/>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6251" y="768649"/>
                  <a:pt x="1137166" y="744338"/>
                </a:cubicBezTo>
                <a:lnTo>
                  <a:pt x="1207847" y="689087"/>
                </a:lnTo>
                <a:cubicBezTo>
                  <a:pt x="1226429" y="687736"/>
                  <a:pt x="1222409" y="707958"/>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cubicBezTo>
                  <a:pt x="1339751" y="615537"/>
                  <a:pt x="1339903" y="614780"/>
                  <a:pt x="1340054" y="614022"/>
                </a:cubicBez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61730" y="317407"/>
                  <a:pt x="3186369" y="312875"/>
                  <a:pt x="3222191" y="307887"/>
                </a:cubicBezTo>
                <a:cubicBezTo>
                  <a:pt x="3223593" y="304249"/>
                  <a:pt x="3179978" y="296995"/>
                  <a:pt x="3227953" y="297650"/>
                </a:cubicBezTo>
                <a:cubicBezTo>
                  <a:pt x="3275928" y="298306"/>
                  <a:pt x="3443572" y="313020"/>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62781" y="222856"/>
                  <a:pt x="4184760" y="196847"/>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61586" y="136690"/>
                  <a:pt x="4823142" y="161592"/>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7769" y="214252"/>
                  <a:pt x="6349573" y="188998"/>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logo with text on it&#10;&#10;Description automatically generated">
            <a:extLst>
              <a:ext uri="{FF2B5EF4-FFF2-40B4-BE49-F238E27FC236}">
                <a16:creationId xmlns:a16="http://schemas.microsoft.com/office/drawing/2014/main" id="{169BDD38-67A1-0025-B992-DB54E96EFFF8}"/>
              </a:ext>
            </a:extLst>
          </p:cNvPr>
          <p:cNvPicPr>
            <a:picLocks noChangeAspect="1"/>
          </p:cNvPicPr>
          <p:nvPr/>
        </p:nvPicPr>
        <p:blipFill>
          <a:blip r:embed="rId3"/>
          <a:stretch>
            <a:fillRect/>
          </a:stretch>
        </p:blipFill>
        <p:spPr>
          <a:xfrm>
            <a:off x="10655152" y="75251"/>
            <a:ext cx="1390844" cy="1305107"/>
          </a:xfrm>
          <a:prstGeom prst="rect">
            <a:avLst/>
          </a:prstGeom>
        </p:spPr>
      </p:pic>
      <p:sp>
        <p:nvSpPr>
          <p:cNvPr id="8" name="Content Placeholder 26">
            <a:extLst>
              <a:ext uri="{FF2B5EF4-FFF2-40B4-BE49-F238E27FC236}">
                <a16:creationId xmlns:a16="http://schemas.microsoft.com/office/drawing/2014/main" id="{55A3CBD9-847F-E26E-B3F1-A65E9EE4D424}"/>
              </a:ext>
            </a:extLst>
          </p:cNvPr>
          <p:cNvSpPr txBox="1">
            <a:spLocks/>
          </p:cNvSpPr>
          <p:nvPr/>
        </p:nvSpPr>
        <p:spPr>
          <a:xfrm>
            <a:off x="554447" y="383989"/>
            <a:ext cx="9702799" cy="83954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900" b="1" dirty="0"/>
              <a:t>Results (17/19)</a:t>
            </a:r>
            <a:endParaRPr lang="en-US" b="1" dirty="0"/>
          </a:p>
        </p:txBody>
      </p:sp>
      <p:sp>
        <p:nvSpPr>
          <p:cNvPr id="10" name="Content Placeholder 9">
            <a:extLst>
              <a:ext uri="{FF2B5EF4-FFF2-40B4-BE49-F238E27FC236}">
                <a16:creationId xmlns:a16="http://schemas.microsoft.com/office/drawing/2014/main" id="{B676CA1F-1918-3B68-741B-1FCDAAEB1912}"/>
              </a:ext>
            </a:extLst>
          </p:cNvPr>
          <p:cNvSpPr>
            <a:spLocks noGrp="1"/>
          </p:cNvSpPr>
          <p:nvPr>
            <p:ph idx="1"/>
          </p:nvPr>
        </p:nvSpPr>
        <p:spPr>
          <a:xfrm>
            <a:off x="409902" y="1056983"/>
            <a:ext cx="10641725" cy="830997"/>
          </a:xfrm>
        </p:spPr>
        <p:txBody>
          <a:bodyPr>
            <a:noAutofit/>
          </a:bodyPr>
          <a:lstStyle/>
          <a:p>
            <a:pPr marL="0" indent="0" algn="just">
              <a:buNone/>
            </a:pPr>
            <a:r>
              <a:rPr lang="en-US" sz="2400" dirty="0"/>
              <a:t>HS Central Rib – Spring back results</a:t>
            </a:r>
          </a:p>
        </p:txBody>
      </p:sp>
      <p:pic>
        <p:nvPicPr>
          <p:cNvPr id="4" name="Picture 3" descr="A computer drawing of a rectangular object&#10;&#10;Description automatically generated with medium confidence">
            <a:extLst>
              <a:ext uri="{FF2B5EF4-FFF2-40B4-BE49-F238E27FC236}">
                <a16:creationId xmlns:a16="http://schemas.microsoft.com/office/drawing/2014/main" id="{65B5B2B4-ECE7-6479-7820-AA25AEF3E2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5325" y="1726274"/>
            <a:ext cx="5199062" cy="2809610"/>
          </a:xfrm>
          <a:prstGeom prst="rect">
            <a:avLst/>
          </a:prstGeom>
        </p:spPr>
      </p:pic>
      <p:pic>
        <p:nvPicPr>
          <p:cNvPr id="5" name="Picture 4" descr="A grey rectangular object with a red line&#10;&#10;Description automatically generated">
            <a:extLst>
              <a:ext uri="{FF2B5EF4-FFF2-40B4-BE49-F238E27FC236}">
                <a16:creationId xmlns:a16="http://schemas.microsoft.com/office/drawing/2014/main" id="{FD5CF102-4629-C570-1410-E87F690069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58362" y="1526346"/>
            <a:ext cx="8601075" cy="4698735"/>
          </a:xfrm>
          <a:prstGeom prst="rect">
            <a:avLst/>
          </a:prstGeom>
        </p:spPr>
      </p:pic>
      <p:cxnSp>
        <p:nvCxnSpPr>
          <p:cNvPr id="12" name="Straight Arrow Connector 11">
            <a:extLst>
              <a:ext uri="{FF2B5EF4-FFF2-40B4-BE49-F238E27FC236}">
                <a16:creationId xmlns:a16="http://schemas.microsoft.com/office/drawing/2014/main" id="{77FADEA7-6DAF-CCCD-26A1-A4BFA0ABF25C}"/>
              </a:ext>
            </a:extLst>
          </p:cNvPr>
          <p:cNvCxnSpPr/>
          <p:nvPr/>
        </p:nvCxnSpPr>
        <p:spPr>
          <a:xfrm>
            <a:off x="1872487" y="3081832"/>
            <a:ext cx="3314700" cy="43815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E529DDC-B652-203E-304B-8DA94FF42B84}"/>
              </a:ext>
            </a:extLst>
          </p:cNvPr>
          <p:cNvSpPr txBox="1"/>
          <p:nvPr/>
        </p:nvSpPr>
        <p:spPr>
          <a:xfrm>
            <a:off x="445325" y="4735812"/>
            <a:ext cx="2713037" cy="1200329"/>
          </a:xfrm>
          <a:prstGeom prst="rect">
            <a:avLst/>
          </a:prstGeom>
          <a:noFill/>
        </p:spPr>
        <p:txBody>
          <a:bodyPr wrap="square" rtlCol="0">
            <a:spAutoFit/>
          </a:bodyPr>
          <a:lstStyle/>
          <a:p>
            <a:r>
              <a:rPr lang="en-US" dirty="0"/>
              <a:t>Considering the flange width of 12mm, the </a:t>
            </a:r>
            <a:r>
              <a:rPr lang="en-US" b="1" dirty="0"/>
              <a:t>spring back angle</a:t>
            </a:r>
            <a:r>
              <a:rPr lang="en-US" dirty="0"/>
              <a:t> is calculated and it is equal to </a:t>
            </a:r>
            <a:r>
              <a:rPr lang="en-US" b="1" dirty="0"/>
              <a:t>3.8⁰</a:t>
            </a:r>
            <a:r>
              <a:rPr lang="en-US" dirty="0"/>
              <a:t>.</a:t>
            </a:r>
            <a:endParaRPr lang="ro-RO" dirty="0"/>
          </a:p>
        </p:txBody>
      </p:sp>
    </p:spTree>
    <p:extLst>
      <p:ext uri="{BB962C8B-B14F-4D97-AF65-F5344CB8AC3E}">
        <p14:creationId xmlns:p14="http://schemas.microsoft.com/office/powerpoint/2010/main" val="2005918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36">
            <a:extLst>
              <a:ext uri="{FF2B5EF4-FFF2-40B4-BE49-F238E27FC236}">
                <a16:creationId xmlns:a16="http://schemas.microsoft.com/office/drawing/2014/main" id="{13EFA6C3-82DC-4131-9929-2523E6FD0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38">
            <a:extLst>
              <a:ext uri="{FF2B5EF4-FFF2-40B4-BE49-F238E27FC236}">
                <a16:creationId xmlns:a16="http://schemas.microsoft.com/office/drawing/2014/main" id="{AEC9469E-14CA-4358-BABC-CBF836A61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69680" cy="767978"/>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Shape 40">
            <a:extLst>
              <a:ext uri="{FF2B5EF4-FFF2-40B4-BE49-F238E27FC236}">
                <a16:creationId xmlns:a16="http://schemas.microsoft.com/office/drawing/2014/main" id="{048EB4C9-ACAF-4CCA-BA6E-931443192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5753" y="6027658"/>
            <a:ext cx="7906247" cy="830343"/>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785037 w 6884912"/>
              <a:gd name="connsiteY84" fmla="*/ 161964 h 1161397"/>
              <a:gd name="connsiteX85" fmla="*/ 4844073 w 6884912"/>
              <a:gd name="connsiteY85" fmla="*/ 161768 h 1161397"/>
              <a:gd name="connsiteX86" fmla="*/ 4856454 w 6884912"/>
              <a:gd name="connsiteY86" fmla="*/ 130488 h 1161397"/>
              <a:gd name="connsiteX87" fmla="*/ 4920038 w 6884912"/>
              <a:gd name="connsiteY87" fmla="*/ 140418 h 1161397"/>
              <a:gd name="connsiteX88" fmla="*/ 5016639 w 6884912"/>
              <a:gd name="connsiteY88" fmla="*/ 158905 h 1161397"/>
              <a:gd name="connsiteX89" fmla="*/ 5072009 w 6884912"/>
              <a:gd name="connsiteY89" fmla="*/ 161502 h 1161397"/>
              <a:gd name="connsiteX90" fmla="*/ 5223626 w 6884912"/>
              <a:gd name="connsiteY90" fmla="*/ 177356 h 1161397"/>
              <a:gd name="connsiteX91" fmla="*/ 5375773 w 6884912"/>
              <a:gd name="connsiteY91" fmla="*/ 199913 h 1161397"/>
              <a:gd name="connsiteX92" fmla="*/ 5467502 w 6884912"/>
              <a:gd name="connsiteY92" fmla="*/ 250963 h 1161397"/>
              <a:gd name="connsiteX93" fmla="*/ 5592395 w 6884912"/>
              <a:gd name="connsiteY93" fmla="*/ 265434 h 1161397"/>
              <a:gd name="connsiteX94" fmla="*/ 5613532 w 6884912"/>
              <a:gd name="connsiteY94" fmla="*/ 273379 h 1161397"/>
              <a:gd name="connsiteX95" fmla="*/ 5642173 w 6884912"/>
              <a:gd name="connsiteY95" fmla="*/ 266904 h 1161397"/>
              <a:gd name="connsiteX96" fmla="*/ 5756910 w 6884912"/>
              <a:gd name="connsiteY96" fmla="*/ 239211 h 1161397"/>
              <a:gd name="connsiteX97" fmla="*/ 5846667 w 6884912"/>
              <a:gd name="connsiteY97" fmla="*/ 201786 h 1161397"/>
              <a:gd name="connsiteX98" fmla="*/ 5960732 w 6884912"/>
              <a:gd name="connsiteY98" fmla="*/ 220708 h 1161397"/>
              <a:gd name="connsiteX99" fmla="*/ 6029542 w 6884912"/>
              <a:gd name="connsiteY99" fmla="*/ 210339 h 1161397"/>
              <a:gd name="connsiteX100" fmla="*/ 6141123 w 6884912"/>
              <a:gd name="connsiteY100" fmla="*/ 159923 h 1161397"/>
              <a:gd name="connsiteX101" fmla="*/ 6290640 w 6884912"/>
              <a:gd name="connsiteY101" fmla="*/ 167441 h 1161397"/>
              <a:gd name="connsiteX102" fmla="*/ 6322806 w 6884912"/>
              <a:gd name="connsiteY102" fmla="*/ 213293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844073 w 6884912"/>
              <a:gd name="connsiteY84" fmla="*/ 161768 h 1161397"/>
              <a:gd name="connsiteX85" fmla="*/ 4856454 w 6884912"/>
              <a:gd name="connsiteY85" fmla="*/ 130488 h 1161397"/>
              <a:gd name="connsiteX86" fmla="*/ 4920038 w 6884912"/>
              <a:gd name="connsiteY86" fmla="*/ 140418 h 1161397"/>
              <a:gd name="connsiteX87" fmla="*/ 5016639 w 6884912"/>
              <a:gd name="connsiteY87" fmla="*/ 158905 h 1161397"/>
              <a:gd name="connsiteX88" fmla="*/ 5072009 w 6884912"/>
              <a:gd name="connsiteY88" fmla="*/ 161502 h 1161397"/>
              <a:gd name="connsiteX89" fmla="*/ 5223626 w 6884912"/>
              <a:gd name="connsiteY89" fmla="*/ 177356 h 1161397"/>
              <a:gd name="connsiteX90" fmla="*/ 5375773 w 6884912"/>
              <a:gd name="connsiteY90" fmla="*/ 199913 h 1161397"/>
              <a:gd name="connsiteX91" fmla="*/ 5467502 w 6884912"/>
              <a:gd name="connsiteY91" fmla="*/ 250963 h 1161397"/>
              <a:gd name="connsiteX92" fmla="*/ 5592395 w 6884912"/>
              <a:gd name="connsiteY92" fmla="*/ 265434 h 1161397"/>
              <a:gd name="connsiteX93" fmla="*/ 5613532 w 6884912"/>
              <a:gd name="connsiteY93" fmla="*/ 273379 h 1161397"/>
              <a:gd name="connsiteX94" fmla="*/ 5642173 w 6884912"/>
              <a:gd name="connsiteY94" fmla="*/ 266904 h 1161397"/>
              <a:gd name="connsiteX95" fmla="*/ 5756910 w 6884912"/>
              <a:gd name="connsiteY95" fmla="*/ 239211 h 1161397"/>
              <a:gd name="connsiteX96" fmla="*/ 5846667 w 6884912"/>
              <a:gd name="connsiteY96" fmla="*/ 201786 h 1161397"/>
              <a:gd name="connsiteX97" fmla="*/ 5960732 w 6884912"/>
              <a:gd name="connsiteY97" fmla="*/ 220708 h 1161397"/>
              <a:gd name="connsiteX98" fmla="*/ 6029542 w 6884912"/>
              <a:gd name="connsiteY98" fmla="*/ 210339 h 1161397"/>
              <a:gd name="connsiteX99" fmla="*/ 6141123 w 6884912"/>
              <a:gd name="connsiteY99" fmla="*/ 159923 h 1161397"/>
              <a:gd name="connsiteX100" fmla="*/ 6290640 w 6884912"/>
              <a:gd name="connsiteY100" fmla="*/ 167441 h 1161397"/>
              <a:gd name="connsiteX101" fmla="*/ 6322806 w 6884912"/>
              <a:gd name="connsiteY101" fmla="*/ 213293 h 1161397"/>
              <a:gd name="connsiteX102" fmla="*/ 6380420 w 6884912"/>
              <a:gd name="connsiteY102" fmla="*/ 173195 h 1161397"/>
              <a:gd name="connsiteX103" fmla="*/ 6507891 w 6884912"/>
              <a:gd name="connsiteY103" fmla="*/ 118474 h 1161397"/>
              <a:gd name="connsiteX104" fmla="*/ 6571807 w 6884912"/>
              <a:gd name="connsiteY104" fmla="*/ 98636 h 1161397"/>
              <a:gd name="connsiteX105" fmla="*/ 6671880 w 6884912"/>
              <a:gd name="connsiteY105" fmla="*/ 82931 h 1161397"/>
              <a:gd name="connsiteX106" fmla="*/ 6702266 w 6884912"/>
              <a:gd name="connsiteY106" fmla="*/ 75470 h 1161397"/>
              <a:gd name="connsiteX107" fmla="*/ 6845802 w 6884912"/>
              <a:gd name="connsiteY107" fmla="*/ 24496 h 1161397"/>
              <a:gd name="connsiteX108" fmla="*/ 6884912 w 6884912"/>
              <a:gd name="connsiteY10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12111 w 6884912"/>
              <a:gd name="connsiteY8" fmla="*/ 1085599 h 1161397"/>
              <a:gd name="connsiteX9" fmla="*/ 567875 w 6884912"/>
              <a:gd name="connsiteY9" fmla="*/ 1051976 h 1161397"/>
              <a:gd name="connsiteX10" fmla="*/ 601644 w 6884912"/>
              <a:gd name="connsiteY10" fmla="*/ 1003997 h 1161397"/>
              <a:gd name="connsiteX11" fmla="*/ 651408 w 6884912"/>
              <a:gd name="connsiteY11" fmla="*/ 984938 h 1161397"/>
              <a:gd name="connsiteX12" fmla="*/ 673197 w 6884912"/>
              <a:gd name="connsiteY12" fmla="*/ 1010060 h 1161397"/>
              <a:gd name="connsiteX13" fmla="*/ 723108 w 6884912"/>
              <a:gd name="connsiteY13" fmla="*/ 980081 h 1161397"/>
              <a:gd name="connsiteX14" fmla="*/ 797699 w 6884912"/>
              <a:gd name="connsiteY14" fmla="*/ 931362 h 1161397"/>
              <a:gd name="connsiteX15" fmla="*/ 843359 w 6884912"/>
              <a:gd name="connsiteY15" fmla="*/ 910894 h 1161397"/>
              <a:gd name="connsiteX16" fmla="*/ 965215 w 6884912"/>
              <a:gd name="connsiteY16" fmla="*/ 846701 h 1161397"/>
              <a:gd name="connsiteX17" fmla="*/ 1085080 w 6884912"/>
              <a:gd name="connsiteY17" fmla="*/ 776086 h 1161397"/>
              <a:gd name="connsiteX18" fmla="*/ 1131224 w 6884912"/>
              <a:gd name="connsiteY18" fmla="*/ 706160 h 1161397"/>
              <a:gd name="connsiteX19" fmla="*/ 1138051 w 6884912"/>
              <a:gd name="connsiteY19" fmla="*/ 70203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26340 w 6884912"/>
              <a:gd name="connsiteY38" fmla="*/ 638496 h 1161397"/>
              <a:gd name="connsiteX39" fmla="*/ 1731986 w 6884912"/>
              <a:gd name="connsiteY39" fmla="*/ 589682 h 1161397"/>
              <a:gd name="connsiteX40" fmla="*/ 1927935 w 6884912"/>
              <a:gd name="connsiteY40" fmla="*/ 628540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222191 w 6884912"/>
              <a:gd name="connsiteY57" fmla="*/ 307887 h 1161397"/>
              <a:gd name="connsiteX58" fmla="*/ 3227953 w 6884912"/>
              <a:gd name="connsiteY58" fmla="*/ 297650 h 1161397"/>
              <a:gd name="connsiteX59" fmla="*/ 3510042 w 6884912"/>
              <a:gd name="connsiteY59" fmla="*/ 311820 h 1161397"/>
              <a:gd name="connsiteX60" fmla="*/ 3626773 w 6884912"/>
              <a:gd name="connsiteY60" fmla="*/ 290452 h 1161397"/>
              <a:gd name="connsiteX61" fmla="*/ 3666217 w 6884912"/>
              <a:gd name="connsiteY61" fmla="*/ 273255 h 1161397"/>
              <a:gd name="connsiteX62" fmla="*/ 3732427 w 6884912"/>
              <a:gd name="connsiteY62" fmla="*/ 245039 h 1161397"/>
              <a:gd name="connsiteX63" fmla="*/ 3777022 w 6884912"/>
              <a:gd name="connsiteY63" fmla="*/ 200276 h 1161397"/>
              <a:gd name="connsiteX64" fmla="*/ 3791246 w 6884912"/>
              <a:gd name="connsiteY64" fmla="*/ 189996 h 1161397"/>
              <a:gd name="connsiteX65" fmla="*/ 3819864 w 6884912"/>
              <a:gd name="connsiteY65" fmla="*/ 194605 h 1161397"/>
              <a:gd name="connsiteX66" fmla="*/ 3830398 w 6884912"/>
              <a:gd name="connsiteY66" fmla="*/ 188383 h 1161397"/>
              <a:gd name="connsiteX67" fmla="*/ 3834360 w 6884912"/>
              <a:gd name="connsiteY67" fmla="*/ 188992 h 1161397"/>
              <a:gd name="connsiteX68" fmla="*/ 3843715 w 6884912"/>
              <a:gd name="connsiteY68" fmla="*/ 188752 h 1161397"/>
              <a:gd name="connsiteX69" fmla="*/ 3842609 w 6884912"/>
              <a:gd name="connsiteY69" fmla="*/ 197386 h 1161397"/>
              <a:gd name="connsiteX70" fmla="*/ 3853961 w 6884912"/>
              <a:gd name="connsiteY70" fmla="*/ 213380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3922400 w 6884912"/>
              <a:gd name="connsiteY74" fmla="*/ 205056 h 1161397"/>
              <a:gd name="connsiteX75" fmla="*/ 4013061 w 6884912"/>
              <a:gd name="connsiteY75" fmla="*/ 224874 h 1161397"/>
              <a:gd name="connsiteX76" fmla="*/ 4220717 w 6884912"/>
              <a:gd name="connsiteY76" fmla="*/ 192946 h 1161397"/>
              <a:gd name="connsiteX77" fmla="*/ 4228802 w 6884912"/>
              <a:gd name="connsiteY77" fmla="*/ 201468 h 1161397"/>
              <a:gd name="connsiteX78" fmla="*/ 4289361 w 6884912"/>
              <a:gd name="connsiteY78" fmla="*/ 196642 h 1161397"/>
              <a:gd name="connsiteX79" fmla="*/ 4498913 w 6884912"/>
              <a:gd name="connsiteY79" fmla="*/ 118915 h 1161397"/>
              <a:gd name="connsiteX80" fmla="*/ 4617330 w 6884912"/>
              <a:gd name="connsiteY80" fmla="*/ 111163 h 1161397"/>
              <a:gd name="connsiteX81" fmla="*/ 4659778 w 6884912"/>
              <a:gd name="connsiteY81" fmla="*/ 118219 h 1161397"/>
              <a:gd name="connsiteX82" fmla="*/ 4730870 w 6884912"/>
              <a:gd name="connsiteY82" fmla="*/ 129432 h 1161397"/>
              <a:gd name="connsiteX83" fmla="*/ 4844073 w 6884912"/>
              <a:gd name="connsiteY83" fmla="*/ 161768 h 1161397"/>
              <a:gd name="connsiteX84" fmla="*/ 4856454 w 6884912"/>
              <a:gd name="connsiteY84" fmla="*/ 130488 h 1161397"/>
              <a:gd name="connsiteX85" fmla="*/ 4920038 w 6884912"/>
              <a:gd name="connsiteY85" fmla="*/ 140418 h 1161397"/>
              <a:gd name="connsiteX86" fmla="*/ 5016639 w 6884912"/>
              <a:gd name="connsiteY86" fmla="*/ 158905 h 1161397"/>
              <a:gd name="connsiteX87" fmla="*/ 5072009 w 6884912"/>
              <a:gd name="connsiteY87" fmla="*/ 161502 h 1161397"/>
              <a:gd name="connsiteX88" fmla="*/ 5223626 w 6884912"/>
              <a:gd name="connsiteY88" fmla="*/ 177356 h 1161397"/>
              <a:gd name="connsiteX89" fmla="*/ 5375773 w 6884912"/>
              <a:gd name="connsiteY89" fmla="*/ 199913 h 1161397"/>
              <a:gd name="connsiteX90" fmla="*/ 5467502 w 6884912"/>
              <a:gd name="connsiteY90" fmla="*/ 250963 h 1161397"/>
              <a:gd name="connsiteX91" fmla="*/ 5592395 w 6884912"/>
              <a:gd name="connsiteY91" fmla="*/ 265434 h 1161397"/>
              <a:gd name="connsiteX92" fmla="*/ 5613532 w 6884912"/>
              <a:gd name="connsiteY92" fmla="*/ 273379 h 1161397"/>
              <a:gd name="connsiteX93" fmla="*/ 5642173 w 6884912"/>
              <a:gd name="connsiteY93" fmla="*/ 266904 h 1161397"/>
              <a:gd name="connsiteX94" fmla="*/ 5756910 w 6884912"/>
              <a:gd name="connsiteY94" fmla="*/ 239211 h 1161397"/>
              <a:gd name="connsiteX95" fmla="*/ 5846667 w 6884912"/>
              <a:gd name="connsiteY95" fmla="*/ 201786 h 1161397"/>
              <a:gd name="connsiteX96" fmla="*/ 5960732 w 6884912"/>
              <a:gd name="connsiteY96" fmla="*/ 220708 h 1161397"/>
              <a:gd name="connsiteX97" fmla="*/ 6029542 w 6884912"/>
              <a:gd name="connsiteY97" fmla="*/ 210339 h 1161397"/>
              <a:gd name="connsiteX98" fmla="*/ 6141123 w 6884912"/>
              <a:gd name="connsiteY98" fmla="*/ 159923 h 1161397"/>
              <a:gd name="connsiteX99" fmla="*/ 6290640 w 6884912"/>
              <a:gd name="connsiteY99" fmla="*/ 167441 h 1161397"/>
              <a:gd name="connsiteX100" fmla="*/ 6322806 w 6884912"/>
              <a:gd name="connsiteY100" fmla="*/ 213293 h 1161397"/>
              <a:gd name="connsiteX101" fmla="*/ 6380420 w 6884912"/>
              <a:gd name="connsiteY101" fmla="*/ 173195 h 1161397"/>
              <a:gd name="connsiteX102" fmla="*/ 6507891 w 6884912"/>
              <a:gd name="connsiteY102" fmla="*/ 118474 h 1161397"/>
              <a:gd name="connsiteX103" fmla="*/ 6571807 w 6884912"/>
              <a:gd name="connsiteY103" fmla="*/ 98636 h 1161397"/>
              <a:gd name="connsiteX104" fmla="*/ 6671880 w 6884912"/>
              <a:gd name="connsiteY104" fmla="*/ 82931 h 1161397"/>
              <a:gd name="connsiteX105" fmla="*/ 6702266 w 6884912"/>
              <a:gd name="connsiteY105" fmla="*/ 75470 h 1161397"/>
              <a:gd name="connsiteX106" fmla="*/ 6845802 w 6884912"/>
              <a:gd name="connsiteY106" fmla="*/ 24496 h 1161397"/>
              <a:gd name="connsiteX107" fmla="*/ 6884912 w 6884912"/>
              <a:gd name="connsiteY10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12111 w 6884912"/>
              <a:gd name="connsiteY7" fmla="*/ 1085599 h 1161397"/>
              <a:gd name="connsiteX8" fmla="*/ 567875 w 6884912"/>
              <a:gd name="connsiteY8" fmla="*/ 1051976 h 1161397"/>
              <a:gd name="connsiteX9" fmla="*/ 601644 w 6884912"/>
              <a:gd name="connsiteY9" fmla="*/ 1003997 h 1161397"/>
              <a:gd name="connsiteX10" fmla="*/ 651408 w 6884912"/>
              <a:gd name="connsiteY10" fmla="*/ 984938 h 1161397"/>
              <a:gd name="connsiteX11" fmla="*/ 673197 w 6884912"/>
              <a:gd name="connsiteY11" fmla="*/ 1010060 h 1161397"/>
              <a:gd name="connsiteX12" fmla="*/ 723108 w 6884912"/>
              <a:gd name="connsiteY12" fmla="*/ 980081 h 1161397"/>
              <a:gd name="connsiteX13" fmla="*/ 797699 w 6884912"/>
              <a:gd name="connsiteY13" fmla="*/ 931362 h 1161397"/>
              <a:gd name="connsiteX14" fmla="*/ 843359 w 6884912"/>
              <a:gd name="connsiteY14" fmla="*/ 910894 h 1161397"/>
              <a:gd name="connsiteX15" fmla="*/ 965215 w 6884912"/>
              <a:gd name="connsiteY15" fmla="*/ 846701 h 1161397"/>
              <a:gd name="connsiteX16" fmla="*/ 1085080 w 6884912"/>
              <a:gd name="connsiteY16" fmla="*/ 776086 h 1161397"/>
              <a:gd name="connsiteX17" fmla="*/ 1131224 w 6884912"/>
              <a:gd name="connsiteY17" fmla="*/ 706160 h 1161397"/>
              <a:gd name="connsiteX18" fmla="*/ 1138051 w 6884912"/>
              <a:gd name="connsiteY18" fmla="*/ 702034 h 1161397"/>
              <a:gd name="connsiteX19" fmla="*/ 1158800 w 6884912"/>
              <a:gd name="connsiteY19" fmla="*/ 700004 h 1161397"/>
              <a:gd name="connsiteX20" fmla="*/ 1166947 w 6884912"/>
              <a:gd name="connsiteY20" fmla="*/ 700762 h 1161397"/>
              <a:gd name="connsiteX21" fmla="*/ 1178135 w 6884912"/>
              <a:gd name="connsiteY21" fmla="*/ 698631 h 1161397"/>
              <a:gd name="connsiteX22" fmla="*/ 1178301 w 6884912"/>
              <a:gd name="connsiteY22" fmla="*/ 698094 h 1161397"/>
              <a:gd name="connsiteX23" fmla="*/ 1188995 w 6884912"/>
              <a:gd name="connsiteY23" fmla="*/ 697048 h 1161397"/>
              <a:gd name="connsiteX24" fmla="*/ 1242716 w 6884912"/>
              <a:gd name="connsiteY24" fmla="*/ 698052 h 1161397"/>
              <a:gd name="connsiteX25" fmla="*/ 1299977 w 6884912"/>
              <a:gd name="connsiteY25" fmla="*/ 639196 h 1161397"/>
              <a:gd name="connsiteX26" fmla="*/ 1326190 w 6884912"/>
              <a:gd name="connsiteY26" fmla="*/ 625955 h 1161397"/>
              <a:gd name="connsiteX27" fmla="*/ 1339600 w 6884912"/>
              <a:gd name="connsiteY27" fmla="*/ 616295 h 1161397"/>
              <a:gd name="connsiteX28" fmla="*/ 1340054 w 6884912"/>
              <a:gd name="connsiteY28" fmla="*/ 614022 h 1161397"/>
              <a:gd name="connsiteX29" fmla="*/ 1391606 w 6884912"/>
              <a:gd name="connsiteY29" fmla="*/ 615229 h 1161397"/>
              <a:gd name="connsiteX30" fmla="*/ 1397565 w 6884912"/>
              <a:gd name="connsiteY30" fmla="*/ 611490 h 1161397"/>
              <a:gd name="connsiteX31" fmla="*/ 1432302 w 6884912"/>
              <a:gd name="connsiteY31" fmla="*/ 617267 h 1161397"/>
              <a:gd name="connsiteX32" fmla="*/ 1449644 w 6884912"/>
              <a:gd name="connsiteY32" fmla="*/ 617591 h 1161397"/>
              <a:gd name="connsiteX33" fmla="*/ 1455793 w 6884912"/>
              <a:gd name="connsiteY33" fmla="*/ 623174 h 1161397"/>
              <a:gd name="connsiteX34" fmla="*/ 1480758 w 6884912"/>
              <a:gd name="connsiteY34" fmla="*/ 620863 h 1161397"/>
              <a:gd name="connsiteX35" fmla="*/ 1483154 w 6884912"/>
              <a:gd name="connsiteY35" fmla="*/ 618527 h 1161397"/>
              <a:gd name="connsiteX36" fmla="*/ 1505495 w 6884912"/>
              <a:gd name="connsiteY36" fmla="*/ 624325 h 1161397"/>
              <a:gd name="connsiteX37" fmla="*/ 1526340 w 6884912"/>
              <a:gd name="connsiteY37" fmla="*/ 638496 h 1161397"/>
              <a:gd name="connsiteX38" fmla="*/ 1731986 w 6884912"/>
              <a:gd name="connsiteY38" fmla="*/ 589682 h 1161397"/>
              <a:gd name="connsiteX39" fmla="*/ 1927935 w 6884912"/>
              <a:gd name="connsiteY39" fmla="*/ 628540 h 1161397"/>
              <a:gd name="connsiteX40" fmla="*/ 2039075 w 6884912"/>
              <a:gd name="connsiteY40" fmla="*/ 599964 h 1161397"/>
              <a:gd name="connsiteX41" fmla="*/ 2066980 w 6884912"/>
              <a:gd name="connsiteY41" fmla="*/ 550413 h 1161397"/>
              <a:gd name="connsiteX42" fmla="*/ 2352236 w 6884912"/>
              <a:gd name="connsiteY42" fmla="*/ 519602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222191 w 6884912"/>
              <a:gd name="connsiteY56" fmla="*/ 307887 h 1161397"/>
              <a:gd name="connsiteX57" fmla="*/ 3227953 w 6884912"/>
              <a:gd name="connsiteY57" fmla="*/ 297650 h 1161397"/>
              <a:gd name="connsiteX58" fmla="*/ 3510042 w 6884912"/>
              <a:gd name="connsiteY58" fmla="*/ 311820 h 1161397"/>
              <a:gd name="connsiteX59" fmla="*/ 3626773 w 6884912"/>
              <a:gd name="connsiteY59" fmla="*/ 290452 h 1161397"/>
              <a:gd name="connsiteX60" fmla="*/ 3666217 w 6884912"/>
              <a:gd name="connsiteY60" fmla="*/ 273255 h 1161397"/>
              <a:gd name="connsiteX61" fmla="*/ 3732427 w 6884912"/>
              <a:gd name="connsiteY61" fmla="*/ 245039 h 1161397"/>
              <a:gd name="connsiteX62" fmla="*/ 3777022 w 6884912"/>
              <a:gd name="connsiteY62" fmla="*/ 200276 h 1161397"/>
              <a:gd name="connsiteX63" fmla="*/ 3791246 w 6884912"/>
              <a:gd name="connsiteY63" fmla="*/ 189996 h 1161397"/>
              <a:gd name="connsiteX64" fmla="*/ 3819864 w 6884912"/>
              <a:gd name="connsiteY64" fmla="*/ 194605 h 1161397"/>
              <a:gd name="connsiteX65" fmla="*/ 3830398 w 6884912"/>
              <a:gd name="connsiteY65" fmla="*/ 188383 h 1161397"/>
              <a:gd name="connsiteX66" fmla="*/ 3834360 w 6884912"/>
              <a:gd name="connsiteY66" fmla="*/ 188992 h 1161397"/>
              <a:gd name="connsiteX67" fmla="*/ 3843715 w 6884912"/>
              <a:gd name="connsiteY67" fmla="*/ 188752 h 1161397"/>
              <a:gd name="connsiteX68" fmla="*/ 3842609 w 6884912"/>
              <a:gd name="connsiteY68" fmla="*/ 197386 h 1161397"/>
              <a:gd name="connsiteX69" fmla="*/ 3853961 w 6884912"/>
              <a:gd name="connsiteY69" fmla="*/ 213380 h 1161397"/>
              <a:gd name="connsiteX70" fmla="*/ 3907640 w 6884912"/>
              <a:gd name="connsiteY70" fmla="*/ 207568 h 1161397"/>
              <a:gd name="connsiteX71" fmla="*/ 3910449 w 6884912"/>
              <a:gd name="connsiteY71" fmla="*/ 197808 h 1161397"/>
              <a:gd name="connsiteX72" fmla="*/ 3917197 w 6884912"/>
              <a:gd name="connsiteY72" fmla="*/ 196121 h 1161397"/>
              <a:gd name="connsiteX73" fmla="*/ 3922400 w 6884912"/>
              <a:gd name="connsiteY73" fmla="*/ 205056 h 1161397"/>
              <a:gd name="connsiteX74" fmla="*/ 4013061 w 6884912"/>
              <a:gd name="connsiteY74" fmla="*/ 224874 h 1161397"/>
              <a:gd name="connsiteX75" fmla="*/ 4220717 w 6884912"/>
              <a:gd name="connsiteY75" fmla="*/ 192946 h 1161397"/>
              <a:gd name="connsiteX76" fmla="*/ 4228802 w 6884912"/>
              <a:gd name="connsiteY76" fmla="*/ 201468 h 1161397"/>
              <a:gd name="connsiteX77" fmla="*/ 4289361 w 6884912"/>
              <a:gd name="connsiteY77" fmla="*/ 196642 h 1161397"/>
              <a:gd name="connsiteX78" fmla="*/ 4498913 w 6884912"/>
              <a:gd name="connsiteY78" fmla="*/ 118915 h 1161397"/>
              <a:gd name="connsiteX79" fmla="*/ 4617330 w 6884912"/>
              <a:gd name="connsiteY79" fmla="*/ 111163 h 1161397"/>
              <a:gd name="connsiteX80" fmla="*/ 4659778 w 6884912"/>
              <a:gd name="connsiteY80" fmla="*/ 118219 h 1161397"/>
              <a:gd name="connsiteX81" fmla="*/ 4730870 w 6884912"/>
              <a:gd name="connsiteY81" fmla="*/ 129432 h 1161397"/>
              <a:gd name="connsiteX82" fmla="*/ 4844073 w 6884912"/>
              <a:gd name="connsiteY82" fmla="*/ 161768 h 1161397"/>
              <a:gd name="connsiteX83" fmla="*/ 4856454 w 6884912"/>
              <a:gd name="connsiteY83" fmla="*/ 130488 h 1161397"/>
              <a:gd name="connsiteX84" fmla="*/ 4920038 w 6884912"/>
              <a:gd name="connsiteY84" fmla="*/ 140418 h 1161397"/>
              <a:gd name="connsiteX85" fmla="*/ 5016639 w 6884912"/>
              <a:gd name="connsiteY85" fmla="*/ 158905 h 1161397"/>
              <a:gd name="connsiteX86" fmla="*/ 5072009 w 6884912"/>
              <a:gd name="connsiteY86" fmla="*/ 161502 h 1161397"/>
              <a:gd name="connsiteX87" fmla="*/ 5223626 w 6884912"/>
              <a:gd name="connsiteY87" fmla="*/ 177356 h 1161397"/>
              <a:gd name="connsiteX88" fmla="*/ 5375773 w 6884912"/>
              <a:gd name="connsiteY88" fmla="*/ 199913 h 1161397"/>
              <a:gd name="connsiteX89" fmla="*/ 5467502 w 6884912"/>
              <a:gd name="connsiteY89" fmla="*/ 250963 h 1161397"/>
              <a:gd name="connsiteX90" fmla="*/ 5592395 w 6884912"/>
              <a:gd name="connsiteY90" fmla="*/ 265434 h 1161397"/>
              <a:gd name="connsiteX91" fmla="*/ 5613532 w 6884912"/>
              <a:gd name="connsiteY91" fmla="*/ 273379 h 1161397"/>
              <a:gd name="connsiteX92" fmla="*/ 5642173 w 6884912"/>
              <a:gd name="connsiteY92" fmla="*/ 266904 h 1161397"/>
              <a:gd name="connsiteX93" fmla="*/ 5756910 w 6884912"/>
              <a:gd name="connsiteY93" fmla="*/ 239211 h 1161397"/>
              <a:gd name="connsiteX94" fmla="*/ 5846667 w 6884912"/>
              <a:gd name="connsiteY94" fmla="*/ 201786 h 1161397"/>
              <a:gd name="connsiteX95" fmla="*/ 5960732 w 6884912"/>
              <a:gd name="connsiteY95" fmla="*/ 220708 h 1161397"/>
              <a:gd name="connsiteX96" fmla="*/ 6029542 w 6884912"/>
              <a:gd name="connsiteY96" fmla="*/ 210339 h 1161397"/>
              <a:gd name="connsiteX97" fmla="*/ 6141123 w 6884912"/>
              <a:gd name="connsiteY97" fmla="*/ 159923 h 1161397"/>
              <a:gd name="connsiteX98" fmla="*/ 6290640 w 6884912"/>
              <a:gd name="connsiteY98" fmla="*/ 167441 h 1161397"/>
              <a:gd name="connsiteX99" fmla="*/ 6322806 w 6884912"/>
              <a:gd name="connsiteY99" fmla="*/ 213293 h 1161397"/>
              <a:gd name="connsiteX100" fmla="*/ 6380420 w 6884912"/>
              <a:gd name="connsiteY100" fmla="*/ 173195 h 1161397"/>
              <a:gd name="connsiteX101" fmla="*/ 6507891 w 6884912"/>
              <a:gd name="connsiteY101" fmla="*/ 118474 h 1161397"/>
              <a:gd name="connsiteX102" fmla="*/ 6571807 w 6884912"/>
              <a:gd name="connsiteY102" fmla="*/ 98636 h 1161397"/>
              <a:gd name="connsiteX103" fmla="*/ 6671880 w 6884912"/>
              <a:gd name="connsiteY103" fmla="*/ 82931 h 1161397"/>
              <a:gd name="connsiteX104" fmla="*/ 6702266 w 6884912"/>
              <a:gd name="connsiteY104" fmla="*/ 75470 h 1161397"/>
              <a:gd name="connsiteX105" fmla="*/ 6845802 w 6884912"/>
              <a:gd name="connsiteY105" fmla="*/ 24496 h 1161397"/>
              <a:gd name="connsiteX106" fmla="*/ 6884912 w 6884912"/>
              <a:gd name="connsiteY10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67875 w 6884912"/>
              <a:gd name="connsiteY7" fmla="*/ 1051976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213420 w 6884912"/>
              <a:gd name="connsiteY6" fmla="*/ 1056868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242716 w 6884912"/>
              <a:gd name="connsiteY20" fmla="*/ 698052 h 1161397"/>
              <a:gd name="connsiteX21" fmla="*/ 1299977 w 6884912"/>
              <a:gd name="connsiteY21" fmla="*/ 639196 h 1161397"/>
              <a:gd name="connsiteX22" fmla="*/ 1326190 w 6884912"/>
              <a:gd name="connsiteY22" fmla="*/ 625955 h 1161397"/>
              <a:gd name="connsiteX23" fmla="*/ 1339600 w 6884912"/>
              <a:gd name="connsiteY23" fmla="*/ 616295 h 1161397"/>
              <a:gd name="connsiteX24" fmla="*/ 1340054 w 6884912"/>
              <a:gd name="connsiteY24" fmla="*/ 614022 h 1161397"/>
              <a:gd name="connsiteX25" fmla="*/ 1391606 w 6884912"/>
              <a:gd name="connsiteY25" fmla="*/ 615229 h 1161397"/>
              <a:gd name="connsiteX26" fmla="*/ 1397565 w 6884912"/>
              <a:gd name="connsiteY26" fmla="*/ 611490 h 1161397"/>
              <a:gd name="connsiteX27" fmla="*/ 1432302 w 6884912"/>
              <a:gd name="connsiteY27" fmla="*/ 617267 h 1161397"/>
              <a:gd name="connsiteX28" fmla="*/ 1449644 w 6884912"/>
              <a:gd name="connsiteY28" fmla="*/ 617591 h 1161397"/>
              <a:gd name="connsiteX29" fmla="*/ 1455793 w 6884912"/>
              <a:gd name="connsiteY29" fmla="*/ 623174 h 1161397"/>
              <a:gd name="connsiteX30" fmla="*/ 1480758 w 6884912"/>
              <a:gd name="connsiteY30" fmla="*/ 620863 h 1161397"/>
              <a:gd name="connsiteX31" fmla="*/ 1483154 w 6884912"/>
              <a:gd name="connsiteY31" fmla="*/ 618527 h 1161397"/>
              <a:gd name="connsiteX32" fmla="*/ 1505495 w 6884912"/>
              <a:gd name="connsiteY32" fmla="*/ 624325 h 1161397"/>
              <a:gd name="connsiteX33" fmla="*/ 1526340 w 6884912"/>
              <a:gd name="connsiteY33" fmla="*/ 638496 h 1161397"/>
              <a:gd name="connsiteX34" fmla="*/ 1731986 w 6884912"/>
              <a:gd name="connsiteY34" fmla="*/ 589682 h 1161397"/>
              <a:gd name="connsiteX35" fmla="*/ 1927935 w 6884912"/>
              <a:gd name="connsiteY35" fmla="*/ 628540 h 1161397"/>
              <a:gd name="connsiteX36" fmla="*/ 2039075 w 6884912"/>
              <a:gd name="connsiteY36" fmla="*/ 599964 h 1161397"/>
              <a:gd name="connsiteX37" fmla="*/ 2066980 w 6884912"/>
              <a:gd name="connsiteY37" fmla="*/ 550413 h 1161397"/>
              <a:gd name="connsiteX38" fmla="*/ 2352236 w 6884912"/>
              <a:gd name="connsiteY38" fmla="*/ 519602 h 1161397"/>
              <a:gd name="connsiteX39" fmla="*/ 2420791 w 6884912"/>
              <a:gd name="connsiteY39" fmla="*/ 492826 h 1161397"/>
              <a:gd name="connsiteX40" fmla="*/ 2489932 w 6884912"/>
              <a:gd name="connsiteY40" fmla="*/ 507864 h 1161397"/>
              <a:gd name="connsiteX41" fmla="*/ 2512917 w 6884912"/>
              <a:gd name="connsiteY41" fmla="*/ 489127 h 1161397"/>
              <a:gd name="connsiteX42" fmla="*/ 2516783 w 6884912"/>
              <a:gd name="connsiteY42" fmla="*/ 485473 h 1161397"/>
              <a:gd name="connsiteX43" fmla="*/ 2534360 w 6884912"/>
              <a:gd name="connsiteY43" fmla="*/ 480064 h 1161397"/>
              <a:gd name="connsiteX44" fmla="*/ 2536691 w 6884912"/>
              <a:gd name="connsiteY44" fmla="*/ 467018 h 1161397"/>
              <a:gd name="connsiteX45" fmla="*/ 2561265 w 6884912"/>
              <a:gd name="connsiteY45" fmla="*/ 450623 h 1161397"/>
              <a:gd name="connsiteX46" fmla="*/ 2594349 w 6884912"/>
              <a:gd name="connsiteY46" fmla="*/ 443884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222191 w 6884912"/>
              <a:gd name="connsiteY52" fmla="*/ 307887 h 1161397"/>
              <a:gd name="connsiteX53" fmla="*/ 3227953 w 6884912"/>
              <a:gd name="connsiteY53" fmla="*/ 297650 h 1161397"/>
              <a:gd name="connsiteX54" fmla="*/ 3510042 w 6884912"/>
              <a:gd name="connsiteY54" fmla="*/ 311820 h 1161397"/>
              <a:gd name="connsiteX55" fmla="*/ 3626773 w 6884912"/>
              <a:gd name="connsiteY55" fmla="*/ 290452 h 1161397"/>
              <a:gd name="connsiteX56" fmla="*/ 3666217 w 6884912"/>
              <a:gd name="connsiteY56" fmla="*/ 273255 h 1161397"/>
              <a:gd name="connsiteX57" fmla="*/ 3732427 w 6884912"/>
              <a:gd name="connsiteY57" fmla="*/ 245039 h 1161397"/>
              <a:gd name="connsiteX58" fmla="*/ 3777022 w 6884912"/>
              <a:gd name="connsiteY58" fmla="*/ 200276 h 1161397"/>
              <a:gd name="connsiteX59" fmla="*/ 3791246 w 6884912"/>
              <a:gd name="connsiteY59" fmla="*/ 189996 h 1161397"/>
              <a:gd name="connsiteX60" fmla="*/ 3819864 w 6884912"/>
              <a:gd name="connsiteY60" fmla="*/ 194605 h 1161397"/>
              <a:gd name="connsiteX61" fmla="*/ 3830398 w 6884912"/>
              <a:gd name="connsiteY61" fmla="*/ 188383 h 1161397"/>
              <a:gd name="connsiteX62" fmla="*/ 3834360 w 6884912"/>
              <a:gd name="connsiteY62" fmla="*/ 188992 h 1161397"/>
              <a:gd name="connsiteX63" fmla="*/ 3843715 w 6884912"/>
              <a:gd name="connsiteY63" fmla="*/ 188752 h 1161397"/>
              <a:gd name="connsiteX64" fmla="*/ 3842609 w 6884912"/>
              <a:gd name="connsiteY64" fmla="*/ 197386 h 1161397"/>
              <a:gd name="connsiteX65" fmla="*/ 3853961 w 6884912"/>
              <a:gd name="connsiteY65" fmla="*/ 213380 h 1161397"/>
              <a:gd name="connsiteX66" fmla="*/ 3907640 w 6884912"/>
              <a:gd name="connsiteY66" fmla="*/ 207568 h 1161397"/>
              <a:gd name="connsiteX67" fmla="*/ 3910449 w 6884912"/>
              <a:gd name="connsiteY67" fmla="*/ 197808 h 1161397"/>
              <a:gd name="connsiteX68" fmla="*/ 3917197 w 6884912"/>
              <a:gd name="connsiteY68" fmla="*/ 196121 h 1161397"/>
              <a:gd name="connsiteX69" fmla="*/ 3922400 w 6884912"/>
              <a:gd name="connsiteY69" fmla="*/ 205056 h 1161397"/>
              <a:gd name="connsiteX70" fmla="*/ 4013061 w 6884912"/>
              <a:gd name="connsiteY70" fmla="*/ 224874 h 1161397"/>
              <a:gd name="connsiteX71" fmla="*/ 4220717 w 6884912"/>
              <a:gd name="connsiteY71" fmla="*/ 192946 h 1161397"/>
              <a:gd name="connsiteX72" fmla="*/ 4228802 w 6884912"/>
              <a:gd name="connsiteY72" fmla="*/ 201468 h 1161397"/>
              <a:gd name="connsiteX73" fmla="*/ 4289361 w 6884912"/>
              <a:gd name="connsiteY73" fmla="*/ 196642 h 1161397"/>
              <a:gd name="connsiteX74" fmla="*/ 4498913 w 6884912"/>
              <a:gd name="connsiteY74" fmla="*/ 118915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844073 w 6884912"/>
              <a:gd name="connsiteY78" fmla="*/ 161768 h 1161397"/>
              <a:gd name="connsiteX79" fmla="*/ 4856454 w 6884912"/>
              <a:gd name="connsiteY79" fmla="*/ 130488 h 1161397"/>
              <a:gd name="connsiteX80" fmla="*/ 4920038 w 6884912"/>
              <a:gd name="connsiteY80" fmla="*/ 140418 h 1161397"/>
              <a:gd name="connsiteX81" fmla="*/ 5016639 w 6884912"/>
              <a:gd name="connsiteY81" fmla="*/ 158905 h 1161397"/>
              <a:gd name="connsiteX82" fmla="*/ 5072009 w 6884912"/>
              <a:gd name="connsiteY82" fmla="*/ 161502 h 1161397"/>
              <a:gd name="connsiteX83" fmla="*/ 5223626 w 6884912"/>
              <a:gd name="connsiteY83" fmla="*/ 177356 h 1161397"/>
              <a:gd name="connsiteX84" fmla="*/ 5375773 w 6884912"/>
              <a:gd name="connsiteY84" fmla="*/ 199913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141123 w 6884912"/>
              <a:gd name="connsiteY93" fmla="*/ 159923 h 1161397"/>
              <a:gd name="connsiteX94" fmla="*/ 6290640 w 6884912"/>
              <a:gd name="connsiteY94" fmla="*/ 167441 h 1161397"/>
              <a:gd name="connsiteX95" fmla="*/ 6322806 w 6884912"/>
              <a:gd name="connsiteY95" fmla="*/ 213293 h 1161397"/>
              <a:gd name="connsiteX96" fmla="*/ 6380420 w 6884912"/>
              <a:gd name="connsiteY96" fmla="*/ 173195 h 1161397"/>
              <a:gd name="connsiteX97" fmla="*/ 6507891 w 6884912"/>
              <a:gd name="connsiteY97" fmla="*/ 118474 h 1161397"/>
              <a:gd name="connsiteX98" fmla="*/ 6571807 w 6884912"/>
              <a:gd name="connsiteY98" fmla="*/ 98636 h 1161397"/>
              <a:gd name="connsiteX99" fmla="*/ 6671880 w 6884912"/>
              <a:gd name="connsiteY99" fmla="*/ 82931 h 1161397"/>
              <a:gd name="connsiteX100" fmla="*/ 6702266 w 6884912"/>
              <a:gd name="connsiteY100" fmla="*/ 75470 h 1161397"/>
              <a:gd name="connsiteX101" fmla="*/ 6845802 w 6884912"/>
              <a:gd name="connsiteY101" fmla="*/ 24496 h 1161397"/>
              <a:gd name="connsiteX102" fmla="*/ 6884912 w 6884912"/>
              <a:gd name="connsiteY10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66947 w 6884912"/>
              <a:gd name="connsiteY16" fmla="*/ 700762 h 1161397"/>
              <a:gd name="connsiteX17" fmla="*/ 1178135 w 6884912"/>
              <a:gd name="connsiteY17" fmla="*/ 698631 h 1161397"/>
              <a:gd name="connsiteX18" fmla="*/ 1178301 w 6884912"/>
              <a:gd name="connsiteY18" fmla="*/ 698094 h 1161397"/>
              <a:gd name="connsiteX19" fmla="*/ 1242716 w 6884912"/>
              <a:gd name="connsiteY19" fmla="*/ 698052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40054 w 6884912"/>
              <a:gd name="connsiteY23" fmla="*/ 614022 h 1161397"/>
              <a:gd name="connsiteX24" fmla="*/ 1391606 w 6884912"/>
              <a:gd name="connsiteY24" fmla="*/ 615229 h 1161397"/>
              <a:gd name="connsiteX25" fmla="*/ 1397565 w 6884912"/>
              <a:gd name="connsiteY25" fmla="*/ 611490 h 1161397"/>
              <a:gd name="connsiteX26" fmla="*/ 1432302 w 6884912"/>
              <a:gd name="connsiteY26" fmla="*/ 617267 h 1161397"/>
              <a:gd name="connsiteX27" fmla="*/ 1449644 w 6884912"/>
              <a:gd name="connsiteY27" fmla="*/ 617591 h 1161397"/>
              <a:gd name="connsiteX28" fmla="*/ 1455793 w 6884912"/>
              <a:gd name="connsiteY28" fmla="*/ 623174 h 1161397"/>
              <a:gd name="connsiteX29" fmla="*/ 1480758 w 6884912"/>
              <a:gd name="connsiteY29" fmla="*/ 620863 h 1161397"/>
              <a:gd name="connsiteX30" fmla="*/ 1483154 w 6884912"/>
              <a:gd name="connsiteY30" fmla="*/ 618527 h 1161397"/>
              <a:gd name="connsiteX31" fmla="*/ 1505495 w 6884912"/>
              <a:gd name="connsiteY31" fmla="*/ 624325 h 1161397"/>
              <a:gd name="connsiteX32" fmla="*/ 1526340 w 6884912"/>
              <a:gd name="connsiteY32" fmla="*/ 638496 h 1161397"/>
              <a:gd name="connsiteX33" fmla="*/ 1731986 w 6884912"/>
              <a:gd name="connsiteY33" fmla="*/ 589682 h 1161397"/>
              <a:gd name="connsiteX34" fmla="*/ 1927935 w 6884912"/>
              <a:gd name="connsiteY34" fmla="*/ 628540 h 1161397"/>
              <a:gd name="connsiteX35" fmla="*/ 2039075 w 6884912"/>
              <a:gd name="connsiteY35" fmla="*/ 599964 h 1161397"/>
              <a:gd name="connsiteX36" fmla="*/ 2066980 w 6884912"/>
              <a:gd name="connsiteY36" fmla="*/ 550413 h 1161397"/>
              <a:gd name="connsiteX37" fmla="*/ 2352236 w 6884912"/>
              <a:gd name="connsiteY37" fmla="*/ 519602 h 1161397"/>
              <a:gd name="connsiteX38" fmla="*/ 2420791 w 6884912"/>
              <a:gd name="connsiteY38" fmla="*/ 492826 h 1161397"/>
              <a:gd name="connsiteX39" fmla="*/ 2489932 w 6884912"/>
              <a:gd name="connsiteY39" fmla="*/ 507864 h 1161397"/>
              <a:gd name="connsiteX40" fmla="*/ 2512917 w 6884912"/>
              <a:gd name="connsiteY40" fmla="*/ 489127 h 1161397"/>
              <a:gd name="connsiteX41" fmla="*/ 2516783 w 6884912"/>
              <a:gd name="connsiteY41" fmla="*/ 485473 h 1161397"/>
              <a:gd name="connsiteX42" fmla="*/ 2534360 w 6884912"/>
              <a:gd name="connsiteY42" fmla="*/ 480064 h 1161397"/>
              <a:gd name="connsiteX43" fmla="*/ 2536691 w 6884912"/>
              <a:gd name="connsiteY43" fmla="*/ 467018 h 1161397"/>
              <a:gd name="connsiteX44" fmla="*/ 2561265 w 6884912"/>
              <a:gd name="connsiteY44" fmla="*/ 450623 h 1161397"/>
              <a:gd name="connsiteX45" fmla="*/ 2594349 w 6884912"/>
              <a:gd name="connsiteY45" fmla="*/ 443884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222191 w 6884912"/>
              <a:gd name="connsiteY51" fmla="*/ 307887 h 1161397"/>
              <a:gd name="connsiteX52" fmla="*/ 3227953 w 6884912"/>
              <a:gd name="connsiteY52" fmla="*/ 297650 h 1161397"/>
              <a:gd name="connsiteX53" fmla="*/ 3510042 w 6884912"/>
              <a:gd name="connsiteY53" fmla="*/ 311820 h 1161397"/>
              <a:gd name="connsiteX54" fmla="*/ 3626773 w 6884912"/>
              <a:gd name="connsiteY54" fmla="*/ 290452 h 1161397"/>
              <a:gd name="connsiteX55" fmla="*/ 3666217 w 6884912"/>
              <a:gd name="connsiteY55" fmla="*/ 273255 h 1161397"/>
              <a:gd name="connsiteX56" fmla="*/ 3732427 w 6884912"/>
              <a:gd name="connsiteY56" fmla="*/ 245039 h 1161397"/>
              <a:gd name="connsiteX57" fmla="*/ 3777022 w 6884912"/>
              <a:gd name="connsiteY57" fmla="*/ 200276 h 1161397"/>
              <a:gd name="connsiteX58" fmla="*/ 3791246 w 6884912"/>
              <a:gd name="connsiteY58" fmla="*/ 189996 h 1161397"/>
              <a:gd name="connsiteX59" fmla="*/ 3819864 w 6884912"/>
              <a:gd name="connsiteY59" fmla="*/ 194605 h 1161397"/>
              <a:gd name="connsiteX60" fmla="*/ 3830398 w 6884912"/>
              <a:gd name="connsiteY60" fmla="*/ 188383 h 1161397"/>
              <a:gd name="connsiteX61" fmla="*/ 3834360 w 6884912"/>
              <a:gd name="connsiteY61" fmla="*/ 188992 h 1161397"/>
              <a:gd name="connsiteX62" fmla="*/ 3843715 w 6884912"/>
              <a:gd name="connsiteY62" fmla="*/ 188752 h 1161397"/>
              <a:gd name="connsiteX63" fmla="*/ 3842609 w 6884912"/>
              <a:gd name="connsiteY63" fmla="*/ 197386 h 1161397"/>
              <a:gd name="connsiteX64" fmla="*/ 3853961 w 6884912"/>
              <a:gd name="connsiteY64" fmla="*/ 213380 h 1161397"/>
              <a:gd name="connsiteX65" fmla="*/ 3907640 w 6884912"/>
              <a:gd name="connsiteY65" fmla="*/ 207568 h 1161397"/>
              <a:gd name="connsiteX66" fmla="*/ 3910449 w 6884912"/>
              <a:gd name="connsiteY66" fmla="*/ 197808 h 1161397"/>
              <a:gd name="connsiteX67" fmla="*/ 3917197 w 6884912"/>
              <a:gd name="connsiteY67" fmla="*/ 196121 h 1161397"/>
              <a:gd name="connsiteX68" fmla="*/ 3922400 w 6884912"/>
              <a:gd name="connsiteY68" fmla="*/ 205056 h 1161397"/>
              <a:gd name="connsiteX69" fmla="*/ 4013061 w 6884912"/>
              <a:gd name="connsiteY69" fmla="*/ 224874 h 1161397"/>
              <a:gd name="connsiteX70" fmla="*/ 4220717 w 6884912"/>
              <a:gd name="connsiteY70" fmla="*/ 192946 h 1161397"/>
              <a:gd name="connsiteX71" fmla="*/ 4228802 w 6884912"/>
              <a:gd name="connsiteY71" fmla="*/ 201468 h 1161397"/>
              <a:gd name="connsiteX72" fmla="*/ 4289361 w 6884912"/>
              <a:gd name="connsiteY72" fmla="*/ 196642 h 1161397"/>
              <a:gd name="connsiteX73" fmla="*/ 4498913 w 6884912"/>
              <a:gd name="connsiteY73" fmla="*/ 118915 h 1161397"/>
              <a:gd name="connsiteX74" fmla="*/ 4617330 w 6884912"/>
              <a:gd name="connsiteY74" fmla="*/ 111163 h 1161397"/>
              <a:gd name="connsiteX75" fmla="*/ 4659778 w 6884912"/>
              <a:gd name="connsiteY75" fmla="*/ 118219 h 1161397"/>
              <a:gd name="connsiteX76" fmla="*/ 4730870 w 6884912"/>
              <a:gd name="connsiteY76" fmla="*/ 129432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375773 w 6884912"/>
              <a:gd name="connsiteY83" fmla="*/ 199913 h 1161397"/>
              <a:gd name="connsiteX84" fmla="*/ 5467502 w 6884912"/>
              <a:gd name="connsiteY84" fmla="*/ 250963 h 1161397"/>
              <a:gd name="connsiteX85" fmla="*/ 5592395 w 6884912"/>
              <a:gd name="connsiteY85" fmla="*/ 265434 h 1161397"/>
              <a:gd name="connsiteX86" fmla="*/ 5613532 w 6884912"/>
              <a:gd name="connsiteY86" fmla="*/ 273379 h 1161397"/>
              <a:gd name="connsiteX87" fmla="*/ 5642173 w 6884912"/>
              <a:gd name="connsiteY87" fmla="*/ 266904 h 1161397"/>
              <a:gd name="connsiteX88" fmla="*/ 5756910 w 6884912"/>
              <a:gd name="connsiteY88" fmla="*/ 239211 h 1161397"/>
              <a:gd name="connsiteX89" fmla="*/ 5846667 w 6884912"/>
              <a:gd name="connsiteY89" fmla="*/ 201786 h 1161397"/>
              <a:gd name="connsiteX90" fmla="*/ 5960732 w 6884912"/>
              <a:gd name="connsiteY90" fmla="*/ 220708 h 1161397"/>
              <a:gd name="connsiteX91" fmla="*/ 6029542 w 6884912"/>
              <a:gd name="connsiteY91" fmla="*/ 210339 h 1161397"/>
              <a:gd name="connsiteX92" fmla="*/ 6141123 w 6884912"/>
              <a:gd name="connsiteY92" fmla="*/ 159923 h 1161397"/>
              <a:gd name="connsiteX93" fmla="*/ 6290640 w 6884912"/>
              <a:gd name="connsiteY93" fmla="*/ 167441 h 1161397"/>
              <a:gd name="connsiteX94" fmla="*/ 6322806 w 6884912"/>
              <a:gd name="connsiteY94" fmla="*/ 213293 h 1161397"/>
              <a:gd name="connsiteX95" fmla="*/ 6380420 w 6884912"/>
              <a:gd name="connsiteY95" fmla="*/ 173195 h 1161397"/>
              <a:gd name="connsiteX96" fmla="*/ 6507891 w 6884912"/>
              <a:gd name="connsiteY96" fmla="*/ 118474 h 1161397"/>
              <a:gd name="connsiteX97" fmla="*/ 6571807 w 6884912"/>
              <a:gd name="connsiteY97" fmla="*/ 98636 h 1161397"/>
              <a:gd name="connsiteX98" fmla="*/ 6671880 w 6884912"/>
              <a:gd name="connsiteY98" fmla="*/ 82931 h 1161397"/>
              <a:gd name="connsiteX99" fmla="*/ 6702266 w 6884912"/>
              <a:gd name="connsiteY99" fmla="*/ 75470 h 1161397"/>
              <a:gd name="connsiteX100" fmla="*/ 6845802 w 6884912"/>
              <a:gd name="connsiteY100" fmla="*/ 24496 h 1161397"/>
              <a:gd name="connsiteX101" fmla="*/ 6884912 w 6884912"/>
              <a:gd name="connsiteY10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78135 w 6884912"/>
              <a:gd name="connsiteY16" fmla="*/ 698631 h 1161397"/>
              <a:gd name="connsiteX17" fmla="*/ 1178301 w 6884912"/>
              <a:gd name="connsiteY17" fmla="*/ 698094 h 1161397"/>
              <a:gd name="connsiteX18" fmla="*/ 1242716 w 6884912"/>
              <a:gd name="connsiteY18" fmla="*/ 698052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40054 w 6884912"/>
              <a:gd name="connsiteY22" fmla="*/ 614022 h 1161397"/>
              <a:gd name="connsiteX23" fmla="*/ 1391606 w 6884912"/>
              <a:gd name="connsiteY23" fmla="*/ 615229 h 1161397"/>
              <a:gd name="connsiteX24" fmla="*/ 1397565 w 6884912"/>
              <a:gd name="connsiteY24" fmla="*/ 611490 h 1161397"/>
              <a:gd name="connsiteX25" fmla="*/ 1432302 w 6884912"/>
              <a:gd name="connsiteY25" fmla="*/ 617267 h 1161397"/>
              <a:gd name="connsiteX26" fmla="*/ 1449644 w 6884912"/>
              <a:gd name="connsiteY26" fmla="*/ 617591 h 1161397"/>
              <a:gd name="connsiteX27" fmla="*/ 1455793 w 6884912"/>
              <a:gd name="connsiteY27" fmla="*/ 623174 h 1161397"/>
              <a:gd name="connsiteX28" fmla="*/ 1480758 w 6884912"/>
              <a:gd name="connsiteY28" fmla="*/ 620863 h 1161397"/>
              <a:gd name="connsiteX29" fmla="*/ 1483154 w 6884912"/>
              <a:gd name="connsiteY29" fmla="*/ 618527 h 1161397"/>
              <a:gd name="connsiteX30" fmla="*/ 1505495 w 6884912"/>
              <a:gd name="connsiteY30" fmla="*/ 624325 h 1161397"/>
              <a:gd name="connsiteX31" fmla="*/ 1526340 w 6884912"/>
              <a:gd name="connsiteY31" fmla="*/ 638496 h 1161397"/>
              <a:gd name="connsiteX32" fmla="*/ 1731986 w 6884912"/>
              <a:gd name="connsiteY32" fmla="*/ 589682 h 1161397"/>
              <a:gd name="connsiteX33" fmla="*/ 1927935 w 6884912"/>
              <a:gd name="connsiteY33" fmla="*/ 628540 h 1161397"/>
              <a:gd name="connsiteX34" fmla="*/ 2039075 w 6884912"/>
              <a:gd name="connsiteY34" fmla="*/ 599964 h 1161397"/>
              <a:gd name="connsiteX35" fmla="*/ 2066980 w 6884912"/>
              <a:gd name="connsiteY35" fmla="*/ 550413 h 1161397"/>
              <a:gd name="connsiteX36" fmla="*/ 2352236 w 6884912"/>
              <a:gd name="connsiteY36" fmla="*/ 519602 h 1161397"/>
              <a:gd name="connsiteX37" fmla="*/ 2420791 w 6884912"/>
              <a:gd name="connsiteY37" fmla="*/ 492826 h 1161397"/>
              <a:gd name="connsiteX38" fmla="*/ 2489932 w 6884912"/>
              <a:gd name="connsiteY38" fmla="*/ 507864 h 1161397"/>
              <a:gd name="connsiteX39" fmla="*/ 2512917 w 6884912"/>
              <a:gd name="connsiteY39" fmla="*/ 489127 h 1161397"/>
              <a:gd name="connsiteX40" fmla="*/ 2516783 w 6884912"/>
              <a:gd name="connsiteY40" fmla="*/ 485473 h 1161397"/>
              <a:gd name="connsiteX41" fmla="*/ 2534360 w 6884912"/>
              <a:gd name="connsiteY41" fmla="*/ 480064 h 1161397"/>
              <a:gd name="connsiteX42" fmla="*/ 2536691 w 6884912"/>
              <a:gd name="connsiteY42" fmla="*/ 467018 h 1161397"/>
              <a:gd name="connsiteX43" fmla="*/ 2561265 w 6884912"/>
              <a:gd name="connsiteY43" fmla="*/ 450623 h 1161397"/>
              <a:gd name="connsiteX44" fmla="*/ 2594349 w 6884912"/>
              <a:gd name="connsiteY44" fmla="*/ 443884 h 1161397"/>
              <a:gd name="connsiteX45" fmla="*/ 2754324 w 6884912"/>
              <a:gd name="connsiteY45" fmla="*/ 424766 h 1161397"/>
              <a:gd name="connsiteX46" fmla="*/ 2848470 w 6884912"/>
              <a:gd name="connsiteY46" fmla="*/ 405966 h 1161397"/>
              <a:gd name="connsiteX47" fmla="*/ 2881772 w 6884912"/>
              <a:gd name="connsiteY47" fmla="*/ 387260 h 1161397"/>
              <a:gd name="connsiteX48" fmla="*/ 2929932 w 6884912"/>
              <a:gd name="connsiteY48" fmla="*/ 368912 h 1161397"/>
              <a:gd name="connsiteX49" fmla="*/ 3013020 w 6884912"/>
              <a:gd name="connsiteY49" fmla="*/ 327578 h 1161397"/>
              <a:gd name="connsiteX50" fmla="*/ 3222191 w 6884912"/>
              <a:gd name="connsiteY50" fmla="*/ 307887 h 1161397"/>
              <a:gd name="connsiteX51" fmla="*/ 3227953 w 6884912"/>
              <a:gd name="connsiteY51" fmla="*/ 297650 h 1161397"/>
              <a:gd name="connsiteX52" fmla="*/ 3510042 w 6884912"/>
              <a:gd name="connsiteY52" fmla="*/ 311820 h 1161397"/>
              <a:gd name="connsiteX53" fmla="*/ 3626773 w 6884912"/>
              <a:gd name="connsiteY53" fmla="*/ 290452 h 1161397"/>
              <a:gd name="connsiteX54" fmla="*/ 3666217 w 6884912"/>
              <a:gd name="connsiteY54" fmla="*/ 273255 h 1161397"/>
              <a:gd name="connsiteX55" fmla="*/ 3732427 w 6884912"/>
              <a:gd name="connsiteY55" fmla="*/ 245039 h 1161397"/>
              <a:gd name="connsiteX56" fmla="*/ 3777022 w 6884912"/>
              <a:gd name="connsiteY56" fmla="*/ 200276 h 1161397"/>
              <a:gd name="connsiteX57" fmla="*/ 3791246 w 6884912"/>
              <a:gd name="connsiteY57" fmla="*/ 189996 h 1161397"/>
              <a:gd name="connsiteX58" fmla="*/ 3819864 w 6884912"/>
              <a:gd name="connsiteY58" fmla="*/ 194605 h 1161397"/>
              <a:gd name="connsiteX59" fmla="*/ 3830398 w 6884912"/>
              <a:gd name="connsiteY59" fmla="*/ 188383 h 1161397"/>
              <a:gd name="connsiteX60" fmla="*/ 3834360 w 6884912"/>
              <a:gd name="connsiteY60" fmla="*/ 188992 h 1161397"/>
              <a:gd name="connsiteX61" fmla="*/ 3843715 w 6884912"/>
              <a:gd name="connsiteY61" fmla="*/ 188752 h 1161397"/>
              <a:gd name="connsiteX62" fmla="*/ 3842609 w 6884912"/>
              <a:gd name="connsiteY62" fmla="*/ 197386 h 1161397"/>
              <a:gd name="connsiteX63" fmla="*/ 3853961 w 6884912"/>
              <a:gd name="connsiteY63" fmla="*/ 213380 h 1161397"/>
              <a:gd name="connsiteX64" fmla="*/ 3907640 w 6884912"/>
              <a:gd name="connsiteY64" fmla="*/ 207568 h 1161397"/>
              <a:gd name="connsiteX65" fmla="*/ 3910449 w 6884912"/>
              <a:gd name="connsiteY65" fmla="*/ 197808 h 1161397"/>
              <a:gd name="connsiteX66" fmla="*/ 3917197 w 6884912"/>
              <a:gd name="connsiteY66" fmla="*/ 196121 h 1161397"/>
              <a:gd name="connsiteX67" fmla="*/ 3922400 w 6884912"/>
              <a:gd name="connsiteY67" fmla="*/ 205056 h 1161397"/>
              <a:gd name="connsiteX68" fmla="*/ 4013061 w 6884912"/>
              <a:gd name="connsiteY68" fmla="*/ 224874 h 1161397"/>
              <a:gd name="connsiteX69" fmla="*/ 4220717 w 6884912"/>
              <a:gd name="connsiteY69" fmla="*/ 192946 h 1161397"/>
              <a:gd name="connsiteX70" fmla="*/ 4228802 w 6884912"/>
              <a:gd name="connsiteY70" fmla="*/ 201468 h 1161397"/>
              <a:gd name="connsiteX71" fmla="*/ 4289361 w 6884912"/>
              <a:gd name="connsiteY71" fmla="*/ 196642 h 1161397"/>
              <a:gd name="connsiteX72" fmla="*/ 4498913 w 6884912"/>
              <a:gd name="connsiteY72" fmla="*/ 118915 h 1161397"/>
              <a:gd name="connsiteX73" fmla="*/ 4617330 w 6884912"/>
              <a:gd name="connsiteY73" fmla="*/ 111163 h 1161397"/>
              <a:gd name="connsiteX74" fmla="*/ 4659778 w 6884912"/>
              <a:gd name="connsiteY74" fmla="*/ 118219 h 1161397"/>
              <a:gd name="connsiteX75" fmla="*/ 4730870 w 6884912"/>
              <a:gd name="connsiteY75" fmla="*/ 129432 h 1161397"/>
              <a:gd name="connsiteX76" fmla="*/ 4844073 w 6884912"/>
              <a:gd name="connsiteY76" fmla="*/ 161768 h 1161397"/>
              <a:gd name="connsiteX77" fmla="*/ 4856454 w 6884912"/>
              <a:gd name="connsiteY77" fmla="*/ 130488 h 1161397"/>
              <a:gd name="connsiteX78" fmla="*/ 4920038 w 6884912"/>
              <a:gd name="connsiteY78" fmla="*/ 140418 h 1161397"/>
              <a:gd name="connsiteX79" fmla="*/ 5016639 w 6884912"/>
              <a:gd name="connsiteY79" fmla="*/ 158905 h 1161397"/>
              <a:gd name="connsiteX80" fmla="*/ 5072009 w 6884912"/>
              <a:gd name="connsiteY80" fmla="*/ 161502 h 1161397"/>
              <a:gd name="connsiteX81" fmla="*/ 5223626 w 6884912"/>
              <a:gd name="connsiteY81" fmla="*/ 177356 h 1161397"/>
              <a:gd name="connsiteX82" fmla="*/ 5375773 w 6884912"/>
              <a:gd name="connsiteY82" fmla="*/ 199913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5960732 w 6884912"/>
              <a:gd name="connsiteY89" fmla="*/ 220708 h 1161397"/>
              <a:gd name="connsiteX90" fmla="*/ 6029542 w 6884912"/>
              <a:gd name="connsiteY90" fmla="*/ 210339 h 1161397"/>
              <a:gd name="connsiteX91" fmla="*/ 6141123 w 6884912"/>
              <a:gd name="connsiteY91" fmla="*/ 159923 h 1161397"/>
              <a:gd name="connsiteX92" fmla="*/ 6290640 w 6884912"/>
              <a:gd name="connsiteY92" fmla="*/ 167441 h 1161397"/>
              <a:gd name="connsiteX93" fmla="*/ 6322806 w 6884912"/>
              <a:gd name="connsiteY93" fmla="*/ 213293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178301 w 6884912"/>
              <a:gd name="connsiteY16" fmla="*/ 698094 h 1161397"/>
              <a:gd name="connsiteX17" fmla="*/ 1242716 w 6884912"/>
              <a:gd name="connsiteY17" fmla="*/ 698052 h 1161397"/>
              <a:gd name="connsiteX18" fmla="*/ 1299977 w 6884912"/>
              <a:gd name="connsiteY18" fmla="*/ 639196 h 1161397"/>
              <a:gd name="connsiteX19" fmla="*/ 1326190 w 6884912"/>
              <a:gd name="connsiteY19" fmla="*/ 625955 h 1161397"/>
              <a:gd name="connsiteX20" fmla="*/ 1339600 w 6884912"/>
              <a:gd name="connsiteY20" fmla="*/ 616295 h 1161397"/>
              <a:gd name="connsiteX21" fmla="*/ 1340054 w 6884912"/>
              <a:gd name="connsiteY21" fmla="*/ 614022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26340 w 6884912"/>
              <a:gd name="connsiteY30" fmla="*/ 638496 h 1161397"/>
              <a:gd name="connsiteX31" fmla="*/ 1731986 w 6884912"/>
              <a:gd name="connsiteY31" fmla="*/ 589682 h 1161397"/>
              <a:gd name="connsiteX32" fmla="*/ 1927935 w 6884912"/>
              <a:gd name="connsiteY32" fmla="*/ 628540 h 1161397"/>
              <a:gd name="connsiteX33" fmla="*/ 2039075 w 6884912"/>
              <a:gd name="connsiteY33" fmla="*/ 599964 h 1161397"/>
              <a:gd name="connsiteX34" fmla="*/ 2066980 w 6884912"/>
              <a:gd name="connsiteY34" fmla="*/ 550413 h 1161397"/>
              <a:gd name="connsiteX35" fmla="*/ 2352236 w 6884912"/>
              <a:gd name="connsiteY35" fmla="*/ 519602 h 1161397"/>
              <a:gd name="connsiteX36" fmla="*/ 2420791 w 6884912"/>
              <a:gd name="connsiteY36" fmla="*/ 492826 h 1161397"/>
              <a:gd name="connsiteX37" fmla="*/ 2489932 w 6884912"/>
              <a:gd name="connsiteY37" fmla="*/ 507864 h 1161397"/>
              <a:gd name="connsiteX38" fmla="*/ 2512917 w 6884912"/>
              <a:gd name="connsiteY38" fmla="*/ 489127 h 1161397"/>
              <a:gd name="connsiteX39" fmla="*/ 2516783 w 6884912"/>
              <a:gd name="connsiteY39" fmla="*/ 485473 h 1161397"/>
              <a:gd name="connsiteX40" fmla="*/ 2534360 w 6884912"/>
              <a:gd name="connsiteY40" fmla="*/ 480064 h 1161397"/>
              <a:gd name="connsiteX41" fmla="*/ 2536691 w 6884912"/>
              <a:gd name="connsiteY41" fmla="*/ 467018 h 1161397"/>
              <a:gd name="connsiteX42" fmla="*/ 2561265 w 6884912"/>
              <a:gd name="connsiteY42" fmla="*/ 450623 h 1161397"/>
              <a:gd name="connsiteX43" fmla="*/ 2594349 w 6884912"/>
              <a:gd name="connsiteY43" fmla="*/ 443884 h 1161397"/>
              <a:gd name="connsiteX44" fmla="*/ 2754324 w 6884912"/>
              <a:gd name="connsiteY44" fmla="*/ 424766 h 1161397"/>
              <a:gd name="connsiteX45" fmla="*/ 2848470 w 6884912"/>
              <a:gd name="connsiteY45" fmla="*/ 405966 h 1161397"/>
              <a:gd name="connsiteX46" fmla="*/ 2881772 w 6884912"/>
              <a:gd name="connsiteY46" fmla="*/ 387260 h 1161397"/>
              <a:gd name="connsiteX47" fmla="*/ 2929932 w 6884912"/>
              <a:gd name="connsiteY47" fmla="*/ 368912 h 1161397"/>
              <a:gd name="connsiteX48" fmla="*/ 3013020 w 6884912"/>
              <a:gd name="connsiteY48" fmla="*/ 327578 h 1161397"/>
              <a:gd name="connsiteX49" fmla="*/ 3222191 w 6884912"/>
              <a:gd name="connsiteY49" fmla="*/ 307887 h 1161397"/>
              <a:gd name="connsiteX50" fmla="*/ 3227953 w 6884912"/>
              <a:gd name="connsiteY50" fmla="*/ 297650 h 1161397"/>
              <a:gd name="connsiteX51" fmla="*/ 3510042 w 6884912"/>
              <a:gd name="connsiteY51" fmla="*/ 311820 h 1161397"/>
              <a:gd name="connsiteX52" fmla="*/ 3626773 w 6884912"/>
              <a:gd name="connsiteY52" fmla="*/ 290452 h 1161397"/>
              <a:gd name="connsiteX53" fmla="*/ 3666217 w 6884912"/>
              <a:gd name="connsiteY53" fmla="*/ 273255 h 1161397"/>
              <a:gd name="connsiteX54" fmla="*/ 3732427 w 6884912"/>
              <a:gd name="connsiteY54" fmla="*/ 245039 h 1161397"/>
              <a:gd name="connsiteX55" fmla="*/ 3777022 w 6884912"/>
              <a:gd name="connsiteY55" fmla="*/ 200276 h 1161397"/>
              <a:gd name="connsiteX56" fmla="*/ 3791246 w 6884912"/>
              <a:gd name="connsiteY56" fmla="*/ 189996 h 1161397"/>
              <a:gd name="connsiteX57" fmla="*/ 3819864 w 6884912"/>
              <a:gd name="connsiteY57" fmla="*/ 194605 h 1161397"/>
              <a:gd name="connsiteX58" fmla="*/ 3830398 w 6884912"/>
              <a:gd name="connsiteY58" fmla="*/ 188383 h 1161397"/>
              <a:gd name="connsiteX59" fmla="*/ 3834360 w 6884912"/>
              <a:gd name="connsiteY59" fmla="*/ 188992 h 1161397"/>
              <a:gd name="connsiteX60" fmla="*/ 3843715 w 6884912"/>
              <a:gd name="connsiteY60" fmla="*/ 188752 h 1161397"/>
              <a:gd name="connsiteX61" fmla="*/ 3842609 w 6884912"/>
              <a:gd name="connsiteY61" fmla="*/ 197386 h 1161397"/>
              <a:gd name="connsiteX62" fmla="*/ 3853961 w 6884912"/>
              <a:gd name="connsiteY62" fmla="*/ 213380 h 1161397"/>
              <a:gd name="connsiteX63" fmla="*/ 3907640 w 6884912"/>
              <a:gd name="connsiteY63" fmla="*/ 207568 h 1161397"/>
              <a:gd name="connsiteX64" fmla="*/ 3910449 w 6884912"/>
              <a:gd name="connsiteY64" fmla="*/ 197808 h 1161397"/>
              <a:gd name="connsiteX65" fmla="*/ 3917197 w 6884912"/>
              <a:gd name="connsiteY65" fmla="*/ 196121 h 1161397"/>
              <a:gd name="connsiteX66" fmla="*/ 3922400 w 6884912"/>
              <a:gd name="connsiteY66" fmla="*/ 205056 h 1161397"/>
              <a:gd name="connsiteX67" fmla="*/ 4013061 w 6884912"/>
              <a:gd name="connsiteY67" fmla="*/ 224874 h 1161397"/>
              <a:gd name="connsiteX68" fmla="*/ 4220717 w 6884912"/>
              <a:gd name="connsiteY68" fmla="*/ 192946 h 1161397"/>
              <a:gd name="connsiteX69" fmla="*/ 4228802 w 6884912"/>
              <a:gd name="connsiteY69" fmla="*/ 201468 h 1161397"/>
              <a:gd name="connsiteX70" fmla="*/ 4289361 w 6884912"/>
              <a:gd name="connsiteY70" fmla="*/ 196642 h 1161397"/>
              <a:gd name="connsiteX71" fmla="*/ 4498913 w 6884912"/>
              <a:gd name="connsiteY71" fmla="*/ 118915 h 1161397"/>
              <a:gd name="connsiteX72" fmla="*/ 4617330 w 6884912"/>
              <a:gd name="connsiteY72" fmla="*/ 111163 h 1161397"/>
              <a:gd name="connsiteX73" fmla="*/ 4659778 w 6884912"/>
              <a:gd name="connsiteY73" fmla="*/ 118219 h 1161397"/>
              <a:gd name="connsiteX74" fmla="*/ 4730870 w 6884912"/>
              <a:gd name="connsiteY74" fmla="*/ 129432 h 1161397"/>
              <a:gd name="connsiteX75" fmla="*/ 4844073 w 6884912"/>
              <a:gd name="connsiteY75" fmla="*/ 161768 h 1161397"/>
              <a:gd name="connsiteX76" fmla="*/ 4856454 w 6884912"/>
              <a:gd name="connsiteY76" fmla="*/ 130488 h 1161397"/>
              <a:gd name="connsiteX77" fmla="*/ 4920038 w 6884912"/>
              <a:gd name="connsiteY77" fmla="*/ 140418 h 1161397"/>
              <a:gd name="connsiteX78" fmla="*/ 5016639 w 6884912"/>
              <a:gd name="connsiteY78" fmla="*/ 158905 h 1161397"/>
              <a:gd name="connsiteX79" fmla="*/ 5072009 w 6884912"/>
              <a:gd name="connsiteY79" fmla="*/ 161502 h 1161397"/>
              <a:gd name="connsiteX80" fmla="*/ 5223626 w 6884912"/>
              <a:gd name="connsiteY80" fmla="*/ 177356 h 1161397"/>
              <a:gd name="connsiteX81" fmla="*/ 5375773 w 6884912"/>
              <a:gd name="connsiteY81" fmla="*/ 199913 h 1161397"/>
              <a:gd name="connsiteX82" fmla="*/ 5467502 w 6884912"/>
              <a:gd name="connsiteY82" fmla="*/ 250963 h 1161397"/>
              <a:gd name="connsiteX83" fmla="*/ 5592395 w 6884912"/>
              <a:gd name="connsiteY83" fmla="*/ 265434 h 1161397"/>
              <a:gd name="connsiteX84" fmla="*/ 5613532 w 6884912"/>
              <a:gd name="connsiteY84" fmla="*/ 273379 h 1161397"/>
              <a:gd name="connsiteX85" fmla="*/ 5642173 w 6884912"/>
              <a:gd name="connsiteY85" fmla="*/ 266904 h 1161397"/>
              <a:gd name="connsiteX86" fmla="*/ 5756910 w 6884912"/>
              <a:gd name="connsiteY86" fmla="*/ 239211 h 1161397"/>
              <a:gd name="connsiteX87" fmla="*/ 5846667 w 6884912"/>
              <a:gd name="connsiteY87" fmla="*/ 201786 h 1161397"/>
              <a:gd name="connsiteX88" fmla="*/ 5960732 w 6884912"/>
              <a:gd name="connsiteY88" fmla="*/ 220708 h 1161397"/>
              <a:gd name="connsiteX89" fmla="*/ 6029542 w 6884912"/>
              <a:gd name="connsiteY89" fmla="*/ 210339 h 1161397"/>
              <a:gd name="connsiteX90" fmla="*/ 6141123 w 6884912"/>
              <a:gd name="connsiteY90" fmla="*/ 159923 h 1161397"/>
              <a:gd name="connsiteX91" fmla="*/ 6290640 w 6884912"/>
              <a:gd name="connsiteY91" fmla="*/ 167441 h 1161397"/>
              <a:gd name="connsiteX92" fmla="*/ 6322806 w 6884912"/>
              <a:gd name="connsiteY92" fmla="*/ 213293 h 1161397"/>
              <a:gd name="connsiteX93" fmla="*/ 6380420 w 6884912"/>
              <a:gd name="connsiteY93" fmla="*/ 173195 h 1161397"/>
              <a:gd name="connsiteX94" fmla="*/ 6507891 w 6884912"/>
              <a:gd name="connsiteY94" fmla="*/ 118474 h 1161397"/>
              <a:gd name="connsiteX95" fmla="*/ 6571807 w 6884912"/>
              <a:gd name="connsiteY95" fmla="*/ 98636 h 1161397"/>
              <a:gd name="connsiteX96" fmla="*/ 6671880 w 6884912"/>
              <a:gd name="connsiteY96" fmla="*/ 82931 h 1161397"/>
              <a:gd name="connsiteX97" fmla="*/ 6702266 w 6884912"/>
              <a:gd name="connsiteY97" fmla="*/ 75470 h 1161397"/>
              <a:gd name="connsiteX98" fmla="*/ 6845802 w 6884912"/>
              <a:gd name="connsiteY98" fmla="*/ 24496 h 1161397"/>
              <a:gd name="connsiteX99" fmla="*/ 6884912 w 6884912"/>
              <a:gd name="connsiteY9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7166 w 6884912"/>
              <a:gd name="connsiteY14" fmla="*/ 744338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884912" h="1161397">
                <a:moveTo>
                  <a:pt x="6884912" y="0"/>
                </a:moveTo>
                <a:lnTo>
                  <a:pt x="6884912" y="1161397"/>
                </a:lnTo>
                <a:lnTo>
                  <a:pt x="0" y="1161397"/>
                </a:lnTo>
                <a:lnTo>
                  <a:pt x="27135" y="1147460"/>
                </a:lnTo>
                <a:cubicBezTo>
                  <a:pt x="57431" y="1167048"/>
                  <a:pt x="61886" y="1088181"/>
                  <a:pt x="115388" y="1111320"/>
                </a:cubicBezTo>
                <a:cubicBezTo>
                  <a:pt x="146435" y="1096221"/>
                  <a:pt x="156823" y="1079485"/>
                  <a:pt x="213420" y="1056868"/>
                </a:cubicBezTo>
                <a:cubicBezTo>
                  <a:pt x="288217" y="1040787"/>
                  <a:pt x="383333" y="1044881"/>
                  <a:pt x="454970" y="1023343"/>
                </a:cubicBezTo>
                <a:cubicBezTo>
                  <a:pt x="440966" y="999969"/>
                  <a:pt x="571419" y="1006841"/>
                  <a:pt x="548162" y="984908"/>
                </a:cubicBezTo>
                <a:cubicBezTo>
                  <a:pt x="561321" y="956563"/>
                  <a:pt x="637415" y="1010272"/>
                  <a:pt x="651408" y="984938"/>
                </a:cubicBezTo>
                <a:cubicBezTo>
                  <a:pt x="671652" y="980952"/>
                  <a:pt x="698726" y="950833"/>
                  <a:pt x="723108" y="941904"/>
                </a:cubicBezTo>
                <a:cubicBezTo>
                  <a:pt x="760262" y="946949"/>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6251" y="768649"/>
                  <a:pt x="1137166" y="744338"/>
                </a:cubicBezTo>
                <a:lnTo>
                  <a:pt x="1207847" y="689087"/>
                </a:lnTo>
                <a:cubicBezTo>
                  <a:pt x="1226429" y="687736"/>
                  <a:pt x="1222409" y="707958"/>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cubicBezTo>
                  <a:pt x="1339751" y="615537"/>
                  <a:pt x="1339903" y="614780"/>
                  <a:pt x="1340054" y="614022"/>
                </a:cubicBez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61730" y="317407"/>
                  <a:pt x="3186369" y="312875"/>
                  <a:pt x="3222191" y="307887"/>
                </a:cubicBezTo>
                <a:cubicBezTo>
                  <a:pt x="3223593" y="304249"/>
                  <a:pt x="3179978" y="296995"/>
                  <a:pt x="3227953" y="297650"/>
                </a:cubicBezTo>
                <a:cubicBezTo>
                  <a:pt x="3275928" y="298306"/>
                  <a:pt x="3443572" y="313020"/>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62781" y="222856"/>
                  <a:pt x="4184760" y="196847"/>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61586" y="136690"/>
                  <a:pt x="4823142" y="161592"/>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7769" y="214252"/>
                  <a:pt x="6349573" y="188998"/>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logo with text on it&#10;&#10;Description automatically generated">
            <a:extLst>
              <a:ext uri="{FF2B5EF4-FFF2-40B4-BE49-F238E27FC236}">
                <a16:creationId xmlns:a16="http://schemas.microsoft.com/office/drawing/2014/main" id="{169BDD38-67A1-0025-B992-DB54E96EFFF8}"/>
              </a:ext>
            </a:extLst>
          </p:cNvPr>
          <p:cNvPicPr>
            <a:picLocks noChangeAspect="1"/>
          </p:cNvPicPr>
          <p:nvPr/>
        </p:nvPicPr>
        <p:blipFill>
          <a:blip r:embed="rId3"/>
          <a:stretch>
            <a:fillRect/>
          </a:stretch>
        </p:blipFill>
        <p:spPr>
          <a:xfrm>
            <a:off x="10655152" y="75251"/>
            <a:ext cx="1390844" cy="1305107"/>
          </a:xfrm>
          <a:prstGeom prst="rect">
            <a:avLst/>
          </a:prstGeom>
        </p:spPr>
      </p:pic>
      <p:sp>
        <p:nvSpPr>
          <p:cNvPr id="8" name="Content Placeholder 26">
            <a:extLst>
              <a:ext uri="{FF2B5EF4-FFF2-40B4-BE49-F238E27FC236}">
                <a16:creationId xmlns:a16="http://schemas.microsoft.com/office/drawing/2014/main" id="{55A3CBD9-847F-E26E-B3F1-A65E9EE4D424}"/>
              </a:ext>
            </a:extLst>
          </p:cNvPr>
          <p:cNvSpPr txBox="1">
            <a:spLocks/>
          </p:cNvSpPr>
          <p:nvPr/>
        </p:nvSpPr>
        <p:spPr>
          <a:xfrm>
            <a:off x="554447" y="383989"/>
            <a:ext cx="9702799" cy="83954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900" b="1" dirty="0"/>
              <a:t>Results (18/19)</a:t>
            </a:r>
            <a:endParaRPr lang="en-US" b="1" dirty="0"/>
          </a:p>
        </p:txBody>
      </p:sp>
      <p:sp>
        <p:nvSpPr>
          <p:cNvPr id="10" name="Content Placeholder 9">
            <a:extLst>
              <a:ext uri="{FF2B5EF4-FFF2-40B4-BE49-F238E27FC236}">
                <a16:creationId xmlns:a16="http://schemas.microsoft.com/office/drawing/2014/main" id="{B676CA1F-1918-3B68-741B-1FCDAAEB1912}"/>
              </a:ext>
            </a:extLst>
          </p:cNvPr>
          <p:cNvSpPr>
            <a:spLocks noGrp="1"/>
          </p:cNvSpPr>
          <p:nvPr>
            <p:ph idx="1"/>
          </p:nvPr>
        </p:nvSpPr>
        <p:spPr>
          <a:xfrm>
            <a:off x="409902" y="1056983"/>
            <a:ext cx="10641725" cy="830997"/>
          </a:xfrm>
        </p:spPr>
        <p:txBody>
          <a:bodyPr>
            <a:noAutofit/>
          </a:bodyPr>
          <a:lstStyle/>
          <a:p>
            <a:pPr marL="0" indent="0" algn="just">
              <a:buNone/>
            </a:pPr>
            <a:r>
              <a:rPr lang="en-US" sz="2400" dirty="0"/>
              <a:t>HS Leading Edge (LE) Rib – Actual measurements</a:t>
            </a:r>
          </a:p>
        </p:txBody>
      </p:sp>
      <p:sp>
        <p:nvSpPr>
          <p:cNvPr id="2" name="TextBox 1">
            <a:extLst>
              <a:ext uri="{FF2B5EF4-FFF2-40B4-BE49-F238E27FC236}">
                <a16:creationId xmlns:a16="http://schemas.microsoft.com/office/drawing/2014/main" id="{24BB9497-C062-951B-D3B4-887C437FBF67}"/>
              </a:ext>
            </a:extLst>
          </p:cNvPr>
          <p:cNvSpPr txBox="1"/>
          <p:nvPr/>
        </p:nvSpPr>
        <p:spPr>
          <a:xfrm>
            <a:off x="471538" y="4982035"/>
            <a:ext cx="4252862" cy="646331"/>
          </a:xfrm>
          <a:prstGeom prst="rect">
            <a:avLst/>
          </a:prstGeom>
          <a:noFill/>
          <a:ln w="19050">
            <a:solidFill>
              <a:srgbClr val="FFFF00"/>
            </a:solidFill>
          </a:ln>
        </p:spPr>
        <p:txBody>
          <a:bodyPr wrap="square" rtlCol="0">
            <a:spAutoFit/>
          </a:bodyPr>
          <a:lstStyle/>
          <a:p>
            <a:pPr algn="ctr"/>
            <a:r>
              <a:rPr lang="en-US" b="1" dirty="0"/>
              <a:t>The wrinkles visible in the simulation results are present also on actual part </a:t>
            </a:r>
            <a:endParaRPr lang="ro-RO" b="1" dirty="0"/>
          </a:p>
        </p:txBody>
      </p:sp>
      <p:pic>
        <p:nvPicPr>
          <p:cNvPr id="3" name="Picture 2" descr="A grey object with red lines&#10;&#10;Description automatically generated with medium confidence">
            <a:extLst>
              <a:ext uri="{FF2B5EF4-FFF2-40B4-BE49-F238E27FC236}">
                <a16:creationId xmlns:a16="http://schemas.microsoft.com/office/drawing/2014/main" id="{D66BC326-5B46-2446-3968-FBDBDF6A5F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538" y="1552799"/>
            <a:ext cx="5692339" cy="3073509"/>
          </a:xfrm>
          <a:prstGeom prst="rect">
            <a:avLst/>
          </a:prstGeom>
        </p:spPr>
      </p:pic>
      <p:pic>
        <p:nvPicPr>
          <p:cNvPr id="7" name="Picture 6">
            <a:extLst>
              <a:ext uri="{FF2B5EF4-FFF2-40B4-BE49-F238E27FC236}">
                <a16:creationId xmlns:a16="http://schemas.microsoft.com/office/drawing/2014/main" id="{A04CE27A-E752-06CF-6648-D854ADCF1FA9}"/>
              </a:ext>
            </a:extLst>
          </p:cNvPr>
          <p:cNvPicPr>
            <a:picLocks noChangeAspect="1"/>
          </p:cNvPicPr>
          <p:nvPr/>
        </p:nvPicPr>
        <p:blipFill>
          <a:blip r:embed="rId5"/>
          <a:stretch>
            <a:fillRect/>
          </a:stretch>
        </p:blipFill>
        <p:spPr>
          <a:xfrm>
            <a:off x="5127852" y="1862138"/>
            <a:ext cx="6181725" cy="3766228"/>
          </a:xfrm>
          <a:prstGeom prst="rect">
            <a:avLst/>
          </a:prstGeom>
        </p:spPr>
      </p:pic>
      <p:sp>
        <p:nvSpPr>
          <p:cNvPr id="9" name="Oval 8">
            <a:extLst>
              <a:ext uri="{FF2B5EF4-FFF2-40B4-BE49-F238E27FC236}">
                <a16:creationId xmlns:a16="http://schemas.microsoft.com/office/drawing/2014/main" id="{11BEED06-EF1B-A558-F66A-7A711D17E2EB}"/>
              </a:ext>
            </a:extLst>
          </p:cNvPr>
          <p:cNvSpPr/>
          <p:nvPr/>
        </p:nvSpPr>
        <p:spPr>
          <a:xfrm>
            <a:off x="2476500" y="2943225"/>
            <a:ext cx="704850" cy="638175"/>
          </a:xfrm>
          <a:prstGeom prst="ellipse">
            <a:avLst/>
          </a:prstGeom>
          <a:noFill/>
          <a:ln w="190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1" name="Oval 10">
            <a:extLst>
              <a:ext uri="{FF2B5EF4-FFF2-40B4-BE49-F238E27FC236}">
                <a16:creationId xmlns:a16="http://schemas.microsoft.com/office/drawing/2014/main" id="{F6E4F9A1-7D7A-843F-4255-85C0DEF07075}"/>
              </a:ext>
            </a:extLst>
          </p:cNvPr>
          <p:cNvSpPr/>
          <p:nvPr/>
        </p:nvSpPr>
        <p:spPr>
          <a:xfrm>
            <a:off x="5117420" y="3426164"/>
            <a:ext cx="704850" cy="638175"/>
          </a:xfrm>
          <a:prstGeom prst="ellipse">
            <a:avLst/>
          </a:prstGeom>
          <a:noFill/>
          <a:ln w="190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4" name="Oval 13">
            <a:extLst>
              <a:ext uri="{FF2B5EF4-FFF2-40B4-BE49-F238E27FC236}">
                <a16:creationId xmlns:a16="http://schemas.microsoft.com/office/drawing/2014/main" id="{F3992B7E-B6F9-0E81-B423-CD6989BE0C0D}"/>
              </a:ext>
            </a:extLst>
          </p:cNvPr>
          <p:cNvSpPr/>
          <p:nvPr/>
        </p:nvSpPr>
        <p:spPr>
          <a:xfrm>
            <a:off x="6779487" y="3288855"/>
            <a:ext cx="704850" cy="638175"/>
          </a:xfrm>
          <a:prstGeom prst="ellipse">
            <a:avLst/>
          </a:prstGeom>
          <a:noFill/>
          <a:ln w="190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a:p>
        </p:txBody>
      </p:sp>
      <p:cxnSp>
        <p:nvCxnSpPr>
          <p:cNvPr id="15" name="Straight Connector 14">
            <a:extLst>
              <a:ext uri="{FF2B5EF4-FFF2-40B4-BE49-F238E27FC236}">
                <a16:creationId xmlns:a16="http://schemas.microsoft.com/office/drawing/2014/main" id="{DD5F5DB8-E3FA-63C7-3FB9-1CB6C961EE77}"/>
              </a:ext>
            </a:extLst>
          </p:cNvPr>
          <p:cNvCxnSpPr>
            <a:cxnSpLocks/>
          </p:cNvCxnSpPr>
          <p:nvPr/>
        </p:nvCxnSpPr>
        <p:spPr>
          <a:xfrm flipH="1">
            <a:off x="2409825" y="3600450"/>
            <a:ext cx="428625" cy="1381585"/>
          </a:xfrm>
          <a:prstGeom prst="line">
            <a:avLst/>
          </a:prstGeom>
          <a:ln w="19050">
            <a:solidFill>
              <a:srgbClr val="FFFF00"/>
            </a:solidFill>
          </a:ln>
        </p:spPr>
        <p:style>
          <a:lnRef idx="1">
            <a:schemeClr val="accent3"/>
          </a:lnRef>
          <a:fillRef idx="0">
            <a:schemeClr val="accent3"/>
          </a:fillRef>
          <a:effectRef idx="0">
            <a:schemeClr val="accent3"/>
          </a:effectRef>
          <a:fontRef idx="minor">
            <a:schemeClr val="tx1"/>
          </a:fontRef>
        </p:style>
      </p:cxnSp>
      <p:cxnSp>
        <p:nvCxnSpPr>
          <p:cNvPr id="16" name="Straight Connector 15">
            <a:extLst>
              <a:ext uri="{FF2B5EF4-FFF2-40B4-BE49-F238E27FC236}">
                <a16:creationId xmlns:a16="http://schemas.microsoft.com/office/drawing/2014/main" id="{009AB58E-6B85-9231-54AC-ADC962FC1E8E}"/>
              </a:ext>
            </a:extLst>
          </p:cNvPr>
          <p:cNvCxnSpPr>
            <a:cxnSpLocks/>
          </p:cNvCxnSpPr>
          <p:nvPr/>
        </p:nvCxnSpPr>
        <p:spPr>
          <a:xfrm flipH="1">
            <a:off x="2409825" y="4064339"/>
            <a:ext cx="2932339" cy="917696"/>
          </a:xfrm>
          <a:prstGeom prst="line">
            <a:avLst/>
          </a:prstGeom>
          <a:ln w="19050">
            <a:solidFill>
              <a:srgbClr val="FFFF00"/>
            </a:solidFill>
          </a:ln>
        </p:spPr>
        <p:style>
          <a:lnRef idx="1">
            <a:schemeClr val="accent3"/>
          </a:lnRef>
          <a:fillRef idx="0">
            <a:schemeClr val="accent3"/>
          </a:fillRef>
          <a:effectRef idx="0">
            <a:schemeClr val="accent3"/>
          </a:effectRef>
          <a:fontRef idx="minor">
            <a:schemeClr val="tx1"/>
          </a:fontRef>
        </p:style>
      </p:cxnSp>
      <p:cxnSp>
        <p:nvCxnSpPr>
          <p:cNvPr id="17" name="Straight Connector 16">
            <a:extLst>
              <a:ext uri="{FF2B5EF4-FFF2-40B4-BE49-F238E27FC236}">
                <a16:creationId xmlns:a16="http://schemas.microsoft.com/office/drawing/2014/main" id="{A9427F43-B99A-18EA-5A94-3644BCB62056}"/>
              </a:ext>
            </a:extLst>
          </p:cNvPr>
          <p:cNvCxnSpPr>
            <a:cxnSpLocks/>
          </p:cNvCxnSpPr>
          <p:nvPr/>
        </p:nvCxnSpPr>
        <p:spPr>
          <a:xfrm flipH="1">
            <a:off x="2425599" y="3922928"/>
            <a:ext cx="4706313" cy="1059107"/>
          </a:xfrm>
          <a:prstGeom prst="line">
            <a:avLst/>
          </a:prstGeom>
          <a:ln w="19050">
            <a:solidFill>
              <a:srgbClr val="FFFF00"/>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3836640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36">
            <a:extLst>
              <a:ext uri="{FF2B5EF4-FFF2-40B4-BE49-F238E27FC236}">
                <a16:creationId xmlns:a16="http://schemas.microsoft.com/office/drawing/2014/main" id="{13EFA6C3-82DC-4131-9929-2523E6FD0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38">
            <a:extLst>
              <a:ext uri="{FF2B5EF4-FFF2-40B4-BE49-F238E27FC236}">
                <a16:creationId xmlns:a16="http://schemas.microsoft.com/office/drawing/2014/main" id="{AEC9469E-14CA-4358-BABC-CBF836A61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69680" cy="767978"/>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Shape 40">
            <a:extLst>
              <a:ext uri="{FF2B5EF4-FFF2-40B4-BE49-F238E27FC236}">
                <a16:creationId xmlns:a16="http://schemas.microsoft.com/office/drawing/2014/main" id="{048EB4C9-ACAF-4CCA-BA6E-931443192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5753" y="6027658"/>
            <a:ext cx="7906247" cy="830343"/>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785037 w 6884912"/>
              <a:gd name="connsiteY84" fmla="*/ 161964 h 1161397"/>
              <a:gd name="connsiteX85" fmla="*/ 4844073 w 6884912"/>
              <a:gd name="connsiteY85" fmla="*/ 161768 h 1161397"/>
              <a:gd name="connsiteX86" fmla="*/ 4856454 w 6884912"/>
              <a:gd name="connsiteY86" fmla="*/ 130488 h 1161397"/>
              <a:gd name="connsiteX87" fmla="*/ 4920038 w 6884912"/>
              <a:gd name="connsiteY87" fmla="*/ 140418 h 1161397"/>
              <a:gd name="connsiteX88" fmla="*/ 5016639 w 6884912"/>
              <a:gd name="connsiteY88" fmla="*/ 158905 h 1161397"/>
              <a:gd name="connsiteX89" fmla="*/ 5072009 w 6884912"/>
              <a:gd name="connsiteY89" fmla="*/ 161502 h 1161397"/>
              <a:gd name="connsiteX90" fmla="*/ 5223626 w 6884912"/>
              <a:gd name="connsiteY90" fmla="*/ 177356 h 1161397"/>
              <a:gd name="connsiteX91" fmla="*/ 5375773 w 6884912"/>
              <a:gd name="connsiteY91" fmla="*/ 199913 h 1161397"/>
              <a:gd name="connsiteX92" fmla="*/ 5467502 w 6884912"/>
              <a:gd name="connsiteY92" fmla="*/ 250963 h 1161397"/>
              <a:gd name="connsiteX93" fmla="*/ 5592395 w 6884912"/>
              <a:gd name="connsiteY93" fmla="*/ 265434 h 1161397"/>
              <a:gd name="connsiteX94" fmla="*/ 5613532 w 6884912"/>
              <a:gd name="connsiteY94" fmla="*/ 273379 h 1161397"/>
              <a:gd name="connsiteX95" fmla="*/ 5642173 w 6884912"/>
              <a:gd name="connsiteY95" fmla="*/ 266904 h 1161397"/>
              <a:gd name="connsiteX96" fmla="*/ 5756910 w 6884912"/>
              <a:gd name="connsiteY96" fmla="*/ 239211 h 1161397"/>
              <a:gd name="connsiteX97" fmla="*/ 5846667 w 6884912"/>
              <a:gd name="connsiteY97" fmla="*/ 201786 h 1161397"/>
              <a:gd name="connsiteX98" fmla="*/ 5960732 w 6884912"/>
              <a:gd name="connsiteY98" fmla="*/ 220708 h 1161397"/>
              <a:gd name="connsiteX99" fmla="*/ 6029542 w 6884912"/>
              <a:gd name="connsiteY99" fmla="*/ 210339 h 1161397"/>
              <a:gd name="connsiteX100" fmla="*/ 6141123 w 6884912"/>
              <a:gd name="connsiteY100" fmla="*/ 159923 h 1161397"/>
              <a:gd name="connsiteX101" fmla="*/ 6290640 w 6884912"/>
              <a:gd name="connsiteY101" fmla="*/ 167441 h 1161397"/>
              <a:gd name="connsiteX102" fmla="*/ 6322806 w 6884912"/>
              <a:gd name="connsiteY102" fmla="*/ 213293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844073 w 6884912"/>
              <a:gd name="connsiteY84" fmla="*/ 161768 h 1161397"/>
              <a:gd name="connsiteX85" fmla="*/ 4856454 w 6884912"/>
              <a:gd name="connsiteY85" fmla="*/ 130488 h 1161397"/>
              <a:gd name="connsiteX86" fmla="*/ 4920038 w 6884912"/>
              <a:gd name="connsiteY86" fmla="*/ 140418 h 1161397"/>
              <a:gd name="connsiteX87" fmla="*/ 5016639 w 6884912"/>
              <a:gd name="connsiteY87" fmla="*/ 158905 h 1161397"/>
              <a:gd name="connsiteX88" fmla="*/ 5072009 w 6884912"/>
              <a:gd name="connsiteY88" fmla="*/ 161502 h 1161397"/>
              <a:gd name="connsiteX89" fmla="*/ 5223626 w 6884912"/>
              <a:gd name="connsiteY89" fmla="*/ 177356 h 1161397"/>
              <a:gd name="connsiteX90" fmla="*/ 5375773 w 6884912"/>
              <a:gd name="connsiteY90" fmla="*/ 199913 h 1161397"/>
              <a:gd name="connsiteX91" fmla="*/ 5467502 w 6884912"/>
              <a:gd name="connsiteY91" fmla="*/ 250963 h 1161397"/>
              <a:gd name="connsiteX92" fmla="*/ 5592395 w 6884912"/>
              <a:gd name="connsiteY92" fmla="*/ 265434 h 1161397"/>
              <a:gd name="connsiteX93" fmla="*/ 5613532 w 6884912"/>
              <a:gd name="connsiteY93" fmla="*/ 273379 h 1161397"/>
              <a:gd name="connsiteX94" fmla="*/ 5642173 w 6884912"/>
              <a:gd name="connsiteY94" fmla="*/ 266904 h 1161397"/>
              <a:gd name="connsiteX95" fmla="*/ 5756910 w 6884912"/>
              <a:gd name="connsiteY95" fmla="*/ 239211 h 1161397"/>
              <a:gd name="connsiteX96" fmla="*/ 5846667 w 6884912"/>
              <a:gd name="connsiteY96" fmla="*/ 201786 h 1161397"/>
              <a:gd name="connsiteX97" fmla="*/ 5960732 w 6884912"/>
              <a:gd name="connsiteY97" fmla="*/ 220708 h 1161397"/>
              <a:gd name="connsiteX98" fmla="*/ 6029542 w 6884912"/>
              <a:gd name="connsiteY98" fmla="*/ 210339 h 1161397"/>
              <a:gd name="connsiteX99" fmla="*/ 6141123 w 6884912"/>
              <a:gd name="connsiteY99" fmla="*/ 159923 h 1161397"/>
              <a:gd name="connsiteX100" fmla="*/ 6290640 w 6884912"/>
              <a:gd name="connsiteY100" fmla="*/ 167441 h 1161397"/>
              <a:gd name="connsiteX101" fmla="*/ 6322806 w 6884912"/>
              <a:gd name="connsiteY101" fmla="*/ 213293 h 1161397"/>
              <a:gd name="connsiteX102" fmla="*/ 6380420 w 6884912"/>
              <a:gd name="connsiteY102" fmla="*/ 173195 h 1161397"/>
              <a:gd name="connsiteX103" fmla="*/ 6507891 w 6884912"/>
              <a:gd name="connsiteY103" fmla="*/ 118474 h 1161397"/>
              <a:gd name="connsiteX104" fmla="*/ 6571807 w 6884912"/>
              <a:gd name="connsiteY104" fmla="*/ 98636 h 1161397"/>
              <a:gd name="connsiteX105" fmla="*/ 6671880 w 6884912"/>
              <a:gd name="connsiteY105" fmla="*/ 82931 h 1161397"/>
              <a:gd name="connsiteX106" fmla="*/ 6702266 w 6884912"/>
              <a:gd name="connsiteY106" fmla="*/ 75470 h 1161397"/>
              <a:gd name="connsiteX107" fmla="*/ 6845802 w 6884912"/>
              <a:gd name="connsiteY107" fmla="*/ 24496 h 1161397"/>
              <a:gd name="connsiteX108" fmla="*/ 6884912 w 6884912"/>
              <a:gd name="connsiteY10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12111 w 6884912"/>
              <a:gd name="connsiteY8" fmla="*/ 1085599 h 1161397"/>
              <a:gd name="connsiteX9" fmla="*/ 567875 w 6884912"/>
              <a:gd name="connsiteY9" fmla="*/ 1051976 h 1161397"/>
              <a:gd name="connsiteX10" fmla="*/ 601644 w 6884912"/>
              <a:gd name="connsiteY10" fmla="*/ 1003997 h 1161397"/>
              <a:gd name="connsiteX11" fmla="*/ 651408 w 6884912"/>
              <a:gd name="connsiteY11" fmla="*/ 984938 h 1161397"/>
              <a:gd name="connsiteX12" fmla="*/ 673197 w 6884912"/>
              <a:gd name="connsiteY12" fmla="*/ 1010060 h 1161397"/>
              <a:gd name="connsiteX13" fmla="*/ 723108 w 6884912"/>
              <a:gd name="connsiteY13" fmla="*/ 980081 h 1161397"/>
              <a:gd name="connsiteX14" fmla="*/ 797699 w 6884912"/>
              <a:gd name="connsiteY14" fmla="*/ 931362 h 1161397"/>
              <a:gd name="connsiteX15" fmla="*/ 843359 w 6884912"/>
              <a:gd name="connsiteY15" fmla="*/ 910894 h 1161397"/>
              <a:gd name="connsiteX16" fmla="*/ 965215 w 6884912"/>
              <a:gd name="connsiteY16" fmla="*/ 846701 h 1161397"/>
              <a:gd name="connsiteX17" fmla="*/ 1085080 w 6884912"/>
              <a:gd name="connsiteY17" fmla="*/ 776086 h 1161397"/>
              <a:gd name="connsiteX18" fmla="*/ 1131224 w 6884912"/>
              <a:gd name="connsiteY18" fmla="*/ 706160 h 1161397"/>
              <a:gd name="connsiteX19" fmla="*/ 1138051 w 6884912"/>
              <a:gd name="connsiteY19" fmla="*/ 70203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26340 w 6884912"/>
              <a:gd name="connsiteY38" fmla="*/ 638496 h 1161397"/>
              <a:gd name="connsiteX39" fmla="*/ 1731986 w 6884912"/>
              <a:gd name="connsiteY39" fmla="*/ 589682 h 1161397"/>
              <a:gd name="connsiteX40" fmla="*/ 1927935 w 6884912"/>
              <a:gd name="connsiteY40" fmla="*/ 628540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222191 w 6884912"/>
              <a:gd name="connsiteY57" fmla="*/ 307887 h 1161397"/>
              <a:gd name="connsiteX58" fmla="*/ 3227953 w 6884912"/>
              <a:gd name="connsiteY58" fmla="*/ 297650 h 1161397"/>
              <a:gd name="connsiteX59" fmla="*/ 3510042 w 6884912"/>
              <a:gd name="connsiteY59" fmla="*/ 311820 h 1161397"/>
              <a:gd name="connsiteX60" fmla="*/ 3626773 w 6884912"/>
              <a:gd name="connsiteY60" fmla="*/ 290452 h 1161397"/>
              <a:gd name="connsiteX61" fmla="*/ 3666217 w 6884912"/>
              <a:gd name="connsiteY61" fmla="*/ 273255 h 1161397"/>
              <a:gd name="connsiteX62" fmla="*/ 3732427 w 6884912"/>
              <a:gd name="connsiteY62" fmla="*/ 245039 h 1161397"/>
              <a:gd name="connsiteX63" fmla="*/ 3777022 w 6884912"/>
              <a:gd name="connsiteY63" fmla="*/ 200276 h 1161397"/>
              <a:gd name="connsiteX64" fmla="*/ 3791246 w 6884912"/>
              <a:gd name="connsiteY64" fmla="*/ 189996 h 1161397"/>
              <a:gd name="connsiteX65" fmla="*/ 3819864 w 6884912"/>
              <a:gd name="connsiteY65" fmla="*/ 194605 h 1161397"/>
              <a:gd name="connsiteX66" fmla="*/ 3830398 w 6884912"/>
              <a:gd name="connsiteY66" fmla="*/ 188383 h 1161397"/>
              <a:gd name="connsiteX67" fmla="*/ 3834360 w 6884912"/>
              <a:gd name="connsiteY67" fmla="*/ 188992 h 1161397"/>
              <a:gd name="connsiteX68" fmla="*/ 3843715 w 6884912"/>
              <a:gd name="connsiteY68" fmla="*/ 188752 h 1161397"/>
              <a:gd name="connsiteX69" fmla="*/ 3842609 w 6884912"/>
              <a:gd name="connsiteY69" fmla="*/ 197386 h 1161397"/>
              <a:gd name="connsiteX70" fmla="*/ 3853961 w 6884912"/>
              <a:gd name="connsiteY70" fmla="*/ 213380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3922400 w 6884912"/>
              <a:gd name="connsiteY74" fmla="*/ 205056 h 1161397"/>
              <a:gd name="connsiteX75" fmla="*/ 4013061 w 6884912"/>
              <a:gd name="connsiteY75" fmla="*/ 224874 h 1161397"/>
              <a:gd name="connsiteX76" fmla="*/ 4220717 w 6884912"/>
              <a:gd name="connsiteY76" fmla="*/ 192946 h 1161397"/>
              <a:gd name="connsiteX77" fmla="*/ 4228802 w 6884912"/>
              <a:gd name="connsiteY77" fmla="*/ 201468 h 1161397"/>
              <a:gd name="connsiteX78" fmla="*/ 4289361 w 6884912"/>
              <a:gd name="connsiteY78" fmla="*/ 196642 h 1161397"/>
              <a:gd name="connsiteX79" fmla="*/ 4498913 w 6884912"/>
              <a:gd name="connsiteY79" fmla="*/ 118915 h 1161397"/>
              <a:gd name="connsiteX80" fmla="*/ 4617330 w 6884912"/>
              <a:gd name="connsiteY80" fmla="*/ 111163 h 1161397"/>
              <a:gd name="connsiteX81" fmla="*/ 4659778 w 6884912"/>
              <a:gd name="connsiteY81" fmla="*/ 118219 h 1161397"/>
              <a:gd name="connsiteX82" fmla="*/ 4730870 w 6884912"/>
              <a:gd name="connsiteY82" fmla="*/ 129432 h 1161397"/>
              <a:gd name="connsiteX83" fmla="*/ 4844073 w 6884912"/>
              <a:gd name="connsiteY83" fmla="*/ 161768 h 1161397"/>
              <a:gd name="connsiteX84" fmla="*/ 4856454 w 6884912"/>
              <a:gd name="connsiteY84" fmla="*/ 130488 h 1161397"/>
              <a:gd name="connsiteX85" fmla="*/ 4920038 w 6884912"/>
              <a:gd name="connsiteY85" fmla="*/ 140418 h 1161397"/>
              <a:gd name="connsiteX86" fmla="*/ 5016639 w 6884912"/>
              <a:gd name="connsiteY86" fmla="*/ 158905 h 1161397"/>
              <a:gd name="connsiteX87" fmla="*/ 5072009 w 6884912"/>
              <a:gd name="connsiteY87" fmla="*/ 161502 h 1161397"/>
              <a:gd name="connsiteX88" fmla="*/ 5223626 w 6884912"/>
              <a:gd name="connsiteY88" fmla="*/ 177356 h 1161397"/>
              <a:gd name="connsiteX89" fmla="*/ 5375773 w 6884912"/>
              <a:gd name="connsiteY89" fmla="*/ 199913 h 1161397"/>
              <a:gd name="connsiteX90" fmla="*/ 5467502 w 6884912"/>
              <a:gd name="connsiteY90" fmla="*/ 250963 h 1161397"/>
              <a:gd name="connsiteX91" fmla="*/ 5592395 w 6884912"/>
              <a:gd name="connsiteY91" fmla="*/ 265434 h 1161397"/>
              <a:gd name="connsiteX92" fmla="*/ 5613532 w 6884912"/>
              <a:gd name="connsiteY92" fmla="*/ 273379 h 1161397"/>
              <a:gd name="connsiteX93" fmla="*/ 5642173 w 6884912"/>
              <a:gd name="connsiteY93" fmla="*/ 266904 h 1161397"/>
              <a:gd name="connsiteX94" fmla="*/ 5756910 w 6884912"/>
              <a:gd name="connsiteY94" fmla="*/ 239211 h 1161397"/>
              <a:gd name="connsiteX95" fmla="*/ 5846667 w 6884912"/>
              <a:gd name="connsiteY95" fmla="*/ 201786 h 1161397"/>
              <a:gd name="connsiteX96" fmla="*/ 5960732 w 6884912"/>
              <a:gd name="connsiteY96" fmla="*/ 220708 h 1161397"/>
              <a:gd name="connsiteX97" fmla="*/ 6029542 w 6884912"/>
              <a:gd name="connsiteY97" fmla="*/ 210339 h 1161397"/>
              <a:gd name="connsiteX98" fmla="*/ 6141123 w 6884912"/>
              <a:gd name="connsiteY98" fmla="*/ 159923 h 1161397"/>
              <a:gd name="connsiteX99" fmla="*/ 6290640 w 6884912"/>
              <a:gd name="connsiteY99" fmla="*/ 167441 h 1161397"/>
              <a:gd name="connsiteX100" fmla="*/ 6322806 w 6884912"/>
              <a:gd name="connsiteY100" fmla="*/ 213293 h 1161397"/>
              <a:gd name="connsiteX101" fmla="*/ 6380420 w 6884912"/>
              <a:gd name="connsiteY101" fmla="*/ 173195 h 1161397"/>
              <a:gd name="connsiteX102" fmla="*/ 6507891 w 6884912"/>
              <a:gd name="connsiteY102" fmla="*/ 118474 h 1161397"/>
              <a:gd name="connsiteX103" fmla="*/ 6571807 w 6884912"/>
              <a:gd name="connsiteY103" fmla="*/ 98636 h 1161397"/>
              <a:gd name="connsiteX104" fmla="*/ 6671880 w 6884912"/>
              <a:gd name="connsiteY104" fmla="*/ 82931 h 1161397"/>
              <a:gd name="connsiteX105" fmla="*/ 6702266 w 6884912"/>
              <a:gd name="connsiteY105" fmla="*/ 75470 h 1161397"/>
              <a:gd name="connsiteX106" fmla="*/ 6845802 w 6884912"/>
              <a:gd name="connsiteY106" fmla="*/ 24496 h 1161397"/>
              <a:gd name="connsiteX107" fmla="*/ 6884912 w 6884912"/>
              <a:gd name="connsiteY10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12111 w 6884912"/>
              <a:gd name="connsiteY7" fmla="*/ 1085599 h 1161397"/>
              <a:gd name="connsiteX8" fmla="*/ 567875 w 6884912"/>
              <a:gd name="connsiteY8" fmla="*/ 1051976 h 1161397"/>
              <a:gd name="connsiteX9" fmla="*/ 601644 w 6884912"/>
              <a:gd name="connsiteY9" fmla="*/ 1003997 h 1161397"/>
              <a:gd name="connsiteX10" fmla="*/ 651408 w 6884912"/>
              <a:gd name="connsiteY10" fmla="*/ 984938 h 1161397"/>
              <a:gd name="connsiteX11" fmla="*/ 673197 w 6884912"/>
              <a:gd name="connsiteY11" fmla="*/ 1010060 h 1161397"/>
              <a:gd name="connsiteX12" fmla="*/ 723108 w 6884912"/>
              <a:gd name="connsiteY12" fmla="*/ 980081 h 1161397"/>
              <a:gd name="connsiteX13" fmla="*/ 797699 w 6884912"/>
              <a:gd name="connsiteY13" fmla="*/ 931362 h 1161397"/>
              <a:gd name="connsiteX14" fmla="*/ 843359 w 6884912"/>
              <a:gd name="connsiteY14" fmla="*/ 910894 h 1161397"/>
              <a:gd name="connsiteX15" fmla="*/ 965215 w 6884912"/>
              <a:gd name="connsiteY15" fmla="*/ 846701 h 1161397"/>
              <a:gd name="connsiteX16" fmla="*/ 1085080 w 6884912"/>
              <a:gd name="connsiteY16" fmla="*/ 776086 h 1161397"/>
              <a:gd name="connsiteX17" fmla="*/ 1131224 w 6884912"/>
              <a:gd name="connsiteY17" fmla="*/ 706160 h 1161397"/>
              <a:gd name="connsiteX18" fmla="*/ 1138051 w 6884912"/>
              <a:gd name="connsiteY18" fmla="*/ 702034 h 1161397"/>
              <a:gd name="connsiteX19" fmla="*/ 1158800 w 6884912"/>
              <a:gd name="connsiteY19" fmla="*/ 700004 h 1161397"/>
              <a:gd name="connsiteX20" fmla="*/ 1166947 w 6884912"/>
              <a:gd name="connsiteY20" fmla="*/ 700762 h 1161397"/>
              <a:gd name="connsiteX21" fmla="*/ 1178135 w 6884912"/>
              <a:gd name="connsiteY21" fmla="*/ 698631 h 1161397"/>
              <a:gd name="connsiteX22" fmla="*/ 1178301 w 6884912"/>
              <a:gd name="connsiteY22" fmla="*/ 698094 h 1161397"/>
              <a:gd name="connsiteX23" fmla="*/ 1188995 w 6884912"/>
              <a:gd name="connsiteY23" fmla="*/ 697048 h 1161397"/>
              <a:gd name="connsiteX24" fmla="*/ 1242716 w 6884912"/>
              <a:gd name="connsiteY24" fmla="*/ 698052 h 1161397"/>
              <a:gd name="connsiteX25" fmla="*/ 1299977 w 6884912"/>
              <a:gd name="connsiteY25" fmla="*/ 639196 h 1161397"/>
              <a:gd name="connsiteX26" fmla="*/ 1326190 w 6884912"/>
              <a:gd name="connsiteY26" fmla="*/ 625955 h 1161397"/>
              <a:gd name="connsiteX27" fmla="*/ 1339600 w 6884912"/>
              <a:gd name="connsiteY27" fmla="*/ 616295 h 1161397"/>
              <a:gd name="connsiteX28" fmla="*/ 1340054 w 6884912"/>
              <a:gd name="connsiteY28" fmla="*/ 614022 h 1161397"/>
              <a:gd name="connsiteX29" fmla="*/ 1391606 w 6884912"/>
              <a:gd name="connsiteY29" fmla="*/ 615229 h 1161397"/>
              <a:gd name="connsiteX30" fmla="*/ 1397565 w 6884912"/>
              <a:gd name="connsiteY30" fmla="*/ 611490 h 1161397"/>
              <a:gd name="connsiteX31" fmla="*/ 1432302 w 6884912"/>
              <a:gd name="connsiteY31" fmla="*/ 617267 h 1161397"/>
              <a:gd name="connsiteX32" fmla="*/ 1449644 w 6884912"/>
              <a:gd name="connsiteY32" fmla="*/ 617591 h 1161397"/>
              <a:gd name="connsiteX33" fmla="*/ 1455793 w 6884912"/>
              <a:gd name="connsiteY33" fmla="*/ 623174 h 1161397"/>
              <a:gd name="connsiteX34" fmla="*/ 1480758 w 6884912"/>
              <a:gd name="connsiteY34" fmla="*/ 620863 h 1161397"/>
              <a:gd name="connsiteX35" fmla="*/ 1483154 w 6884912"/>
              <a:gd name="connsiteY35" fmla="*/ 618527 h 1161397"/>
              <a:gd name="connsiteX36" fmla="*/ 1505495 w 6884912"/>
              <a:gd name="connsiteY36" fmla="*/ 624325 h 1161397"/>
              <a:gd name="connsiteX37" fmla="*/ 1526340 w 6884912"/>
              <a:gd name="connsiteY37" fmla="*/ 638496 h 1161397"/>
              <a:gd name="connsiteX38" fmla="*/ 1731986 w 6884912"/>
              <a:gd name="connsiteY38" fmla="*/ 589682 h 1161397"/>
              <a:gd name="connsiteX39" fmla="*/ 1927935 w 6884912"/>
              <a:gd name="connsiteY39" fmla="*/ 628540 h 1161397"/>
              <a:gd name="connsiteX40" fmla="*/ 2039075 w 6884912"/>
              <a:gd name="connsiteY40" fmla="*/ 599964 h 1161397"/>
              <a:gd name="connsiteX41" fmla="*/ 2066980 w 6884912"/>
              <a:gd name="connsiteY41" fmla="*/ 550413 h 1161397"/>
              <a:gd name="connsiteX42" fmla="*/ 2352236 w 6884912"/>
              <a:gd name="connsiteY42" fmla="*/ 519602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222191 w 6884912"/>
              <a:gd name="connsiteY56" fmla="*/ 307887 h 1161397"/>
              <a:gd name="connsiteX57" fmla="*/ 3227953 w 6884912"/>
              <a:gd name="connsiteY57" fmla="*/ 297650 h 1161397"/>
              <a:gd name="connsiteX58" fmla="*/ 3510042 w 6884912"/>
              <a:gd name="connsiteY58" fmla="*/ 311820 h 1161397"/>
              <a:gd name="connsiteX59" fmla="*/ 3626773 w 6884912"/>
              <a:gd name="connsiteY59" fmla="*/ 290452 h 1161397"/>
              <a:gd name="connsiteX60" fmla="*/ 3666217 w 6884912"/>
              <a:gd name="connsiteY60" fmla="*/ 273255 h 1161397"/>
              <a:gd name="connsiteX61" fmla="*/ 3732427 w 6884912"/>
              <a:gd name="connsiteY61" fmla="*/ 245039 h 1161397"/>
              <a:gd name="connsiteX62" fmla="*/ 3777022 w 6884912"/>
              <a:gd name="connsiteY62" fmla="*/ 200276 h 1161397"/>
              <a:gd name="connsiteX63" fmla="*/ 3791246 w 6884912"/>
              <a:gd name="connsiteY63" fmla="*/ 189996 h 1161397"/>
              <a:gd name="connsiteX64" fmla="*/ 3819864 w 6884912"/>
              <a:gd name="connsiteY64" fmla="*/ 194605 h 1161397"/>
              <a:gd name="connsiteX65" fmla="*/ 3830398 w 6884912"/>
              <a:gd name="connsiteY65" fmla="*/ 188383 h 1161397"/>
              <a:gd name="connsiteX66" fmla="*/ 3834360 w 6884912"/>
              <a:gd name="connsiteY66" fmla="*/ 188992 h 1161397"/>
              <a:gd name="connsiteX67" fmla="*/ 3843715 w 6884912"/>
              <a:gd name="connsiteY67" fmla="*/ 188752 h 1161397"/>
              <a:gd name="connsiteX68" fmla="*/ 3842609 w 6884912"/>
              <a:gd name="connsiteY68" fmla="*/ 197386 h 1161397"/>
              <a:gd name="connsiteX69" fmla="*/ 3853961 w 6884912"/>
              <a:gd name="connsiteY69" fmla="*/ 213380 h 1161397"/>
              <a:gd name="connsiteX70" fmla="*/ 3907640 w 6884912"/>
              <a:gd name="connsiteY70" fmla="*/ 207568 h 1161397"/>
              <a:gd name="connsiteX71" fmla="*/ 3910449 w 6884912"/>
              <a:gd name="connsiteY71" fmla="*/ 197808 h 1161397"/>
              <a:gd name="connsiteX72" fmla="*/ 3917197 w 6884912"/>
              <a:gd name="connsiteY72" fmla="*/ 196121 h 1161397"/>
              <a:gd name="connsiteX73" fmla="*/ 3922400 w 6884912"/>
              <a:gd name="connsiteY73" fmla="*/ 205056 h 1161397"/>
              <a:gd name="connsiteX74" fmla="*/ 4013061 w 6884912"/>
              <a:gd name="connsiteY74" fmla="*/ 224874 h 1161397"/>
              <a:gd name="connsiteX75" fmla="*/ 4220717 w 6884912"/>
              <a:gd name="connsiteY75" fmla="*/ 192946 h 1161397"/>
              <a:gd name="connsiteX76" fmla="*/ 4228802 w 6884912"/>
              <a:gd name="connsiteY76" fmla="*/ 201468 h 1161397"/>
              <a:gd name="connsiteX77" fmla="*/ 4289361 w 6884912"/>
              <a:gd name="connsiteY77" fmla="*/ 196642 h 1161397"/>
              <a:gd name="connsiteX78" fmla="*/ 4498913 w 6884912"/>
              <a:gd name="connsiteY78" fmla="*/ 118915 h 1161397"/>
              <a:gd name="connsiteX79" fmla="*/ 4617330 w 6884912"/>
              <a:gd name="connsiteY79" fmla="*/ 111163 h 1161397"/>
              <a:gd name="connsiteX80" fmla="*/ 4659778 w 6884912"/>
              <a:gd name="connsiteY80" fmla="*/ 118219 h 1161397"/>
              <a:gd name="connsiteX81" fmla="*/ 4730870 w 6884912"/>
              <a:gd name="connsiteY81" fmla="*/ 129432 h 1161397"/>
              <a:gd name="connsiteX82" fmla="*/ 4844073 w 6884912"/>
              <a:gd name="connsiteY82" fmla="*/ 161768 h 1161397"/>
              <a:gd name="connsiteX83" fmla="*/ 4856454 w 6884912"/>
              <a:gd name="connsiteY83" fmla="*/ 130488 h 1161397"/>
              <a:gd name="connsiteX84" fmla="*/ 4920038 w 6884912"/>
              <a:gd name="connsiteY84" fmla="*/ 140418 h 1161397"/>
              <a:gd name="connsiteX85" fmla="*/ 5016639 w 6884912"/>
              <a:gd name="connsiteY85" fmla="*/ 158905 h 1161397"/>
              <a:gd name="connsiteX86" fmla="*/ 5072009 w 6884912"/>
              <a:gd name="connsiteY86" fmla="*/ 161502 h 1161397"/>
              <a:gd name="connsiteX87" fmla="*/ 5223626 w 6884912"/>
              <a:gd name="connsiteY87" fmla="*/ 177356 h 1161397"/>
              <a:gd name="connsiteX88" fmla="*/ 5375773 w 6884912"/>
              <a:gd name="connsiteY88" fmla="*/ 199913 h 1161397"/>
              <a:gd name="connsiteX89" fmla="*/ 5467502 w 6884912"/>
              <a:gd name="connsiteY89" fmla="*/ 250963 h 1161397"/>
              <a:gd name="connsiteX90" fmla="*/ 5592395 w 6884912"/>
              <a:gd name="connsiteY90" fmla="*/ 265434 h 1161397"/>
              <a:gd name="connsiteX91" fmla="*/ 5613532 w 6884912"/>
              <a:gd name="connsiteY91" fmla="*/ 273379 h 1161397"/>
              <a:gd name="connsiteX92" fmla="*/ 5642173 w 6884912"/>
              <a:gd name="connsiteY92" fmla="*/ 266904 h 1161397"/>
              <a:gd name="connsiteX93" fmla="*/ 5756910 w 6884912"/>
              <a:gd name="connsiteY93" fmla="*/ 239211 h 1161397"/>
              <a:gd name="connsiteX94" fmla="*/ 5846667 w 6884912"/>
              <a:gd name="connsiteY94" fmla="*/ 201786 h 1161397"/>
              <a:gd name="connsiteX95" fmla="*/ 5960732 w 6884912"/>
              <a:gd name="connsiteY95" fmla="*/ 220708 h 1161397"/>
              <a:gd name="connsiteX96" fmla="*/ 6029542 w 6884912"/>
              <a:gd name="connsiteY96" fmla="*/ 210339 h 1161397"/>
              <a:gd name="connsiteX97" fmla="*/ 6141123 w 6884912"/>
              <a:gd name="connsiteY97" fmla="*/ 159923 h 1161397"/>
              <a:gd name="connsiteX98" fmla="*/ 6290640 w 6884912"/>
              <a:gd name="connsiteY98" fmla="*/ 167441 h 1161397"/>
              <a:gd name="connsiteX99" fmla="*/ 6322806 w 6884912"/>
              <a:gd name="connsiteY99" fmla="*/ 213293 h 1161397"/>
              <a:gd name="connsiteX100" fmla="*/ 6380420 w 6884912"/>
              <a:gd name="connsiteY100" fmla="*/ 173195 h 1161397"/>
              <a:gd name="connsiteX101" fmla="*/ 6507891 w 6884912"/>
              <a:gd name="connsiteY101" fmla="*/ 118474 h 1161397"/>
              <a:gd name="connsiteX102" fmla="*/ 6571807 w 6884912"/>
              <a:gd name="connsiteY102" fmla="*/ 98636 h 1161397"/>
              <a:gd name="connsiteX103" fmla="*/ 6671880 w 6884912"/>
              <a:gd name="connsiteY103" fmla="*/ 82931 h 1161397"/>
              <a:gd name="connsiteX104" fmla="*/ 6702266 w 6884912"/>
              <a:gd name="connsiteY104" fmla="*/ 75470 h 1161397"/>
              <a:gd name="connsiteX105" fmla="*/ 6845802 w 6884912"/>
              <a:gd name="connsiteY105" fmla="*/ 24496 h 1161397"/>
              <a:gd name="connsiteX106" fmla="*/ 6884912 w 6884912"/>
              <a:gd name="connsiteY10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67875 w 6884912"/>
              <a:gd name="connsiteY7" fmla="*/ 1051976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213420 w 6884912"/>
              <a:gd name="connsiteY6" fmla="*/ 1056868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242716 w 6884912"/>
              <a:gd name="connsiteY20" fmla="*/ 698052 h 1161397"/>
              <a:gd name="connsiteX21" fmla="*/ 1299977 w 6884912"/>
              <a:gd name="connsiteY21" fmla="*/ 639196 h 1161397"/>
              <a:gd name="connsiteX22" fmla="*/ 1326190 w 6884912"/>
              <a:gd name="connsiteY22" fmla="*/ 625955 h 1161397"/>
              <a:gd name="connsiteX23" fmla="*/ 1339600 w 6884912"/>
              <a:gd name="connsiteY23" fmla="*/ 616295 h 1161397"/>
              <a:gd name="connsiteX24" fmla="*/ 1340054 w 6884912"/>
              <a:gd name="connsiteY24" fmla="*/ 614022 h 1161397"/>
              <a:gd name="connsiteX25" fmla="*/ 1391606 w 6884912"/>
              <a:gd name="connsiteY25" fmla="*/ 615229 h 1161397"/>
              <a:gd name="connsiteX26" fmla="*/ 1397565 w 6884912"/>
              <a:gd name="connsiteY26" fmla="*/ 611490 h 1161397"/>
              <a:gd name="connsiteX27" fmla="*/ 1432302 w 6884912"/>
              <a:gd name="connsiteY27" fmla="*/ 617267 h 1161397"/>
              <a:gd name="connsiteX28" fmla="*/ 1449644 w 6884912"/>
              <a:gd name="connsiteY28" fmla="*/ 617591 h 1161397"/>
              <a:gd name="connsiteX29" fmla="*/ 1455793 w 6884912"/>
              <a:gd name="connsiteY29" fmla="*/ 623174 h 1161397"/>
              <a:gd name="connsiteX30" fmla="*/ 1480758 w 6884912"/>
              <a:gd name="connsiteY30" fmla="*/ 620863 h 1161397"/>
              <a:gd name="connsiteX31" fmla="*/ 1483154 w 6884912"/>
              <a:gd name="connsiteY31" fmla="*/ 618527 h 1161397"/>
              <a:gd name="connsiteX32" fmla="*/ 1505495 w 6884912"/>
              <a:gd name="connsiteY32" fmla="*/ 624325 h 1161397"/>
              <a:gd name="connsiteX33" fmla="*/ 1526340 w 6884912"/>
              <a:gd name="connsiteY33" fmla="*/ 638496 h 1161397"/>
              <a:gd name="connsiteX34" fmla="*/ 1731986 w 6884912"/>
              <a:gd name="connsiteY34" fmla="*/ 589682 h 1161397"/>
              <a:gd name="connsiteX35" fmla="*/ 1927935 w 6884912"/>
              <a:gd name="connsiteY35" fmla="*/ 628540 h 1161397"/>
              <a:gd name="connsiteX36" fmla="*/ 2039075 w 6884912"/>
              <a:gd name="connsiteY36" fmla="*/ 599964 h 1161397"/>
              <a:gd name="connsiteX37" fmla="*/ 2066980 w 6884912"/>
              <a:gd name="connsiteY37" fmla="*/ 550413 h 1161397"/>
              <a:gd name="connsiteX38" fmla="*/ 2352236 w 6884912"/>
              <a:gd name="connsiteY38" fmla="*/ 519602 h 1161397"/>
              <a:gd name="connsiteX39" fmla="*/ 2420791 w 6884912"/>
              <a:gd name="connsiteY39" fmla="*/ 492826 h 1161397"/>
              <a:gd name="connsiteX40" fmla="*/ 2489932 w 6884912"/>
              <a:gd name="connsiteY40" fmla="*/ 507864 h 1161397"/>
              <a:gd name="connsiteX41" fmla="*/ 2512917 w 6884912"/>
              <a:gd name="connsiteY41" fmla="*/ 489127 h 1161397"/>
              <a:gd name="connsiteX42" fmla="*/ 2516783 w 6884912"/>
              <a:gd name="connsiteY42" fmla="*/ 485473 h 1161397"/>
              <a:gd name="connsiteX43" fmla="*/ 2534360 w 6884912"/>
              <a:gd name="connsiteY43" fmla="*/ 480064 h 1161397"/>
              <a:gd name="connsiteX44" fmla="*/ 2536691 w 6884912"/>
              <a:gd name="connsiteY44" fmla="*/ 467018 h 1161397"/>
              <a:gd name="connsiteX45" fmla="*/ 2561265 w 6884912"/>
              <a:gd name="connsiteY45" fmla="*/ 450623 h 1161397"/>
              <a:gd name="connsiteX46" fmla="*/ 2594349 w 6884912"/>
              <a:gd name="connsiteY46" fmla="*/ 443884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222191 w 6884912"/>
              <a:gd name="connsiteY52" fmla="*/ 307887 h 1161397"/>
              <a:gd name="connsiteX53" fmla="*/ 3227953 w 6884912"/>
              <a:gd name="connsiteY53" fmla="*/ 297650 h 1161397"/>
              <a:gd name="connsiteX54" fmla="*/ 3510042 w 6884912"/>
              <a:gd name="connsiteY54" fmla="*/ 311820 h 1161397"/>
              <a:gd name="connsiteX55" fmla="*/ 3626773 w 6884912"/>
              <a:gd name="connsiteY55" fmla="*/ 290452 h 1161397"/>
              <a:gd name="connsiteX56" fmla="*/ 3666217 w 6884912"/>
              <a:gd name="connsiteY56" fmla="*/ 273255 h 1161397"/>
              <a:gd name="connsiteX57" fmla="*/ 3732427 w 6884912"/>
              <a:gd name="connsiteY57" fmla="*/ 245039 h 1161397"/>
              <a:gd name="connsiteX58" fmla="*/ 3777022 w 6884912"/>
              <a:gd name="connsiteY58" fmla="*/ 200276 h 1161397"/>
              <a:gd name="connsiteX59" fmla="*/ 3791246 w 6884912"/>
              <a:gd name="connsiteY59" fmla="*/ 189996 h 1161397"/>
              <a:gd name="connsiteX60" fmla="*/ 3819864 w 6884912"/>
              <a:gd name="connsiteY60" fmla="*/ 194605 h 1161397"/>
              <a:gd name="connsiteX61" fmla="*/ 3830398 w 6884912"/>
              <a:gd name="connsiteY61" fmla="*/ 188383 h 1161397"/>
              <a:gd name="connsiteX62" fmla="*/ 3834360 w 6884912"/>
              <a:gd name="connsiteY62" fmla="*/ 188992 h 1161397"/>
              <a:gd name="connsiteX63" fmla="*/ 3843715 w 6884912"/>
              <a:gd name="connsiteY63" fmla="*/ 188752 h 1161397"/>
              <a:gd name="connsiteX64" fmla="*/ 3842609 w 6884912"/>
              <a:gd name="connsiteY64" fmla="*/ 197386 h 1161397"/>
              <a:gd name="connsiteX65" fmla="*/ 3853961 w 6884912"/>
              <a:gd name="connsiteY65" fmla="*/ 213380 h 1161397"/>
              <a:gd name="connsiteX66" fmla="*/ 3907640 w 6884912"/>
              <a:gd name="connsiteY66" fmla="*/ 207568 h 1161397"/>
              <a:gd name="connsiteX67" fmla="*/ 3910449 w 6884912"/>
              <a:gd name="connsiteY67" fmla="*/ 197808 h 1161397"/>
              <a:gd name="connsiteX68" fmla="*/ 3917197 w 6884912"/>
              <a:gd name="connsiteY68" fmla="*/ 196121 h 1161397"/>
              <a:gd name="connsiteX69" fmla="*/ 3922400 w 6884912"/>
              <a:gd name="connsiteY69" fmla="*/ 205056 h 1161397"/>
              <a:gd name="connsiteX70" fmla="*/ 4013061 w 6884912"/>
              <a:gd name="connsiteY70" fmla="*/ 224874 h 1161397"/>
              <a:gd name="connsiteX71" fmla="*/ 4220717 w 6884912"/>
              <a:gd name="connsiteY71" fmla="*/ 192946 h 1161397"/>
              <a:gd name="connsiteX72" fmla="*/ 4228802 w 6884912"/>
              <a:gd name="connsiteY72" fmla="*/ 201468 h 1161397"/>
              <a:gd name="connsiteX73" fmla="*/ 4289361 w 6884912"/>
              <a:gd name="connsiteY73" fmla="*/ 196642 h 1161397"/>
              <a:gd name="connsiteX74" fmla="*/ 4498913 w 6884912"/>
              <a:gd name="connsiteY74" fmla="*/ 118915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844073 w 6884912"/>
              <a:gd name="connsiteY78" fmla="*/ 161768 h 1161397"/>
              <a:gd name="connsiteX79" fmla="*/ 4856454 w 6884912"/>
              <a:gd name="connsiteY79" fmla="*/ 130488 h 1161397"/>
              <a:gd name="connsiteX80" fmla="*/ 4920038 w 6884912"/>
              <a:gd name="connsiteY80" fmla="*/ 140418 h 1161397"/>
              <a:gd name="connsiteX81" fmla="*/ 5016639 w 6884912"/>
              <a:gd name="connsiteY81" fmla="*/ 158905 h 1161397"/>
              <a:gd name="connsiteX82" fmla="*/ 5072009 w 6884912"/>
              <a:gd name="connsiteY82" fmla="*/ 161502 h 1161397"/>
              <a:gd name="connsiteX83" fmla="*/ 5223626 w 6884912"/>
              <a:gd name="connsiteY83" fmla="*/ 177356 h 1161397"/>
              <a:gd name="connsiteX84" fmla="*/ 5375773 w 6884912"/>
              <a:gd name="connsiteY84" fmla="*/ 199913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141123 w 6884912"/>
              <a:gd name="connsiteY93" fmla="*/ 159923 h 1161397"/>
              <a:gd name="connsiteX94" fmla="*/ 6290640 w 6884912"/>
              <a:gd name="connsiteY94" fmla="*/ 167441 h 1161397"/>
              <a:gd name="connsiteX95" fmla="*/ 6322806 w 6884912"/>
              <a:gd name="connsiteY95" fmla="*/ 213293 h 1161397"/>
              <a:gd name="connsiteX96" fmla="*/ 6380420 w 6884912"/>
              <a:gd name="connsiteY96" fmla="*/ 173195 h 1161397"/>
              <a:gd name="connsiteX97" fmla="*/ 6507891 w 6884912"/>
              <a:gd name="connsiteY97" fmla="*/ 118474 h 1161397"/>
              <a:gd name="connsiteX98" fmla="*/ 6571807 w 6884912"/>
              <a:gd name="connsiteY98" fmla="*/ 98636 h 1161397"/>
              <a:gd name="connsiteX99" fmla="*/ 6671880 w 6884912"/>
              <a:gd name="connsiteY99" fmla="*/ 82931 h 1161397"/>
              <a:gd name="connsiteX100" fmla="*/ 6702266 w 6884912"/>
              <a:gd name="connsiteY100" fmla="*/ 75470 h 1161397"/>
              <a:gd name="connsiteX101" fmla="*/ 6845802 w 6884912"/>
              <a:gd name="connsiteY101" fmla="*/ 24496 h 1161397"/>
              <a:gd name="connsiteX102" fmla="*/ 6884912 w 6884912"/>
              <a:gd name="connsiteY10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66947 w 6884912"/>
              <a:gd name="connsiteY16" fmla="*/ 700762 h 1161397"/>
              <a:gd name="connsiteX17" fmla="*/ 1178135 w 6884912"/>
              <a:gd name="connsiteY17" fmla="*/ 698631 h 1161397"/>
              <a:gd name="connsiteX18" fmla="*/ 1178301 w 6884912"/>
              <a:gd name="connsiteY18" fmla="*/ 698094 h 1161397"/>
              <a:gd name="connsiteX19" fmla="*/ 1242716 w 6884912"/>
              <a:gd name="connsiteY19" fmla="*/ 698052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40054 w 6884912"/>
              <a:gd name="connsiteY23" fmla="*/ 614022 h 1161397"/>
              <a:gd name="connsiteX24" fmla="*/ 1391606 w 6884912"/>
              <a:gd name="connsiteY24" fmla="*/ 615229 h 1161397"/>
              <a:gd name="connsiteX25" fmla="*/ 1397565 w 6884912"/>
              <a:gd name="connsiteY25" fmla="*/ 611490 h 1161397"/>
              <a:gd name="connsiteX26" fmla="*/ 1432302 w 6884912"/>
              <a:gd name="connsiteY26" fmla="*/ 617267 h 1161397"/>
              <a:gd name="connsiteX27" fmla="*/ 1449644 w 6884912"/>
              <a:gd name="connsiteY27" fmla="*/ 617591 h 1161397"/>
              <a:gd name="connsiteX28" fmla="*/ 1455793 w 6884912"/>
              <a:gd name="connsiteY28" fmla="*/ 623174 h 1161397"/>
              <a:gd name="connsiteX29" fmla="*/ 1480758 w 6884912"/>
              <a:gd name="connsiteY29" fmla="*/ 620863 h 1161397"/>
              <a:gd name="connsiteX30" fmla="*/ 1483154 w 6884912"/>
              <a:gd name="connsiteY30" fmla="*/ 618527 h 1161397"/>
              <a:gd name="connsiteX31" fmla="*/ 1505495 w 6884912"/>
              <a:gd name="connsiteY31" fmla="*/ 624325 h 1161397"/>
              <a:gd name="connsiteX32" fmla="*/ 1526340 w 6884912"/>
              <a:gd name="connsiteY32" fmla="*/ 638496 h 1161397"/>
              <a:gd name="connsiteX33" fmla="*/ 1731986 w 6884912"/>
              <a:gd name="connsiteY33" fmla="*/ 589682 h 1161397"/>
              <a:gd name="connsiteX34" fmla="*/ 1927935 w 6884912"/>
              <a:gd name="connsiteY34" fmla="*/ 628540 h 1161397"/>
              <a:gd name="connsiteX35" fmla="*/ 2039075 w 6884912"/>
              <a:gd name="connsiteY35" fmla="*/ 599964 h 1161397"/>
              <a:gd name="connsiteX36" fmla="*/ 2066980 w 6884912"/>
              <a:gd name="connsiteY36" fmla="*/ 550413 h 1161397"/>
              <a:gd name="connsiteX37" fmla="*/ 2352236 w 6884912"/>
              <a:gd name="connsiteY37" fmla="*/ 519602 h 1161397"/>
              <a:gd name="connsiteX38" fmla="*/ 2420791 w 6884912"/>
              <a:gd name="connsiteY38" fmla="*/ 492826 h 1161397"/>
              <a:gd name="connsiteX39" fmla="*/ 2489932 w 6884912"/>
              <a:gd name="connsiteY39" fmla="*/ 507864 h 1161397"/>
              <a:gd name="connsiteX40" fmla="*/ 2512917 w 6884912"/>
              <a:gd name="connsiteY40" fmla="*/ 489127 h 1161397"/>
              <a:gd name="connsiteX41" fmla="*/ 2516783 w 6884912"/>
              <a:gd name="connsiteY41" fmla="*/ 485473 h 1161397"/>
              <a:gd name="connsiteX42" fmla="*/ 2534360 w 6884912"/>
              <a:gd name="connsiteY42" fmla="*/ 480064 h 1161397"/>
              <a:gd name="connsiteX43" fmla="*/ 2536691 w 6884912"/>
              <a:gd name="connsiteY43" fmla="*/ 467018 h 1161397"/>
              <a:gd name="connsiteX44" fmla="*/ 2561265 w 6884912"/>
              <a:gd name="connsiteY44" fmla="*/ 450623 h 1161397"/>
              <a:gd name="connsiteX45" fmla="*/ 2594349 w 6884912"/>
              <a:gd name="connsiteY45" fmla="*/ 443884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222191 w 6884912"/>
              <a:gd name="connsiteY51" fmla="*/ 307887 h 1161397"/>
              <a:gd name="connsiteX52" fmla="*/ 3227953 w 6884912"/>
              <a:gd name="connsiteY52" fmla="*/ 297650 h 1161397"/>
              <a:gd name="connsiteX53" fmla="*/ 3510042 w 6884912"/>
              <a:gd name="connsiteY53" fmla="*/ 311820 h 1161397"/>
              <a:gd name="connsiteX54" fmla="*/ 3626773 w 6884912"/>
              <a:gd name="connsiteY54" fmla="*/ 290452 h 1161397"/>
              <a:gd name="connsiteX55" fmla="*/ 3666217 w 6884912"/>
              <a:gd name="connsiteY55" fmla="*/ 273255 h 1161397"/>
              <a:gd name="connsiteX56" fmla="*/ 3732427 w 6884912"/>
              <a:gd name="connsiteY56" fmla="*/ 245039 h 1161397"/>
              <a:gd name="connsiteX57" fmla="*/ 3777022 w 6884912"/>
              <a:gd name="connsiteY57" fmla="*/ 200276 h 1161397"/>
              <a:gd name="connsiteX58" fmla="*/ 3791246 w 6884912"/>
              <a:gd name="connsiteY58" fmla="*/ 189996 h 1161397"/>
              <a:gd name="connsiteX59" fmla="*/ 3819864 w 6884912"/>
              <a:gd name="connsiteY59" fmla="*/ 194605 h 1161397"/>
              <a:gd name="connsiteX60" fmla="*/ 3830398 w 6884912"/>
              <a:gd name="connsiteY60" fmla="*/ 188383 h 1161397"/>
              <a:gd name="connsiteX61" fmla="*/ 3834360 w 6884912"/>
              <a:gd name="connsiteY61" fmla="*/ 188992 h 1161397"/>
              <a:gd name="connsiteX62" fmla="*/ 3843715 w 6884912"/>
              <a:gd name="connsiteY62" fmla="*/ 188752 h 1161397"/>
              <a:gd name="connsiteX63" fmla="*/ 3842609 w 6884912"/>
              <a:gd name="connsiteY63" fmla="*/ 197386 h 1161397"/>
              <a:gd name="connsiteX64" fmla="*/ 3853961 w 6884912"/>
              <a:gd name="connsiteY64" fmla="*/ 213380 h 1161397"/>
              <a:gd name="connsiteX65" fmla="*/ 3907640 w 6884912"/>
              <a:gd name="connsiteY65" fmla="*/ 207568 h 1161397"/>
              <a:gd name="connsiteX66" fmla="*/ 3910449 w 6884912"/>
              <a:gd name="connsiteY66" fmla="*/ 197808 h 1161397"/>
              <a:gd name="connsiteX67" fmla="*/ 3917197 w 6884912"/>
              <a:gd name="connsiteY67" fmla="*/ 196121 h 1161397"/>
              <a:gd name="connsiteX68" fmla="*/ 3922400 w 6884912"/>
              <a:gd name="connsiteY68" fmla="*/ 205056 h 1161397"/>
              <a:gd name="connsiteX69" fmla="*/ 4013061 w 6884912"/>
              <a:gd name="connsiteY69" fmla="*/ 224874 h 1161397"/>
              <a:gd name="connsiteX70" fmla="*/ 4220717 w 6884912"/>
              <a:gd name="connsiteY70" fmla="*/ 192946 h 1161397"/>
              <a:gd name="connsiteX71" fmla="*/ 4228802 w 6884912"/>
              <a:gd name="connsiteY71" fmla="*/ 201468 h 1161397"/>
              <a:gd name="connsiteX72" fmla="*/ 4289361 w 6884912"/>
              <a:gd name="connsiteY72" fmla="*/ 196642 h 1161397"/>
              <a:gd name="connsiteX73" fmla="*/ 4498913 w 6884912"/>
              <a:gd name="connsiteY73" fmla="*/ 118915 h 1161397"/>
              <a:gd name="connsiteX74" fmla="*/ 4617330 w 6884912"/>
              <a:gd name="connsiteY74" fmla="*/ 111163 h 1161397"/>
              <a:gd name="connsiteX75" fmla="*/ 4659778 w 6884912"/>
              <a:gd name="connsiteY75" fmla="*/ 118219 h 1161397"/>
              <a:gd name="connsiteX76" fmla="*/ 4730870 w 6884912"/>
              <a:gd name="connsiteY76" fmla="*/ 129432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375773 w 6884912"/>
              <a:gd name="connsiteY83" fmla="*/ 199913 h 1161397"/>
              <a:gd name="connsiteX84" fmla="*/ 5467502 w 6884912"/>
              <a:gd name="connsiteY84" fmla="*/ 250963 h 1161397"/>
              <a:gd name="connsiteX85" fmla="*/ 5592395 w 6884912"/>
              <a:gd name="connsiteY85" fmla="*/ 265434 h 1161397"/>
              <a:gd name="connsiteX86" fmla="*/ 5613532 w 6884912"/>
              <a:gd name="connsiteY86" fmla="*/ 273379 h 1161397"/>
              <a:gd name="connsiteX87" fmla="*/ 5642173 w 6884912"/>
              <a:gd name="connsiteY87" fmla="*/ 266904 h 1161397"/>
              <a:gd name="connsiteX88" fmla="*/ 5756910 w 6884912"/>
              <a:gd name="connsiteY88" fmla="*/ 239211 h 1161397"/>
              <a:gd name="connsiteX89" fmla="*/ 5846667 w 6884912"/>
              <a:gd name="connsiteY89" fmla="*/ 201786 h 1161397"/>
              <a:gd name="connsiteX90" fmla="*/ 5960732 w 6884912"/>
              <a:gd name="connsiteY90" fmla="*/ 220708 h 1161397"/>
              <a:gd name="connsiteX91" fmla="*/ 6029542 w 6884912"/>
              <a:gd name="connsiteY91" fmla="*/ 210339 h 1161397"/>
              <a:gd name="connsiteX92" fmla="*/ 6141123 w 6884912"/>
              <a:gd name="connsiteY92" fmla="*/ 159923 h 1161397"/>
              <a:gd name="connsiteX93" fmla="*/ 6290640 w 6884912"/>
              <a:gd name="connsiteY93" fmla="*/ 167441 h 1161397"/>
              <a:gd name="connsiteX94" fmla="*/ 6322806 w 6884912"/>
              <a:gd name="connsiteY94" fmla="*/ 213293 h 1161397"/>
              <a:gd name="connsiteX95" fmla="*/ 6380420 w 6884912"/>
              <a:gd name="connsiteY95" fmla="*/ 173195 h 1161397"/>
              <a:gd name="connsiteX96" fmla="*/ 6507891 w 6884912"/>
              <a:gd name="connsiteY96" fmla="*/ 118474 h 1161397"/>
              <a:gd name="connsiteX97" fmla="*/ 6571807 w 6884912"/>
              <a:gd name="connsiteY97" fmla="*/ 98636 h 1161397"/>
              <a:gd name="connsiteX98" fmla="*/ 6671880 w 6884912"/>
              <a:gd name="connsiteY98" fmla="*/ 82931 h 1161397"/>
              <a:gd name="connsiteX99" fmla="*/ 6702266 w 6884912"/>
              <a:gd name="connsiteY99" fmla="*/ 75470 h 1161397"/>
              <a:gd name="connsiteX100" fmla="*/ 6845802 w 6884912"/>
              <a:gd name="connsiteY100" fmla="*/ 24496 h 1161397"/>
              <a:gd name="connsiteX101" fmla="*/ 6884912 w 6884912"/>
              <a:gd name="connsiteY10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78135 w 6884912"/>
              <a:gd name="connsiteY16" fmla="*/ 698631 h 1161397"/>
              <a:gd name="connsiteX17" fmla="*/ 1178301 w 6884912"/>
              <a:gd name="connsiteY17" fmla="*/ 698094 h 1161397"/>
              <a:gd name="connsiteX18" fmla="*/ 1242716 w 6884912"/>
              <a:gd name="connsiteY18" fmla="*/ 698052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40054 w 6884912"/>
              <a:gd name="connsiteY22" fmla="*/ 614022 h 1161397"/>
              <a:gd name="connsiteX23" fmla="*/ 1391606 w 6884912"/>
              <a:gd name="connsiteY23" fmla="*/ 615229 h 1161397"/>
              <a:gd name="connsiteX24" fmla="*/ 1397565 w 6884912"/>
              <a:gd name="connsiteY24" fmla="*/ 611490 h 1161397"/>
              <a:gd name="connsiteX25" fmla="*/ 1432302 w 6884912"/>
              <a:gd name="connsiteY25" fmla="*/ 617267 h 1161397"/>
              <a:gd name="connsiteX26" fmla="*/ 1449644 w 6884912"/>
              <a:gd name="connsiteY26" fmla="*/ 617591 h 1161397"/>
              <a:gd name="connsiteX27" fmla="*/ 1455793 w 6884912"/>
              <a:gd name="connsiteY27" fmla="*/ 623174 h 1161397"/>
              <a:gd name="connsiteX28" fmla="*/ 1480758 w 6884912"/>
              <a:gd name="connsiteY28" fmla="*/ 620863 h 1161397"/>
              <a:gd name="connsiteX29" fmla="*/ 1483154 w 6884912"/>
              <a:gd name="connsiteY29" fmla="*/ 618527 h 1161397"/>
              <a:gd name="connsiteX30" fmla="*/ 1505495 w 6884912"/>
              <a:gd name="connsiteY30" fmla="*/ 624325 h 1161397"/>
              <a:gd name="connsiteX31" fmla="*/ 1526340 w 6884912"/>
              <a:gd name="connsiteY31" fmla="*/ 638496 h 1161397"/>
              <a:gd name="connsiteX32" fmla="*/ 1731986 w 6884912"/>
              <a:gd name="connsiteY32" fmla="*/ 589682 h 1161397"/>
              <a:gd name="connsiteX33" fmla="*/ 1927935 w 6884912"/>
              <a:gd name="connsiteY33" fmla="*/ 628540 h 1161397"/>
              <a:gd name="connsiteX34" fmla="*/ 2039075 w 6884912"/>
              <a:gd name="connsiteY34" fmla="*/ 599964 h 1161397"/>
              <a:gd name="connsiteX35" fmla="*/ 2066980 w 6884912"/>
              <a:gd name="connsiteY35" fmla="*/ 550413 h 1161397"/>
              <a:gd name="connsiteX36" fmla="*/ 2352236 w 6884912"/>
              <a:gd name="connsiteY36" fmla="*/ 519602 h 1161397"/>
              <a:gd name="connsiteX37" fmla="*/ 2420791 w 6884912"/>
              <a:gd name="connsiteY37" fmla="*/ 492826 h 1161397"/>
              <a:gd name="connsiteX38" fmla="*/ 2489932 w 6884912"/>
              <a:gd name="connsiteY38" fmla="*/ 507864 h 1161397"/>
              <a:gd name="connsiteX39" fmla="*/ 2512917 w 6884912"/>
              <a:gd name="connsiteY39" fmla="*/ 489127 h 1161397"/>
              <a:gd name="connsiteX40" fmla="*/ 2516783 w 6884912"/>
              <a:gd name="connsiteY40" fmla="*/ 485473 h 1161397"/>
              <a:gd name="connsiteX41" fmla="*/ 2534360 w 6884912"/>
              <a:gd name="connsiteY41" fmla="*/ 480064 h 1161397"/>
              <a:gd name="connsiteX42" fmla="*/ 2536691 w 6884912"/>
              <a:gd name="connsiteY42" fmla="*/ 467018 h 1161397"/>
              <a:gd name="connsiteX43" fmla="*/ 2561265 w 6884912"/>
              <a:gd name="connsiteY43" fmla="*/ 450623 h 1161397"/>
              <a:gd name="connsiteX44" fmla="*/ 2594349 w 6884912"/>
              <a:gd name="connsiteY44" fmla="*/ 443884 h 1161397"/>
              <a:gd name="connsiteX45" fmla="*/ 2754324 w 6884912"/>
              <a:gd name="connsiteY45" fmla="*/ 424766 h 1161397"/>
              <a:gd name="connsiteX46" fmla="*/ 2848470 w 6884912"/>
              <a:gd name="connsiteY46" fmla="*/ 405966 h 1161397"/>
              <a:gd name="connsiteX47" fmla="*/ 2881772 w 6884912"/>
              <a:gd name="connsiteY47" fmla="*/ 387260 h 1161397"/>
              <a:gd name="connsiteX48" fmla="*/ 2929932 w 6884912"/>
              <a:gd name="connsiteY48" fmla="*/ 368912 h 1161397"/>
              <a:gd name="connsiteX49" fmla="*/ 3013020 w 6884912"/>
              <a:gd name="connsiteY49" fmla="*/ 327578 h 1161397"/>
              <a:gd name="connsiteX50" fmla="*/ 3222191 w 6884912"/>
              <a:gd name="connsiteY50" fmla="*/ 307887 h 1161397"/>
              <a:gd name="connsiteX51" fmla="*/ 3227953 w 6884912"/>
              <a:gd name="connsiteY51" fmla="*/ 297650 h 1161397"/>
              <a:gd name="connsiteX52" fmla="*/ 3510042 w 6884912"/>
              <a:gd name="connsiteY52" fmla="*/ 311820 h 1161397"/>
              <a:gd name="connsiteX53" fmla="*/ 3626773 w 6884912"/>
              <a:gd name="connsiteY53" fmla="*/ 290452 h 1161397"/>
              <a:gd name="connsiteX54" fmla="*/ 3666217 w 6884912"/>
              <a:gd name="connsiteY54" fmla="*/ 273255 h 1161397"/>
              <a:gd name="connsiteX55" fmla="*/ 3732427 w 6884912"/>
              <a:gd name="connsiteY55" fmla="*/ 245039 h 1161397"/>
              <a:gd name="connsiteX56" fmla="*/ 3777022 w 6884912"/>
              <a:gd name="connsiteY56" fmla="*/ 200276 h 1161397"/>
              <a:gd name="connsiteX57" fmla="*/ 3791246 w 6884912"/>
              <a:gd name="connsiteY57" fmla="*/ 189996 h 1161397"/>
              <a:gd name="connsiteX58" fmla="*/ 3819864 w 6884912"/>
              <a:gd name="connsiteY58" fmla="*/ 194605 h 1161397"/>
              <a:gd name="connsiteX59" fmla="*/ 3830398 w 6884912"/>
              <a:gd name="connsiteY59" fmla="*/ 188383 h 1161397"/>
              <a:gd name="connsiteX60" fmla="*/ 3834360 w 6884912"/>
              <a:gd name="connsiteY60" fmla="*/ 188992 h 1161397"/>
              <a:gd name="connsiteX61" fmla="*/ 3843715 w 6884912"/>
              <a:gd name="connsiteY61" fmla="*/ 188752 h 1161397"/>
              <a:gd name="connsiteX62" fmla="*/ 3842609 w 6884912"/>
              <a:gd name="connsiteY62" fmla="*/ 197386 h 1161397"/>
              <a:gd name="connsiteX63" fmla="*/ 3853961 w 6884912"/>
              <a:gd name="connsiteY63" fmla="*/ 213380 h 1161397"/>
              <a:gd name="connsiteX64" fmla="*/ 3907640 w 6884912"/>
              <a:gd name="connsiteY64" fmla="*/ 207568 h 1161397"/>
              <a:gd name="connsiteX65" fmla="*/ 3910449 w 6884912"/>
              <a:gd name="connsiteY65" fmla="*/ 197808 h 1161397"/>
              <a:gd name="connsiteX66" fmla="*/ 3917197 w 6884912"/>
              <a:gd name="connsiteY66" fmla="*/ 196121 h 1161397"/>
              <a:gd name="connsiteX67" fmla="*/ 3922400 w 6884912"/>
              <a:gd name="connsiteY67" fmla="*/ 205056 h 1161397"/>
              <a:gd name="connsiteX68" fmla="*/ 4013061 w 6884912"/>
              <a:gd name="connsiteY68" fmla="*/ 224874 h 1161397"/>
              <a:gd name="connsiteX69" fmla="*/ 4220717 w 6884912"/>
              <a:gd name="connsiteY69" fmla="*/ 192946 h 1161397"/>
              <a:gd name="connsiteX70" fmla="*/ 4228802 w 6884912"/>
              <a:gd name="connsiteY70" fmla="*/ 201468 h 1161397"/>
              <a:gd name="connsiteX71" fmla="*/ 4289361 w 6884912"/>
              <a:gd name="connsiteY71" fmla="*/ 196642 h 1161397"/>
              <a:gd name="connsiteX72" fmla="*/ 4498913 w 6884912"/>
              <a:gd name="connsiteY72" fmla="*/ 118915 h 1161397"/>
              <a:gd name="connsiteX73" fmla="*/ 4617330 w 6884912"/>
              <a:gd name="connsiteY73" fmla="*/ 111163 h 1161397"/>
              <a:gd name="connsiteX74" fmla="*/ 4659778 w 6884912"/>
              <a:gd name="connsiteY74" fmla="*/ 118219 h 1161397"/>
              <a:gd name="connsiteX75" fmla="*/ 4730870 w 6884912"/>
              <a:gd name="connsiteY75" fmla="*/ 129432 h 1161397"/>
              <a:gd name="connsiteX76" fmla="*/ 4844073 w 6884912"/>
              <a:gd name="connsiteY76" fmla="*/ 161768 h 1161397"/>
              <a:gd name="connsiteX77" fmla="*/ 4856454 w 6884912"/>
              <a:gd name="connsiteY77" fmla="*/ 130488 h 1161397"/>
              <a:gd name="connsiteX78" fmla="*/ 4920038 w 6884912"/>
              <a:gd name="connsiteY78" fmla="*/ 140418 h 1161397"/>
              <a:gd name="connsiteX79" fmla="*/ 5016639 w 6884912"/>
              <a:gd name="connsiteY79" fmla="*/ 158905 h 1161397"/>
              <a:gd name="connsiteX80" fmla="*/ 5072009 w 6884912"/>
              <a:gd name="connsiteY80" fmla="*/ 161502 h 1161397"/>
              <a:gd name="connsiteX81" fmla="*/ 5223626 w 6884912"/>
              <a:gd name="connsiteY81" fmla="*/ 177356 h 1161397"/>
              <a:gd name="connsiteX82" fmla="*/ 5375773 w 6884912"/>
              <a:gd name="connsiteY82" fmla="*/ 199913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5960732 w 6884912"/>
              <a:gd name="connsiteY89" fmla="*/ 220708 h 1161397"/>
              <a:gd name="connsiteX90" fmla="*/ 6029542 w 6884912"/>
              <a:gd name="connsiteY90" fmla="*/ 210339 h 1161397"/>
              <a:gd name="connsiteX91" fmla="*/ 6141123 w 6884912"/>
              <a:gd name="connsiteY91" fmla="*/ 159923 h 1161397"/>
              <a:gd name="connsiteX92" fmla="*/ 6290640 w 6884912"/>
              <a:gd name="connsiteY92" fmla="*/ 167441 h 1161397"/>
              <a:gd name="connsiteX93" fmla="*/ 6322806 w 6884912"/>
              <a:gd name="connsiteY93" fmla="*/ 213293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178301 w 6884912"/>
              <a:gd name="connsiteY16" fmla="*/ 698094 h 1161397"/>
              <a:gd name="connsiteX17" fmla="*/ 1242716 w 6884912"/>
              <a:gd name="connsiteY17" fmla="*/ 698052 h 1161397"/>
              <a:gd name="connsiteX18" fmla="*/ 1299977 w 6884912"/>
              <a:gd name="connsiteY18" fmla="*/ 639196 h 1161397"/>
              <a:gd name="connsiteX19" fmla="*/ 1326190 w 6884912"/>
              <a:gd name="connsiteY19" fmla="*/ 625955 h 1161397"/>
              <a:gd name="connsiteX20" fmla="*/ 1339600 w 6884912"/>
              <a:gd name="connsiteY20" fmla="*/ 616295 h 1161397"/>
              <a:gd name="connsiteX21" fmla="*/ 1340054 w 6884912"/>
              <a:gd name="connsiteY21" fmla="*/ 614022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26340 w 6884912"/>
              <a:gd name="connsiteY30" fmla="*/ 638496 h 1161397"/>
              <a:gd name="connsiteX31" fmla="*/ 1731986 w 6884912"/>
              <a:gd name="connsiteY31" fmla="*/ 589682 h 1161397"/>
              <a:gd name="connsiteX32" fmla="*/ 1927935 w 6884912"/>
              <a:gd name="connsiteY32" fmla="*/ 628540 h 1161397"/>
              <a:gd name="connsiteX33" fmla="*/ 2039075 w 6884912"/>
              <a:gd name="connsiteY33" fmla="*/ 599964 h 1161397"/>
              <a:gd name="connsiteX34" fmla="*/ 2066980 w 6884912"/>
              <a:gd name="connsiteY34" fmla="*/ 550413 h 1161397"/>
              <a:gd name="connsiteX35" fmla="*/ 2352236 w 6884912"/>
              <a:gd name="connsiteY35" fmla="*/ 519602 h 1161397"/>
              <a:gd name="connsiteX36" fmla="*/ 2420791 w 6884912"/>
              <a:gd name="connsiteY36" fmla="*/ 492826 h 1161397"/>
              <a:gd name="connsiteX37" fmla="*/ 2489932 w 6884912"/>
              <a:gd name="connsiteY37" fmla="*/ 507864 h 1161397"/>
              <a:gd name="connsiteX38" fmla="*/ 2512917 w 6884912"/>
              <a:gd name="connsiteY38" fmla="*/ 489127 h 1161397"/>
              <a:gd name="connsiteX39" fmla="*/ 2516783 w 6884912"/>
              <a:gd name="connsiteY39" fmla="*/ 485473 h 1161397"/>
              <a:gd name="connsiteX40" fmla="*/ 2534360 w 6884912"/>
              <a:gd name="connsiteY40" fmla="*/ 480064 h 1161397"/>
              <a:gd name="connsiteX41" fmla="*/ 2536691 w 6884912"/>
              <a:gd name="connsiteY41" fmla="*/ 467018 h 1161397"/>
              <a:gd name="connsiteX42" fmla="*/ 2561265 w 6884912"/>
              <a:gd name="connsiteY42" fmla="*/ 450623 h 1161397"/>
              <a:gd name="connsiteX43" fmla="*/ 2594349 w 6884912"/>
              <a:gd name="connsiteY43" fmla="*/ 443884 h 1161397"/>
              <a:gd name="connsiteX44" fmla="*/ 2754324 w 6884912"/>
              <a:gd name="connsiteY44" fmla="*/ 424766 h 1161397"/>
              <a:gd name="connsiteX45" fmla="*/ 2848470 w 6884912"/>
              <a:gd name="connsiteY45" fmla="*/ 405966 h 1161397"/>
              <a:gd name="connsiteX46" fmla="*/ 2881772 w 6884912"/>
              <a:gd name="connsiteY46" fmla="*/ 387260 h 1161397"/>
              <a:gd name="connsiteX47" fmla="*/ 2929932 w 6884912"/>
              <a:gd name="connsiteY47" fmla="*/ 368912 h 1161397"/>
              <a:gd name="connsiteX48" fmla="*/ 3013020 w 6884912"/>
              <a:gd name="connsiteY48" fmla="*/ 327578 h 1161397"/>
              <a:gd name="connsiteX49" fmla="*/ 3222191 w 6884912"/>
              <a:gd name="connsiteY49" fmla="*/ 307887 h 1161397"/>
              <a:gd name="connsiteX50" fmla="*/ 3227953 w 6884912"/>
              <a:gd name="connsiteY50" fmla="*/ 297650 h 1161397"/>
              <a:gd name="connsiteX51" fmla="*/ 3510042 w 6884912"/>
              <a:gd name="connsiteY51" fmla="*/ 311820 h 1161397"/>
              <a:gd name="connsiteX52" fmla="*/ 3626773 w 6884912"/>
              <a:gd name="connsiteY52" fmla="*/ 290452 h 1161397"/>
              <a:gd name="connsiteX53" fmla="*/ 3666217 w 6884912"/>
              <a:gd name="connsiteY53" fmla="*/ 273255 h 1161397"/>
              <a:gd name="connsiteX54" fmla="*/ 3732427 w 6884912"/>
              <a:gd name="connsiteY54" fmla="*/ 245039 h 1161397"/>
              <a:gd name="connsiteX55" fmla="*/ 3777022 w 6884912"/>
              <a:gd name="connsiteY55" fmla="*/ 200276 h 1161397"/>
              <a:gd name="connsiteX56" fmla="*/ 3791246 w 6884912"/>
              <a:gd name="connsiteY56" fmla="*/ 189996 h 1161397"/>
              <a:gd name="connsiteX57" fmla="*/ 3819864 w 6884912"/>
              <a:gd name="connsiteY57" fmla="*/ 194605 h 1161397"/>
              <a:gd name="connsiteX58" fmla="*/ 3830398 w 6884912"/>
              <a:gd name="connsiteY58" fmla="*/ 188383 h 1161397"/>
              <a:gd name="connsiteX59" fmla="*/ 3834360 w 6884912"/>
              <a:gd name="connsiteY59" fmla="*/ 188992 h 1161397"/>
              <a:gd name="connsiteX60" fmla="*/ 3843715 w 6884912"/>
              <a:gd name="connsiteY60" fmla="*/ 188752 h 1161397"/>
              <a:gd name="connsiteX61" fmla="*/ 3842609 w 6884912"/>
              <a:gd name="connsiteY61" fmla="*/ 197386 h 1161397"/>
              <a:gd name="connsiteX62" fmla="*/ 3853961 w 6884912"/>
              <a:gd name="connsiteY62" fmla="*/ 213380 h 1161397"/>
              <a:gd name="connsiteX63" fmla="*/ 3907640 w 6884912"/>
              <a:gd name="connsiteY63" fmla="*/ 207568 h 1161397"/>
              <a:gd name="connsiteX64" fmla="*/ 3910449 w 6884912"/>
              <a:gd name="connsiteY64" fmla="*/ 197808 h 1161397"/>
              <a:gd name="connsiteX65" fmla="*/ 3917197 w 6884912"/>
              <a:gd name="connsiteY65" fmla="*/ 196121 h 1161397"/>
              <a:gd name="connsiteX66" fmla="*/ 3922400 w 6884912"/>
              <a:gd name="connsiteY66" fmla="*/ 205056 h 1161397"/>
              <a:gd name="connsiteX67" fmla="*/ 4013061 w 6884912"/>
              <a:gd name="connsiteY67" fmla="*/ 224874 h 1161397"/>
              <a:gd name="connsiteX68" fmla="*/ 4220717 w 6884912"/>
              <a:gd name="connsiteY68" fmla="*/ 192946 h 1161397"/>
              <a:gd name="connsiteX69" fmla="*/ 4228802 w 6884912"/>
              <a:gd name="connsiteY69" fmla="*/ 201468 h 1161397"/>
              <a:gd name="connsiteX70" fmla="*/ 4289361 w 6884912"/>
              <a:gd name="connsiteY70" fmla="*/ 196642 h 1161397"/>
              <a:gd name="connsiteX71" fmla="*/ 4498913 w 6884912"/>
              <a:gd name="connsiteY71" fmla="*/ 118915 h 1161397"/>
              <a:gd name="connsiteX72" fmla="*/ 4617330 w 6884912"/>
              <a:gd name="connsiteY72" fmla="*/ 111163 h 1161397"/>
              <a:gd name="connsiteX73" fmla="*/ 4659778 w 6884912"/>
              <a:gd name="connsiteY73" fmla="*/ 118219 h 1161397"/>
              <a:gd name="connsiteX74" fmla="*/ 4730870 w 6884912"/>
              <a:gd name="connsiteY74" fmla="*/ 129432 h 1161397"/>
              <a:gd name="connsiteX75" fmla="*/ 4844073 w 6884912"/>
              <a:gd name="connsiteY75" fmla="*/ 161768 h 1161397"/>
              <a:gd name="connsiteX76" fmla="*/ 4856454 w 6884912"/>
              <a:gd name="connsiteY76" fmla="*/ 130488 h 1161397"/>
              <a:gd name="connsiteX77" fmla="*/ 4920038 w 6884912"/>
              <a:gd name="connsiteY77" fmla="*/ 140418 h 1161397"/>
              <a:gd name="connsiteX78" fmla="*/ 5016639 w 6884912"/>
              <a:gd name="connsiteY78" fmla="*/ 158905 h 1161397"/>
              <a:gd name="connsiteX79" fmla="*/ 5072009 w 6884912"/>
              <a:gd name="connsiteY79" fmla="*/ 161502 h 1161397"/>
              <a:gd name="connsiteX80" fmla="*/ 5223626 w 6884912"/>
              <a:gd name="connsiteY80" fmla="*/ 177356 h 1161397"/>
              <a:gd name="connsiteX81" fmla="*/ 5375773 w 6884912"/>
              <a:gd name="connsiteY81" fmla="*/ 199913 h 1161397"/>
              <a:gd name="connsiteX82" fmla="*/ 5467502 w 6884912"/>
              <a:gd name="connsiteY82" fmla="*/ 250963 h 1161397"/>
              <a:gd name="connsiteX83" fmla="*/ 5592395 w 6884912"/>
              <a:gd name="connsiteY83" fmla="*/ 265434 h 1161397"/>
              <a:gd name="connsiteX84" fmla="*/ 5613532 w 6884912"/>
              <a:gd name="connsiteY84" fmla="*/ 273379 h 1161397"/>
              <a:gd name="connsiteX85" fmla="*/ 5642173 w 6884912"/>
              <a:gd name="connsiteY85" fmla="*/ 266904 h 1161397"/>
              <a:gd name="connsiteX86" fmla="*/ 5756910 w 6884912"/>
              <a:gd name="connsiteY86" fmla="*/ 239211 h 1161397"/>
              <a:gd name="connsiteX87" fmla="*/ 5846667 w 6884912"/>
              <a:gd name="connsiteY87" fmla="*/ 201786 h 1161397"/>
              <a:gd name="connsiteX88" fmla="*/ 5960732 w 6884912"/>
              <a:gd name="connsiteY88" fmla="*/ 220708 h 1161397"/>
              <a:gd name="connsiteX89" fmla="*/ 6029542 w 6884912"/>
              <a:gd name="connsiteY89" fmla="*/ 210339 h 1161397"/>
              <a:gd name="connsiteX90" fmla="*/ 6141123 w 6884912"/>
              <a:gd name="connsiteY90" fmla="*/ 159923 h 1161397"/>
              <a:gd name="connsiteX91" fmla="*/ 6290640 w 6884912"/>
              <a:gd name="connsiteY91" fmla="*/ 167441 h 1161397"/>
              <a:gd name="connsiteX92" fmla="*/ 6322806 w 6884912"/>
              <a:gd name="connsiteY92" fmla="*/ 213293 h 1161397"/>
              <a:gd name="connsiteX93" fmla="*/ 6380420 w 6884912"/>
              <a:gd name="connsiteY93" fmla="*/ 173195 h 1161397"/>
              <a:gd name="connsiteX94" fmla="*/ 6507891 w 6884912"/>
              <a:gd name="connsiteY94" fmla="*/ 118474 h 1161397"/>
              <a:gd name="connsiteX95" fmla="*/ 6571807 w 6884912"/>
              <a:gd name="connsiteY95" fmla="*/ 98636 h 1161397"/>
              <a:gd name="connsiteX96" fmla="*/ 6671880 w 6884912"/>
              <a:gd name="connsiteY96" fmla="*/ 82931 h 1161397"/>
              <a:gd name="connsiteX97" fmla="*/ 6702266 w 6884912"/>
              <a:gd name="connsiteY97" fmla="*/ 75470 h 1161397"/>
              <a:gd name="connsiteX98" fmla="*/ 6845802 w 6884912"/>
              <a:gd name="connsiteY98" fmla="*/ 24496 h 1161397"/>
              <a:gd name="connsiteX99" fmla="*/ 6884912 w 6884912"/>
              <a:gd name="connsiteY9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7166 w 6884912"/>
              <a:gd name="connsiteY14" fmla="*/ 744338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884912" h="1161397">
                <a:moveTo>
                  <a:pt x="6884912" y="0"/>
                </a:moveTo>
                <a:lnTo>
                  <a:pt x="6884912" y="1161397"/>
                </a:lnTo>
                <a:lnTo>
                  <a:pt x="0" y="1161397"/>
                </a:lnTo>
                <a:lnTo>
                  <a:pt x="27135" y="1147460"/>
                </a:lnTo>
                <a:cubicBezTo>
                  <a:pt x="57431" y="1167048"/>
                  <a:pt x="61886" y="1088181"/>
                  <a:pt x="115388" y="1111320"/>
                </a:cubicBezTo>
                <a:cubicBezTo>
                  <a:pt x="146435" y="1096221"/>
                  <a:pt x="156823" y="1079485"/>
                  <a:pt x="213420" y="1056868"/>
                </a:cubicBezTo>
                <a:cubicBezTo>
                  <a:pt x="288217" y="1040787"/>
                  <a:pt x="383333" y="1044881"/>
                  <a:pt x="454970" y="1023343"/>
                </a:cubicBezTo>
                <a:cubicBezTo>
                  <a:pt x="440966" y="999969"/>
                  <a:pt x="571419" y="1006841"/>
                  <a:pt x="548162" y="984908"/>
                </a:cubicBezTo>
                <a:cubicBezTo>
                  <a:pt x="561321" y="956563"/>
                  <a:pt x="637415" y="1010272"/>
                  <a:pt x="651408" y="984938"/>
                </a:cubicBezTo>
                <a:cubicBezTo>
                  <a:pt x="671652" y="980952"/>
                  <a:pt x="698726" y="950833"/>
                  <a:pt x="723108" y="941904"/>
                </a:cubicBezTo>
                <a:cubicBezTo>
                  <a:pt x="760262" y="946949"/>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6251" y="768649"/>
                  <a:pt x="1137166" y="744338"/>
                </a:cubicBezTo>
                <a:lnTo>
                  <a:pt x="1207847" y="689087"/>
                </a:lnTo>
                <a:cubicBezTo>
                  <a:pt x="1226429" y="687736"/>
                  <a:pt x="1222409" y="707958"/>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cubicBezTo>
                  <a:pt x="1339751" y="615537"/>
                  <a:pt x="1339903" y="614780"/>
                  <a:pt x="1340054" y="614022"/>
                </a:cubicBez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61730" y="317407"/>
                  <a:pt x="3186369" y="312875"/>
                  <a:pt x="3222191" y="307887"/>
                </a:cubicBezTo>
                <a:cubicBezTo>
                  <a:pt x="3223593" y="304249"/>
                  <a:pt x="3179978" y="296995"/>
                  <a:pt x="3227953" y="297650"/>
                </a:cubicBezTo>
                <a:cubicBezTo>
                  <a:pt x="3275928" y="298306"/>
                  <a:pt x="3443572" y="313020"/>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62781" y="222856"/>
                  <a:pt x="4184760" y="196847"/>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61586" y="136690"/>
                  <a:pt x="4823142" y="161592"/>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7769" y="214252"/>
                  <a:pt x="6349573" y="188998"/>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logo with text on it&#10;&#10;Description automatically generated">
            <a:extLst>
              <a:ext uri="{FF2B5EF4-FFF2-40B4-BE49-F238E27FC236}">
                <a16:creationId xmlns:a16="http://schemas.microsoft.com/office/drawing/2014/main" id="{169BDD38-67A1-0025-B992-DB54E96EFFF8}"/>
              </a:ext>
            </a:extLst>
          </p:cNvPr>
          <p:cNvPicPr>
            <a:picLocks noChangeAspect="1"/>
          </p:cNvPicPr>
          <p:nvPr/>
        </p:nvPicPr>
        <p:blipFill>
          <a:blip r:embed="rId3"/>
          <a:stretch>
            <a:fillRect/>
          </a:stretch>
        </p:blipFill>
        <p:spPr>
          <a:xfrm>
            <a:off x="10655152" y="75251"/>
            <a:ext cx="1390844" cy="1305107"/>
          </a:xfrm>
          <a:prstGeom prst="rect">
            <a:avLst/>
          </a:prstGeom>
        </p:spPr>
      </p:pic>
      <p:sp>
        <p:nvSpPr>
          <p:cNvPr id="8" name="Content Placeholder 26">
            <a:extLst>
              <a:ext uri="{FF2B5EF4-FFF2-40B4-BE49-F238E27FC236}">
                <a16:creationId xmlns:a16="http://schemas.microsoft.com/office/drawing/2014/main" id="{55A3CBD9-847F-E26E-B3F1-A65E9EE4D424}"/>
              </a:ext>
            </a:extLst>
          </p:cNvPr>
          <p:cNvSpPr txBox="1">
            <a:spLocks/>
          </p:cNvSpPr>
          <p:nvPr/>
        </p:nvSpPr>
        <p:spPr>
          <a:xfrm>
            <a:off x="554447" y="383989"/>
            <a:ext cx="9702799" cy="83954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900" b="1" dirty="0"/>
              <a:t>Results (19/19)</a:t>
            </a:r>
            <a:endParaRPr lang="en-US" b="1" dirty="0"/>
          </a:p>
        </p:txBody>
      </p:sp>
      <p:sp>
        <p:nvSpPr>
          <p:cNvPr id="10" name="Content Placeholder 9">
            <a:extLst>
              <a:ext uri="{FF2B5EF4-FFF2-40B4-BE49-F238E27FC236}">
                <a16:creationId xmlns:a16="http://schemas.microsoft.com/office/drawing/2014/main" id="{B676CA1F-1918-3B68-741B-1FCDAAEB1912}"/>
              </a:ext>
            </a:extLst>
          </p:cNvPr>
          <p:cNvSpPr>
            <a:spLocks noGrp="1"/>
          </p:cNvSpPr>
          <p:nvPr>
            <p:ph idx="1"/>
          </p:nvPr>
        </p:nvSpPr>
        <p:spPr>
          <a:xfrm>
            <a:off x="409902" y="1056983"/>
            <a:ext cx="10641725" cy="830997"/>
          </a:xfrm>
        </p:spPr>
        <p:txBody>
          <a:bodyPr>
            <a:noAutofit/>
          </a:bodyPr>
          <a:lstStyle/>
          <a:p>
            <a:pPr marL="0" indent="0" algn="just">
              <a:buNone/>
            </a:pPr>
            <a:r>
              <a:rPr lang="en-US" sz="2400" dirty="0"/>
              <a:t>HS Leading Edge (LE) Rib – Actual measurements</a:t>
            </a:r>
          </a:p>
        </p:txBody>
      </p:sp>
      <p:pic>
        <p:nvPicPr>
          <p:cNvPr id="4" name="Picture 3" descr="A close-up of a metal device&#10;&#10;Description automatically generated">
            <a:extLst>
              <a:ext uri="{FF2B5EF4-FFF2-40B4-BE49-F238E27FC236}">
                <a16:creationId xmlns:a16="http://schemas.microsoft.com/office/drawing/2014/main" id="{12356248-C16A-11DC-15BC-CCE59D53C0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6621" y="1494610"/>
            <a:ext cx="6044279" cy="4625923"/>
          </a:xfrm>
          <a:prstGeom prst="rect">
            <a:avLst/>
          </a:prstGeom>
        </p:spPr>
      </p:pic>
      <p:pic>
        <p:nvPicPr>
          <p:cNvPr id="5" name="Picture 4" descr="A metal piece of metal with a hole and a ruler&#10;&#10;Description automatically generated">
            <a:extLst>
              <a:ext uri="{FF2B5EF4-FFF2-40B4-BE49-F238E27FC236}">
                <a16:creationId xmlns:a16="http://schemas.microsoft.com/office/drawing/2014/main" id="{3D8A8CCD-2796-2464-C138-FC8C3FE4BB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3968" y="1494611"/>
            <a:ext cx="3232189" cy="2429689"/>
          </a:xfrm>
          <a:prstGeom prst="rect">
            <a:avLst/>
          </a:prstGeom>
        </p:spPr>
      </p:pic>
      <p:pic>
        <p:nvPicPr>
          <p:cNvPr id="12" name="Picture 11" descr="A person measuring a metal object&#10;&#10;Description automatically generated">
            <a:extLst>
              <a:ext uri="{FF2B5EF4-FFF2-40B4-BE49-F238E27FC236}">
                <a16:creationId xmlns:a16="http://schemas.microsoft.com/office/drawing/2014/main" id="{6D4F09AD-71AE-6546-7785-9F21AF25628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9884"/>
          <a:stretch/>
        </p:blipFill>
        <p:spPr>
          <a:xfrm>
            <a:off x="2705690" y="3508282"/>
            <a:ext cx="2181329" cy="2612251"/>
          </a:xfrm>
          <a:prstGeom prst="rect">
            <a:avLst/>
          </a:prstGeom>
        </p:spPr>
      </p:pic>
      <p:sp>
        <p:nvSpPr>
          <p:cNvPr id="13" name="TextBox 12">
            <a:extLst>
              <a:ext uri="{FF2B5EF4-FFF2-40B4-BE49-F238E27FC236}">
                <a16:creationId xmlns:a16="http://schemas.microsoft.com/office/drawing/2014/main" id="{482667CC-AA36-BB01-EDCB-E502603C46A9}"/>
              </a:ext>
            </a:extLst>
          </p:cNvPr>
          <p:cNvSpPr txBox="1"/>
          <p:nvPr/>
        </p:nvSpPr>
        <p:spPr>
          <a:xfrm>
            <a:off x="471538" y="4491241"/>
            <a:ext cx="2179254" cy="646331"/>
          </a:xfrm>
          <a:prstGeom prst="rect">
            <a:avLst/>
          </a:prstGeom>
          <a:noFill/>
        </p:spPr>
        <p:txBody>
          <a:bodyPr wrap="square" rtlCol="0">
            <a:spAutoFit/>
          </a:bodyPr>
          <a:lstStyle/>
          <a:p>
            <a:r>
              <a:rPr lang="en-US" b="1" dirty="0"/>
              <a:t>Actual spring back angle is 2⁰.</a:t>
            </a:r>
            <a:endParaRPr lang="ro-RO" b="1" dirty="0"/>
          </a:p>
        </p:txBody>
      </p:sp>
    </p:spTree>
    <p:extLst>
      <p:ext uri="{BB962C8B-B14F-4D97-AF65-F5344CB8AC3E}">
        <p14:creationId xmlns:p14="http://schemas.microsoft.com/office/powerpoint/2010/main" val="19602378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36">
            <a:extLst>
              <a:ext uri="{FF2B5EF4-FFF2-40B4-BE49-F238E27FC236}">
                <a16:creationId xmlns:a16="http://schemas.microsoft.com/office/drawing/2014/main" id="{13EFA6C3-82DC-4131-9929-2523E6FD0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38">
            <a:extLst>
              <a:ext uri="{FF2B5EF4-FFF2-40B4-BE49-F238E27FC236}">
                <a16:creationId xmlns:a16="http://schemas.microsoft.com/office/drawing/2014/main" id="{AEC9469E-14CA-4358-BABC-CBF836A61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69680" cy="767978"/>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Shape 40">
            <a:extLst>
              <a:ext uri="{FF2B5EF4-FFF2-40B4-BE49-F238E27FC236}">
                <a16:creationId xmlns:a16="http://schemas.microsoft.com/office/drawing/2014/main" id="{048EB4C9-ACAF-4CCA-BA6E-931443192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5753" y="6027658"/>
            <a:ext cx="7906247" cy="830343"/>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785037 w 6884912"/>
              <a:gd name="connsiteY84" fmla="*/ 161964 h 1161397"/>
              <a:gd name="connsiteX85" fmla="*/ 4844073 w 6884912"/>
              <a:gd name="connsiteY85" fmla="*/ 161768 h 1161397"/>
              <a:gd name="connsiteX86" fmla="*/ 4856454 w 6884912"/>
              <a:gd name="connsiteY86" fmla="*/ 130488 h 1161397"/>
              <a:gd name="connsiteX87" fmla="*/ 4920038 w 6884912"/>
              <a:gd name="connsiteY87" fmla="*/ 140418 h 1161397"/>
              <a:gd name="connsiteX88" fmla="*/ 5016639 w 6884912"/>
              <a:gd name="connsiteY88" fmla="*/ 158905 h 1161397"/>
              <a:gd name="connsiteX89" fmla="*/ 5072009 w 6884912"/>
              <a:gd name="connsiteY89" fmla="*/ 161502 h 1161397"/>
              <a:gd name="connsiteX90" fmla="*/ 5223626 w 6884912"/>
              <a:gd name="connsiteY90" fmla="*/ 177356 h 1161397"/>
              <a:gd name="connsiteX91" fmla="*/ 5375773 w 6884912"/>
              <a:gd name="connsiteY91" fmla="*/ 199913 h 1161397"/>
              <a:gd name="connsiteX92" fmla="*/ 5467502 w 6884912"/>
              <a:gd name="connsiteY92" fmla="*/ 250963 h 1161397"/>
              <a:gd name="connsiteX93" fmla="*/ 5592395 w 6884912"/>
              <a:gd name="connsiteY93" fmla="*/ 265434 h 1161397"/>
              <a:gd name="connsiteX94" fmla="*/ 5613532 w 6884912"/>
              <a:gd name="connsiteY94" fmla="*/ 273379 h 1161397"/>
              <a:gd name="connsiteX95" fmla="*/ 5642173 w 6884912"/>
              <a:gd name="connsiteY95" fmla="*/ 266904 h 1161397"/>
              <a:gd name="connsiteX96" fmla="*/ 5756910 w 6884912"/>
              <a:gd name="connsiteY96" fmla="*/ 239211 h 1161397"/>
              <a:gd name="connsiteX97" fmla="*/ 5846667 w 6884912"/>
              <a:gd name="connsiteY97" fmla="*/ 201786 h 1161397"/>
              <a:gd name="connsiteX98" fmla="*/ 5960732 w 6884912"/>
              <a:gd name="connsiteY98" fmla="*/ 220708 h 1161397"/>
              <a:gd name="connsiteX99" fmla="*/ 6029542 w 6884912"/>
              <a:gd name="connsiteY99" fmla="*/ 210339 h 1161397"/>
              <a:gd name="connsiteX100" fmla="*/ 6141123 w 6884912"/>
              <a:gd name="connsiteY100" fmla="*/ 159923 h 1161397"/>
              <a:gd name="connsiteX101" fmla="*/ 6290640 w 6884912"/>
              <a:gd name="connsiteY101" fmla="*/ 167441 h 1161397"/>
              <a:gd name="connsiteX102" fmla="*/ 6322806 w 6884912"/>
              <a:gd name="connsiteY102" fmla="*/ 213293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844073 w 6884912"/>
              <a:gd name="connsiteY84" fmla="*/ 161768 h 1161397"/>
              <a:gd name="connsiteX85" fmla="*/ 4856454 w 6884912"/>
              <a:gd name="connsiteY85" fmla="*/ 130488 h 1161397"/>
              <a:gd name="connsiteX86" fmla="*/ 4920038 w 6884912"/>
              <a:gd name="connsiteY86" fmla="*/ 140418 h 1161397"/>
              <a:gd name="connsiteX87" fmla="*/ 5016639 w 6884912"/>
              <a:gd name="connsiteY87" fmla="*/ 158905 h 1161397"/>
              <a:gd name="connsiteX88" fmla="*/ 5072009 w 6884912"/>
              <a:gd name="connsiteY88" fmla="*/ 161502 h 1161397"/>
              <a:gd name="connsiteX89" fmla="*/ 5223626 w 6884912"/>
              <a:gd name="connsiteY89" fmla="*/ 177356 h 1161397"/>
              <a:gd name="connsiteX90" fmla="*/ 5375773 w 6884912"/>
              <a:gd name="connsiteY90" fmla="*/ 199913 h 1161397"/>
              <a:gd name="connsiteX91" fmla="*/ 5467502 w 6884912"/>
              <a:gd name="connsiteY91" fmla="*/ 250963 h 1161397"/>
              <a:gd name="connsiteX92" fmla="*/ 5592395 w 6884912"/>
              <a:gd name="connsiteY92" fmla="*/ 265434 h 1161397"/>
              <a:gd name="connsiteX93" fmla="*/ 5613532 w 6884912"/>
              <a:gd name="connsiteY93" fmla="*/ 273379 h 1161397"/>
              <a:gd name="connsiteX94" fmla="*/ 5642173 w 6884912"/>
              <a:gd name="connsiteY94" fmla="*/ 266904 h 1161397"/>
              <a:gd name="connsiteX95" fmla="*/ 5756910 w 6884912"/>
              <a:gd name="connsiteY95" fmla="*/ 239211 h 1161397"/>
              <a:gd name="connsiteX96" fmla="*/ 5846667 w 6884912"/>
              <a:gd name="connsiteY96" fmla="*/ 201786 h 1161397"/>
              <a:gd name="connsiteX97" fmla="*/ 5960732 w 6884912"/>
              <a:gd name="connsiteY97" fmla="*/ 220708 h 1161397"/>
              <a:gd name="connsiteX98" fmla="*/ 6029542 w 6884912"/>
              <a:gd name="connsiteY98" fmla="*/ 210339 h 1161397"/>
              <a:gd name="connsiteX99" fmla="*/ 6141123 w 6884912"/>
              <a:gd name="connsiteY99" fmla="*/ 159923 h 1161397"/>
              <a:gd name="connsiteX100" fmla="*/ 6290640 w 6884912"/>
              <a:gd name="connsiteY100" fmla="*/ 167441 h 1161397"/>
              <a:gd name="connsiteX101" fmla="*/ 6322806 w 6884912"/>
              <a:gd name="connsiteY101" fmla="*/ 213293 h 1161397"/>
              <a:gd name="connsiteX102" fmla="*/ 6380420 w 6884912"/>
              <a:gd name="connsiteY102" fmla="*/ 173195 h 1161397"/>
              <a:gd name="connsiteX103" fmla="*/ 6507891 w 6884912"/>
              <a:gd name="connsiteY103" fmla="*/ 118474 h 1161397"/>
              <a:gd name="connsiteX104" fmla="*/ 6571807 w 6884912"/>
              <a:gd name="connsiteY104" fmla="*/ 98636 h 1161397"/>
              <a:gd name="connsiteX105" fmla="*/ 6671880 w 6884912"/>
              <a:gd name="connsiteY105" fmla="*/ 82931 h 1161397"/>
              <a:gd name="connsiteX106" fmla="*/ 6702266 w 6884912"/>
              <a:gd name="connsiteY106" fmla="*/ 75470 h 1161397"/>
              <a:gd name="connsiteX107" fmla="*/ 6845802 w 6884912"/>
              <a:gd name="connsiteY107" fmla="*/ 24496 h 1161397"/>
              <a:gd name="connsiteX108" fmla="*/ 6884912 w 6884912"/>
              <a:gd name="connsiteY10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12111 w 6884912"/>
              <a:gd name="connsiteY8" fmla="*/ 1085599 h 1161397"/>
              <a:gd name="connsiteX9" fmla="*/ 567875 w 6884912"/>
              <a:gd name="connsiteY9" fmla="*/ 1051976 h 1161397"/>
              <a:gd name="connsiteX10" fmla="*/ 601644 w 6884912"/>
              <a:gd name="connsiteY10" fmla="*/ 1003997 h 1161397"/>
              <a:gd name="connsiteX11" fmla="*/ 651408 w 6884912"/>
              <a:gd name="connsiteY11" fmla="*/ 984938 h 1161397"/>
              <a:gd name="connsiteX12" fmla="*/ 673197 w 6884912"/>
              <a:gd name="connsiteY12" fmla="*/ 1010060 h 1161397"/>
              <a:gd name="connsiteX13" fmla="*/ 723108 w 6884912"/>
              <a:gd name="connsiteY13" fmla="*/ 980081 h 1161397"/>
              <a:gd name="connsiteX14" fmla="*/ 797699 w 6884912"/>
              <a:gd name="connsiteY14" fmla="*/ 931362 h 1161397"/>
              <a:gd name="connsiteX15" fmla="*/ 843359 w 6884912"/>
              <a:gd name="connsiteY15" fmla="*/ 910894 h 1161397"/>
              <a:gd name="connsiteX16" fmla="*/ 965215 w 6884912"/>
              <a:gd name="connsiteY16" fmla="*/ 846701 h 1161397"/>
              <a:gd name="connsiteX17" fmla="*/ 1085080 w 6884912"/>
              <a:gd name="connsiteY17" fmla="*/ 776086 h 1161397"/>
              <a:gd name="connsiteX18" fmla="*/ 1131224 w 6884912"/>
              <a:gd name="connsiteY18" fmla="*/ 706160 h 1161397"/>
              <a:gd name="connsiteX19" fmla="*/ 1138051 w 6884912"/>
              <a:gd name="connsiteY19" fmla="*/ 70203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26340 w 6884912"/>
              <a:gd name="connsiteY38" fmla="*/ 638496 h 1161397"/>
              <a:gd name="connsiteX39" fmla="*/ 1731986 w 6884912"/>
              <a:gd name="connsiteY39" fmla="*/ 589682 h 1161397"/>
              <a:gd name="connsiteX40" fmla="*/ 1927935 w 6884912"/>
              <a:gd name="connsiteY40" fmla="*/ 628540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222191 w 6884912"/>
              <a:gd name="connsiteY57" fmla="*/ 307887 h 1161397"/>
              <a:gd name="connsiteX58" fmla="*/ 3227953 w 6884912"/>
              <a:gd name="connsiteY58" fmla="*/ 297650 h 1161397"/>
              <a:gd name="connsiteX59" fmla="*/ 3510042 w 6884912"/>
              <a:gd name="connsiteY59" fmla="*/ 311820 h 1161397"/>
              <a:gd name="connsiteX60" fmla="*/ 3626773 w 6884912"/>
              <a:gd name="connsiteY60" fmla="*/ 290452 h 1161397"/>
              <a:gd name="connsiteX61" fmla="*/ 3666217 w 6884912"/>
              <a:gd name="connsiteY61" fmla="*/ 273255 h 1161397"/>
              <a:gd name="connsiteX62" fmla="*/ 3732427 w 6884912"/>
              <a:gd name="connsiteY62" fmla="*/ 245039 h 1161397"/>
              <a:gd name="connsiteX63" fmla="*/ 3777022 w 6884912"/>
              <a:gd name="connsiteY63" fmla="*/ 200276 h 1161397"/>
              <a:gd name="connsiteX64" fmla="*/ 3791246 w 6884912"/>
              <a:gd name="connsiteY64" fmla="*/ 189996 h 1161397"/>
              <a:gd name="connsiteX65" fmla="*/ 3819864 w 6884912"/>
              <a:gd name="connsiteY65" fmla="*/ 194605 h 1161397"/>
              <a:gd name="connsiteX66" fmla="*/ 3830398 w 6884912"/>
              <a:gd name="connsiteY66" fmla="*/ 188383 h 1161397"/>
              <a:gd name="connsiteX67" fmla="*/ 3834360 w 6884912"/>
              <a:gd name="connsiteY67" fmla="*/ 188992 h 1161397"/>
              <a:gd name="connsiteX68" fmla="*/ 3843715 w 6884912"/>
              <a:gd name="connsiteY68" fmla="*/ 188752 h 1161397"/>
              <a:gd name="connsiteX69" fmla="*/ 3842609 w 6884912"/>
              <a:gd name="connsiteY69" fmla="*/ 197386 h 1161397"/>
              <a:gd name="connsiteX70" fmla="*/ 3853961 w 6884912"/>
              <a:gd name="connsiteY70" fmla="*/ 213380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3922400 w 6884912"/>
              <a:gd name="connsiteY74" fmla="*/ 205056 h 1161397"/>
              <a:gd name="connsiteX75" fmla="*/ 4013061 w 6884912"/>
              <a:gd name="connsiteY75" fmla="*/ 224874 h 1161397"/>
              <a:gd name="connsiteX76" fmla="*/ 4220717 w 6884912"/>
              <a:gd name="connsiteY76" fmla="*/ 192946 h 1161397"/>
              <a:gd name="connsiteX77" fmla="*/ 4228802 w 6884912"/>
              <a:gd name="connsiteY77" fmla="*/ 201468 h 1161397"/>
              <a:gd name="connsiteX78" fmla="*/ 4289361 w 6884912"/>
              <a:gd name="connsiteY78" fmla="*/ 196642 h 1161397"/>
              <a:gd name="connsiteX79" fmla="*/ 4498913 w 6884912"/>
              <a:gd name="connsiteY79" fmla="*/ 118915 h 1161397"/>
              <a:gd name="connsiteX80" fmla="*/ 4617330 w 6884912"/>
              <a:gd name="connsiteY80" fmla="*/ 111163 h 1161397"/>
              <a:gd name="connsiteX81" fmla="*/ 4659778 w 6884912"/>
              <a:gd name="connsiteY81" fmla="*/ 118219 h 1161397"/>
              <a:gd name="connsiteX82" fmla="*/ 4730870 w 6884912"/>
              <a:gd name="connsiteY82" fmla="*/ 129432 h 1161397"/>
              <a:gd name="connsiteX83" fmla="*/ 4844073 w 6884912"/>
              <a:gd name="connsiteY83" fmla="*/ 161768 h 1161397"/>
              <a:gd name="connsiteX84" fmla="*/ 4856454 w 6884912"/>
              <a:gd name="connsiteY84" fmla="*/ 130488 h 1161397"/>
              <a:gd name="connsiteX85" fmla="*/ 4920038 w 6884912"/>
              <a:gd name="connsiteY85" fmla="*/ 140418 h 1161397"/>
              <a:gd name="connsiteX86" fmla="*/ 5016639 w 6884912"/>
              <a:gd name="connsiteY86" fmla="*/ 158905 h 1161397"/>
              <a:gd name="connsiteX87" fmla="*/ 5072009 w 6884912"/>
              <a:gd name="connsiteY87" fmla="*/ 161502 h 1161397"/>
              <a:gd name="connsiteX88" fmla="*/ 5223626 w 6884912"/>
              <a:gd name="connsiteY88" fmla="*/ 177356 h 1161397"/>
              <a:gd name="connsiteX89" fmla="*/ 5375773 w 6884912"/>
              <a:gd name="connsiteY89" fmla="*/ 199913 h 1161397"/>
              <a:gd name="connsiteX90" fmla="*/ 5467502 w 6884912"/>
              <a:gd name="connsiteY90" fmla="*/ 250963 h 1161397"/>
              <a:gd name="connsiteX91" fmla="*/ 5592395 w 6884912"/>
              <a:gd name="connsiteY91" fmla="*/ 265434 h 1161397"/>
              <a:gd name="connsiteX92" fmla="*/ 5613532 w 6884912"/>
              <a:gd name="connsiteY92" fmla="*/ 273379 h 1161397"/>
              <a:gd name="connsiteX93" fmla="*/ 5642173 w 6884912"/>
              <a:gd name="connsiteY93" fmla="*/ 266904 h 1161397"/>
              <a:gd name="connsiteX94" fmla="*/ 5756910 w 6884912"/>
              <a:gd name="connsiteY94" fmla="*/ 239211 h 1161397"/>
              <a:gd name="connsiteX95" fmla="*/ 5846667 w 6884912"/>
              <a:gd name="connsiteY95" fmla="*/ 201786 h 1161397"/>
              <a:gd name="connsiteX96" fmla="*/ 5960732 w 6884912"/>
              <a:gd name="connsiteY96" fmla="*/ 220708 h 1161397"/>
              <a:gd name="connsiteX97" fmla="*/ 6029542 w 6884912"/>
              <a:gd name="connsiteY97" fmla="*/ 210339 h 1161397"/>
              <a:gd name="connsiteX98" fmla="*/ 6141123 w 6884912"/>
              <a:gd name="connsiteY98" fmla="*/ 159923 h 1161397"/>
              <a:gd name="connsiteX99" fmla="*/ 6290640 w 6884912"/>
              <a:gd name="connsiteY99" fmla="*/ 167441 h 1161397"/>
              <a:gd name="connsiteX100" fmla="*/ 6322806 w 6884912"/>
              <a:gd name="connsiteY100" fmla="*/ 213293 h 1161397"/>
              <a:gd name="connsiteX101" fmla="*/ 6380420 w 6884912"/>
              <a:gd name="connsiteY101" fmla="*/ 173195 h 1161397"/>
              <a:gd name="connsiteX102" fmla="*/ 6507891 w 6884912"/>
              <a:gd name="connsiteY102" fmla="*/ 118474 h 1161397"/>
              <a:gd name="connsiteX103" fmla="*/ 6571807 w 6884912"/>
              <a:gd name="connsiteY103" fmla="*/ 98636 h 1161397"/>
              <a:gd name="connsiteX104" fmla="*/ 6671880 w 6884912"/>
              <a:gd name="connsiteY104" fmla="*/ 82931 h 1161397"/>
              <a:gd name="connsiteX105" fmla="*/ 6702266 w 6884912"/>
              <a:gd name="connsiteY105" fmla="*/ 75470 h 1161397"/>
              <a:gd name="connsiteX106" fmla="*/ 6845802 w 6884912"/>
              <a:gd name="connsiteY106" fmla="*/ 24496 h 1161397"/>
              <a:gd name="connsiteX107" fmla="*/ 6884912 w 6884912"/>
              <a:gd name="connsiteY10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12111 w 6884912"/>
              <a:gd name="connsiteY7" fmla="*/ 1085599 h 1161397"/>
              <a:gd name="connsiteX8" fmla="*/ 567875 w 6884912"/>
              <a:gd name="connsiteY8" fmla="*/ 1051976 h 1161397"/>
              <a:gd name="connsiteX9" fmla="*/ 601644 w 6884912"/>
              <a:gd name="connsiteY9" fmla="*/ 1003997 h 1161397"/>
              <a:gd name="connsiteX10" fmla="*/ 651408 w 6884912"/>
              <a:gd name="connsiteY10" fmla="*/ 984938 h 1161397"/>
              <a:gd name="connsiteX11" fmla="*/ 673197 w 6884912"/>
              <a:gd name="connsiteY11" fmla="*/ 1010060 h 1161397"/>
              <a:gd name="connsiteX12" fmla="*/ 723108 w 6884912"/>
              <a:gd name="connsiteY12" fmla="*/ 980081 h 1161397"/>
              <a:gd name="connsiteX13" fmla="*/ 797699 w 6884912"/>
              <a:gd name="connsiteY13" fmla="*/ 931362 h 1161397"/>
              <a:gd name="connsiteX14" fmla="*/ 843359 w 6884912"/>
              <a:gd name="connsiteY14" fmla="*/ 910894 h 1161397"/>
              <a:gd name="connsiteX15" fmla="*/ 965215 w 6884912"/>
              <a:gd name="connsiteY15" fmla="*/ 846701 h 1161397"/>
              <a:gd name="connsiteX16" fmla="*/ 1085080 w 6884912"/>
              <a:gd name="connsiteY16" fmla="*/ 776086 h 1161397"/>
              <a:gd name="connsiteX17" fmla="*/ 1131224 w 6884912"/>
              <a:gd name="connsiteY17" fmla="*/ 706160 h 1161397"/>
              <a:gd name="connsiteX18" fmla="*/ 1138051 w 6884912"/>
              <a:gd name="connsiteY18" fmla="*/ 702034 h 1161397"/>
              <a:gd name="connsiteX19" fmla="*/ 1158800 w 6884912"/>
              <a:gd name="connsiteY19" fmla="*/ 700004 h 1161397"/>
              <a:gd name="connsiteX20" fmla="*/ 1166947 w 6884912"/>
              <a:gd name="connsiteY20" fmla="*/ 700762 h 1161397"/>
              <a:gd name="connsiteX21" fmla="*/ 1178135 w 6884912"/>
              <a:gd name="connsiteY21" fmla="*/ 698631 h 1161397"/>
              <a:gd name="connsiteX22" fmla="*/ 1178301 w 6884912"/>
              <a:gd name="connsiteY22" fmla="*/ 698094 h 1161397"/>
              <a:gd name="connsiteX23" fmla="*/ 1188995 w 6884912"/>
              <a:gd name="connsiteY23" fmla="*/ 697048 h 1161397"/>
              <a:gd name="connsiteX24" fmla="*/ 1242716 w 6884912"/>
              <a:gd name="connsiteY24" fmla="*/ 698052 h 1161397"/>
              <a:gd name="connsiteX25" fmla="*/ 1299977 w 6884912"/>
              <a:gd name="connsiteY25" fmla="*/ 639196 h 1161397"/>
              <a:gd name="connsiteX26" fmla="*/ 1326190 w 6884912"/>
              <a:gd name="connsiteY26" fmla="*/ 625955 h 1161397"/>
              <a:gd name="connsiteX27" fmla="*/ 1339600 w 6884912"/>
              <a:gd name="connsiteY27" fmla="*/ 616295 h 1161397"/>
              <a:gd name="connsiteX28" fmla="*/ 1340054 w 6884912"/>
              <a:gd name="connsiteY28" fmla="*/ 614022 h 1161397"/>
              <a:gd name="connsiteX29" fmla="*/ 1391606 w 6884912"/>
              <a:gd name="connsiteY29" fmla="*/ 615229 h 1161397"/>
              <a:gd name="connsiteX30" fmla="*/ 1397565 w 6884912"/>
              <a:gd name="connsiteY30" fmla="*/ 611490 h 1161397"/>
              <a:gd name="connsiteX31" fmla="*/ 1432302 w 6884912"/>
              <a:gd name="connsiteY31" fmla="*/ 617267 h 1161397"/>
              <a:gd name="connsiteX32" fmla="*/ 1449644 w 6884912"/>
              <a:gd name="connsiteY32" fmla="*/ 617591 h 1161397"/>
              <a:gd name="connsiteX33" fmla="*/ 1455793 w 6884912"/>
              <a:gd name="connsiteY33" fmla="*/ 623174 h 1161397"/>
              <a:gd name="connsiteX34" fmla="*/ 1480758 w 6884912"/>
              <a:gd name="connsiteY34" fmla="*/ 620863 h 1161397"/>
              <a:gd name="connsiteX35" fmla="*/ 1483154 w 6884912"/>
              <a:gd name="connsiteY35" fmla="*/ 618527 h 1161397"/>
              <a:gd name="connsiteX36" fmla="*/ 1505495 w 6884912"/>
              <a:gd name="connsiteY36" fmla="*/ 624325 h 1161397"/>
              <a:gd name="connsiteX37" fmla="*/ 1526340 w 6884912"/>
              <a:gd name="connsiteY37" fmla="*/ 638496 h 1161397"/>
              <a:gd name="connsiteX38" fmla="*/ 1731986 w 6884912"/>
              <a:gd name="connsiteY38" fmla="*/ 589682 h 1161397"/>
              <a:gd name="connsiteX39" fmla="*/ 1927935 w 6884912"/>
              <a:gd name="connsiteY39" fmla="*/ 628540 h 1161397"/>
              <a:gd name="connsiteX40" fmla="*/ 2039075 w 6884912"/>
              <a:gd name="connsiteY40" fmla="*/ 599964 h 1161397"/>
              <a:gd name="connsiteX41" fmla="*/ 2066980 w 6884912"/>
              <a:gd name="connsiteY41" fmla="*/ 550413 h 1161397"/>
              <a:gd name="connsiteX42" fmla="*/ 2352236 w 6884912"/>
              <a:gd name="connsiteY42" fmla="*/ 519602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222191 w 6884912"/>
              <a:gd name="connsiteY56" fmla="*/ 307887 h 1161397"/>
              <a:gd name="connsiteX57" fmla="*/ 3227953 w 6884912"/>
              <a:gd name="connsiteY57" fmla="*/ 297650 h 1161397"/>
              <a:gd name="connsiteX58" fmla="*/ 3510042 w 6884912"/>
              <a:gd name="connsiteY58" fmla="*/ 311820 h 1161397"/>
              <a:gd name="connsiteX59" fmla="*/ 3626773 w 6884912"/>
              <a:gd name="connsiteY59" fmla="*/ 290452 h 1161397"/>
              <a:gd name="connsiteX60" fmla="*/ 3666217 w 6884912"/>
              <a:gd name="connsiteY60" fmla="*/ 273255 h 1161397"/>
              <a:gd name="connsiteX61" fmla="*/ 3732427 w 6884912"/>
              <a:gd name="connsiteY61" fmla="*/ 245039 h 1161397"/>
              <a:gd name="connsiteX62" fmla="*/ 3777022 w 6884912"/>
              <a:gd name="connsiteY62" fmla="*/ 200276 h 1161397"/>
              <a:gd name="connsiteX63" fmla="*/ 3791246 w 6884912"/>
              <a:gd name="connsiteY63" fmla="*/ 189996 h 1161397"/>
              <a:gd name="connsiteX64" fmla="*/ 3819864 w 6884912"/>
              <a:gd name="connsiteY64" fmla="*/ 194605 h 1161397"/>
              <a:gd name="connsiteX65" fmla="*/ 3830398 w 6884912"/>
              <a:gd name="connsiteY65" fmla="*/ 188383 h 1161397"/>
              <a:gd name="connsiteX66" fmla="*/ 3834360 w 6884912"/>
              <a:gd name="connsiteY66" fmla="*/ 188992 h 1161397"/>
              <a:gd name="connsiteX67" fmla="*/ 3843715 w 6884912"/>
              <a:gd name="connsiteY67" fmla="*/ 188752 h 1161397"/>
              <a:gd name="connsiteX68" fmla="*/ 3842609 w 6884912"/>
              <a:gd name="connsiteY68" fmla="*/ 197386 h 1161397"/>
              <a:gd name="connsiteX69" fmla="*/ 3853961 w 6884912"/>
              <a:gd name="connsiteY69" fmla="*/ 213380 h 1161397"/>
              <a:gd name="connsiteX70" fmla="*/ 3907640 w 6884912"/>
              <a:gd name="connsiteY70" fmla="*/ 207568 h 1161397"/>
              <a:gd name="connsiteX71" fmla="*/ 3910449 w 6884912"/>
              <a:gd name="connsiteY71" fmla="*/ 197808 h 1161397"/>
              <a:gd name="connsiteX72" fmla="*/ 3917197 w 6884912"/>
              <a:gd name="connsiteY72" fmla="*/ 196121 h 1161397"/>
              <a:gd name="connsiteX73" fmla="*/ 3922400 w 6884912"/>
              <a:gd name="connsiteY73" fmla="*/ 205056 h 1161397"/>
              <a:gd name="connsiteX74" fmla="*/ 4013061 w 6884912"/>
              <a:gd name="connsiteY74" fmla="*/ 224874 h 1161397"/>
              <a:gd name="connsiteX75" fmla="*/ 4220717 w 6884912"/>
              <a:gd name="connsiteY75" fmla="*/ 192946 h 1161397"/>
              <a:gd name="connsiteX76" fmla="*/ 4228802 w 6884912"/>
              <a:gd name="connsiteY76" fmla="*/ 201468 h 1161397"/>
              <a:gd name="connsiteX77" fmla="*/ 4289361 w 6884912"/>
              <a:gd name="connsiteY77" fmla="*/ 196642 h 1161397"/>
              <a:gd name="connsiteX78" fmla="*/ 4498913 w 6884912"/>
              <a:gd name="connsiteY78" fmla="*/ 118915 h 1161397"/>
              <a:gd name="connsiteX79" fmla="*/ 4617330 w 6884912"/>
              <a:gd name="connsiteY79" fmla="*/ 111163 h 1161397"/>
              <a:gd name="connsiteX80" fmla="*/ 4659778 w 6884912"/>
              <a:gd name="connsiteY80" fmla="*/ 118219 h 1161397"/>
              <a:gd name="connsiteX81" fmla="*/ 4730870 w 6884912"/>
              <a:gd name="connsiteY81" fmla="*/ 129432 h 1161397"/>
              <a:gd name="connsiteX82" fmla="*/ 4844073 w 6884912"/>
              <a:gd name="connsiteY82" fmla="*/ 161768 h 1161397"/>
              <a:gd name="connsiteX83" fmla="*/ 4856454 w 6884912"/>
              <a:gd name="connsiteY83" fmla="*/ 130488 h 1161397"/>
              <a:gd name="connsiteX84" fmla="*/ 4920038 w 6884912"/>
              <a:gd name="connsiteY84" fmla="*/ 140418 h 1161397"/>
              <a:gd name="connsiteX85" fmla="*/ 5016639 w 6884912"/>
              <a:gd name="connsiteY85" fmla="*/ 158905 h 1161397"/>
              <a:gd name="connsiteX86" fmla="*/ 5072009 w 6884912"/>
              <a:gd name="connsiteY86" fmla="*/ 161502 h 1161397"/>
              <a:gd name="connsiteX87" fmla="*/ 5223626 w 6884912"/>
              <a:gd name="connsiteY87" fmla="*/ 177356 h 1161397"/>
              <a:gd name="connsiteX88" fmla="*/ 5375773 w 6884912"/>
              <a:gd name="connsiteY88" fmla="*/ 199913 h 1161397"/>
              <a:gd name="connsiteX89" fmla="*/ 5467502 w 6884912"/>
              <a:gd name="connsiteY89" fmla="*/ 250963 h 1161397"/>
              <a:gd name="connsiteX90" fmla="*/ 5592395 w 6884912"/>
              <a:gd name="connsiteY90" fmla="*/ 265434 h 1161397"/>
              <a:gd name="connsiteX91" fmla="*/ 5613532 w 6884912"/>
              <a:gd name="connsiteY91" fmla="*/ 273379 h 1161397"/>
              <a:gd name="connsiteX92" fmla="*/ 5642173 w 6884912"/>
              <a:gd name="connsiteY92" fmla="*/ 266904 h 1161397"/>
              <a:gd name="connsiteX93" fmla="*/ 5756910 w 6884912"/>
              <a:gd name="connsiteY93" fmla="*/ 239211 h 1161397"/>
              <a:gd name="connsiteX94" fmla="*/ 5846667 w 6884912"/>
              <a:gd name="connsiteY94" fmla="*/ 201786 h 1161397"/>
              <a:gd name="connsiteX95" fmla="*/ 5960732 w 6884912"/>
              <a:gd name="connsiteY95" fmla="*/ 220708 h 1161397"/>
              <a:gd name="connsiteX96" fmla="*/ 6029542 w 6884912"/>
              <a:gd name="connsiteY96" fmla="*/ 210339 h 1161397"/>
              <a:gd name="connsiteX97" fmla="*/ 6141123 w 6884912"/>
              <a:gd name="connsiteY97" fmla="*/ 159923 h 1161397"/>
              <a:gd name="connsiteX98" fmla="*/ 6290640 w 6884912"/>
              <a:gd name="connsiteY98" fmla="*/ 167441 h 1161397"/>
              <a:gd name="connsiteX99" fmla="*/ 6322806 w 6884912"/>
              <a:gd name="connsiteY99" fmla="*/ 213293 h 1161397"/>
              <a:gd name="connsiteX100" fmla="*/ 6380420 w 6884912"/>
              <a:gd name="connsiteY100" fmla="*/ 173195 h 1161397"/>
              <a:gd name="connsiteX101" fmla="*/ 6507891 w 6884912"/>
              <a:gd name="connsiteY101" fmla="*/ 118474 h 1161397"/>
              <a:gd name="connsiteX102" fmla="*/ 6571807 w 6884912"/>
              <a:gd name="connsiteY102" fmla="*/ 98636 h 1161397"/>
              <a:gd name="connsiteX103" fmla="*/ 6671880 w 6884912"/>
              <a:gd name="connsiteY103" fmla="*/ 82931 h 1161397"/>
              <a:gd name="connsiteX104" fmla="*/ 6702266 w 6884912"/>
              <a:gd name="connsiteY104" fmla="*/ 75470 h 1161397"/>
              <a:gd name="connsiteX105" fmla="*/ 6845802 w 6884912"/>
              <a:gd name="connsiteY105" fmla="*/ 24496 h 1161397"/>
              <a:gd name="connsiteX106" fmla="*/ 6884912 w 6884912"/>
              <a:gd name="connsiteY10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67875 w 6884912"/>
              <a:gd name="connsiteY7" fmla="*/ 1051976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213420 w 6884912"/>
              <a:gd name="connsiteY6" fmla="*/ 1056868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242716 w 6884912"/>
              <a:gd name="connsiteY20" fmla="*/ 698052 h 1161397"/>
              <a:gd name="connsiteX21" fmla="*/ 1299977 w 6884912"/>
              <a:gd name="connsiteY21" fmla="*/ 639196 h 1161397"/>
              <a:gd name="connsiteX22" fmla="*/ 1326190 w 6884912"/>
              <a:gd name="connsiteY22" fmla="*/ 625955 h 1161397"/>
              <a:gd name="connsiteX23" fmla="*/ 1339600 w 6884912"/>
              <a:gd name="connsiteY23" fmla="*/ 616295 h 1161397"/>
              <a:gd name="connsiteX24" fmla="*/ 1340054 w 6884912"/>
              <a:gd name="connsiteY24" fmla="*/ 614022 h 1161397"/>
              <a:gd name="connsiteX25" fmla="*/ 1391606 w 6884912"/>
              <a:gd name="connsiteY25" fmla="*/ 615229 h 1161397"/>
              <a:gd name="connsiteX26" fmla="*/ 1397565 w 6884912"/>
              <a:gd name="connsiteY26" fmla="*/ 611490 h 1161397"/>
              <a:gd name="connsiteX27" fmla="*/ 1432302 w 6884912"/>
              <a:gd name="connsiteY27" fmla="*/ 617267 h 1161397"/>
              <a:gd name="connsiteX28" fmla="*/ 1449644 w 6884912"/>
              <a:gd name="connsiteY28" fmla="*/ 617591 h 1161397"/>
              <a:gd name="connsiteX29" fmla="*/ 1455793 w 6884912"/>
              <a:gd name="connsiteY29" fmla="*/ 623174 h 1161397"/>
              <a:gd name="connsiteX30" fmla="*/ 1480758 w 6884912"/>
              <a:gd name="connsiteY30" fmla="*/ 620863 h 1161397"/>
              <a:gd name="connsiteX31" fmla="*/ 1483154 w 6884912"/>
              <a:gd name="connsiteY31" fmla="*/ 618527 h 1161397"/>
              <a:gd name="connsiteX32" fmla="*/ 1505495 w 6884912"/>
              <a:gd name="connsiteY32" fmla="*/ 624325 h 1161397"/>
              <a:gd name="connsiteX33" fmla="*/ 1526340 w 6884912"/>
              <a:gd name="connsiteY33" fmla="*/ 638496 h 1161397"/>
              <a:gd name="connsiteX34" fmla="*/ 1731986 w 6884912"/>
              <a:gd name="connsiteY34" fmla="*/ 589682 h 1161397"/>
              <a:gd name="connsiteX35" fmla="*/ 1927935 w 6884912"/>
              <a:gd name="connsiteY35" fmla="*/ 628540 h 1161397"/>
              <a:gd name="connsiteX36" fmla="*/ 2039075 w 6884912"/>
              <a:gd name="connsiteY36" fmla="*/ 599964 h 1161397"/>
              <a:gd name="connsiteX37" fmla="*/ 2066980 w 6884912"/>
              <a:gd name="connsiteY37" fmla="*/ 550413 h 1161397"/>
              <a:gd name="connsiteX38" fmla="*/ 2352236 w 6884912"/>
              <a:gd name="connsiteY38" fmla="*/ 519602 h 1161397"/>
              <a:gd name="connsiteX39" fmla="*/ 2420791 w 6884912"/>
              <a:gd name="connsiteY39" fmla="*/ 492826 h 1161397"/>
              <a:gd name="connsiteX40" fmla="*/ 2489932 w 6884912"/>
              <a:gd name="connsiteY40" fmla="*/ 507864 h 1161397"/>
              <a:gd name="connsiteX41" fmla="*/ 2512917 w 6884912"/>
              <a:gd name="connsiteY41" fmla="*/ 489127 h 1161397"/>
              <a:gd name="connsiteX42" fmla="*/ 2516783 w 6884912"/>
              <a:gd name="connsiteY42" fmla="*/ 485473 h 1161397"/>
              <a:gd name="connsiteX43" fmla="*/ 2534360 w 6884912"/>
              <a:gd name="connsiteY43" fmla="*/ 480064 h 1161397"/>
              <a:gd name="connsiteX44" fmla="*/ 2536691 w 6884912"/>
              <a:gd name="connsiteY44" fmla="*/ 467018 h 1161397"/>
              <a:gd name="connsiteX45" fmla="*/ 2561265 w 6884912"/>
              <a:gd name="connsiteY45" fmla="*/ 450623 h 1161397"/>
              <a:gd name="connsiteX46" fmla="*/ 2594349 w 6884912"/>
              <a:gd name="connsiteY46" fmla="*/ 443884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222191 w 6884912"/>
              <a:gd name="connsiteY52" fmla="*/ 307887 h 1161397"/>
              <a:gd name="connsiteX53" fmla="*/ 3227953 w 6884912"/>
              <a:gd name="connsiteY53" fmla="*/ 297650 h 1161397"/>
              <a:gd name="connsiteX54" fmla="*/ 3510042 w 6884912"/>
              <a:gd name="connsiteY54" fmla="*/ 311820 h 1161397"/>
              <a:gd name="connsiteX55" fmla="*/ 3626773 w 6884912"/>
              <a:gd name="connsiteY55" fmla="*/ 290452 h 1161397"/>
              <a:gd name="connsiteX56" fmla="*/ 3666217 w 6884912"/>
              <a:gd name="connsiteY56" fmla="*/ 273255 h 1161397"/>
              <a:gd name="connsiteX57" fmla="*/ 3732427 w 6884912"/>
              <a:gd name="connsiteY57" fmla="*/ 245039 h 1161397"/>
              <a:gd name="connsiteX58" fmla="*/ 3777022 w 6884912"/>
              <a:gd name="connsiteY58" fmla="*/ 200276 h 1161397"/>
              <a:gd name="connsiteX59" fmla="*/ 3791246 w 6884912"/>
              <a:gd name="connsiteY59" fmla="*/ 189996 h 1161397"/>
              <a:gd name="connsiteX60" fmla="*/ 3819864 w 6884912"/>
              <a:gd name="connsiteY60" fmla="*/ 194605 h 1161397"/>
              <a:gd name="connsiteX61" fmla="*/ 3830398 w 6884912"/>
              <a:gd name="connsiteY61" fmla="*/ 188383 h 1161397"/>
              <a:gd name="connsiteX62" fmla="*/ 3834360 w 6884912"/>
              <a:gd name="connsiteY62" fmla="*/ 188992 h 1161397"/>
              <a:gd name="connsiteX63" fmla="*/ 3843715 w 6884912"/>
              <a:gd name="connsiteY63" fmla="*/ 188752 h 1161397"/>
              <a:gd name="connsiteX64" fmla="*/ 3842609 w 6884912"/>
              <a:gd name="connsiteY64" fmla="*/ 197386 h 1161397"/>
              <a:gd name="connsiteX65" fmla="*/ 3853961 w 6884912"/>
              <a:gd name="connsiteY65" fmla="*/ 213380 h 1161397"/>
              <a:gd name="connsiteX66" fmla="*/ 3907640 w 6884912"/>
              <a:gd name="connsiteY66" fmla="*/ 207568 h 1161397"/>
              <a:gd name="connsiteX67" fmla="*/ 3910449 w 6884912"/>
              <a:gd name="connsiteY67" fmla="*/ 197808 h 1161397"/>
              <a:gd name="connsiteX68" fmla="*/ 3917197 w 6884912"/>
              <a:gd name="connsiteY68" fmla="*/ 196121 h 1161397"/>
              <a:gd name="connsiteX69" fmla="*/ 3922400 w 6884912"/>
              <a:gd name="connsiteY69" fmla="*/ 205056 h 1161397"/>
              <a:gd name="connsiteX70" fmla="*/ 4013061 w 6884912"/>
              <a:gd name="connsiteY70" fmla="*/ 224874 h 1161397"/>
              <a:gd name="connsiteX71" fmla="*/ 4220717 w 6884912"/>
              <a:gd name="connsiteY71" fmla="*/ 192946 h 1161397"/>
              <a:gd name="connsiteX72" fmla="*/ 4228802 w 6884912"/>
              <a:gd name="connsiteY72" fmla="*/ 201468 h 1161397"/>
              <a:gd name="connsiteX73" fmla="*/ 4289361 w 6884912"/>
              <a:gd name="connsiteY73" fmla="*/ 196642 h 1161397"/>
              <a:gd name="connsiteX74" fmla="*/ 4498913 w 6884912"/>
              <a:gd name="connsiteY74" fmla="*/ 118915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844073 w 6884912"/>
              <a:gd name="connsiteY78" fmla="*/ 161768 h 1161397"/>
              <a:gd name="connsiteX79" fmla="*/ 4856454 w 6884912"/>
              <a:gd name="connsiteY79" fmla="*/ 130488 h 1161397"/>
              <a:gd name="connsiteX80" fmla="*/ 4920038 w 6884912"/>
              <a:gd name="connsiteY80" fmla="*/ 140418 h 1161397"/>
              <a:gd name="connsiteX81" fmla="*/ 5016639 w 6884912"/>
              <a:gd name="connsiteY81" fmla="*/ 158905 h 1161397"/>
              <a:gd name="connsiteX82" fmla="*/ 5072009 w 6884912"/>
              <a:gd name="connsiteY82" fmla="*/ 161502 h 1161397"/>
              <a:gd name="connsiteX83" fmla="*/ 5223626 w 6884912"/>
              <a:gd name="connsiteY83" fmla="*/ 177356 h 1161397"/>
              <a:gd name="connsiteX84" fmla="*/ 5375773 w 6884912"/>
              <a:gd name="connsiteY84" fmla="*/ 199913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141123 w 6884912"/>
              <a:gd name="connsiteY93" fmla="*/ 159923 h 1161397"/>
              <a:gd name="connsiteX94" fmla="*/ 6290640 w 6884912"/>
              <a:gd name="connsiteY94" fmla="*/ 167441 h 1161397"/>
              <a:gd name="connsiteX95" fmla="*/ 6322806 w 6884912"/>
              <a:gd name="connsiteY95" fmla="*/ 213293 h 1161397"/>
              <a:gd name="connsiteX96" fmla="*/ 6380420 w 6884912"/>
              <a:gd name="connsiteY96" fmla="*/ 173195 h 1161397"/>
              <a:gd name="connsiteX97" fmla="*/ 6507891 w 6884912"/>
              <a:gd name="connsiteY97" fmla="*/ 118474 h 1161397"/>
              <a:gd name="connsiteX98" fmla="*/ 6571807 w 6884912"/>
              <a:gd name="connsiteY98" fmla="*/ 98636 h 1161397"/>
              <a:gd name="connsiteX99" fmla="*/ 6671880 w 6884912"/>
              <a:gd name="connsiteY99" fmla="*/ 82931 h 1161397"/>
              <a:gd name="connsiteX100" fmla="*/ 6702266 w 6884912"/>
              <a:gd name="connsiteY100" fmla="*/ 75470 h 1161397"/>
              <a:gd name="connsiteX101" fmla="*/ 6845802 w 6884912"/>
              <a:gd name="connsiteY101" fmla="*/ 24496 h 1161397"/>
              <a:gd name="connsiteX102" fmla="*/ 6884912 w 6884912"/>
              <a:gd name="connsiteY10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66947 w 6884912"/>
              <a:gd name="connsiteY16" fmla="*/ 700762 h 1161397"/>
              <a:gd name="connsiteX17" fmla="*/ 1178135 w 6884912"/>
              <a:gd name="connsiteY17" fmla="*/ 698631 h 1161397"/>
              <a:gd name="connsiteX18" fmla="*/ 1178301 w 6884912"/>
              <a:gd name="connsiteY18" fmla="*/ 698094 h 1161397"/>
              <a:gd name="connsiteX19" fmla="*/ 1242716 w 6884912"/>
              <a:gd name="connsiteY19" fmla="*/ 698052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40054 w 6884912"/>
              <a:gd name="connsiteY23" fmla="*/ 614022 h 1161397"/>
              <a:gd name="connsiteX24" fmla="*/ 1391606 w 6884912"/>
              <a:gd name="connsiteY24" fmla="*/ 615229 h 1161397"/>
              <a:gd name="connsiteX25" fmla="*/ 1397565 w 6884912"/>
              <a:gd name="connsiteY25" fmla="*/ 611490 h 1161397"/>
              <a:gd name="connsiteX26" fmla="*/ 1432302 w 6884912"/>
              <a:gd name="connsiteY26" fmla="*/ 617267 h 1161397"/>
              <a:gd name="connsiteX27" fmla="*/ 1449644 w 6884912"/>
              <a:gd name="connsiteY27" fmla="*/ 617591 h 1161397"/>
              <a:gd name="connsiteX28" fmla="*/ 1455793 w 6884912"/>
              <a:gd name="connsiteY28" fmla="*/ 623174 h 1161397"/>
              <a:gd name="connsiteX29" fmla="*/ 1480758 w 6884912"/>
              <a:gd name="connsiteY29" fmla="*/ 620863 h 1161397"/>
              <a:gd name="connsiteX30" fmla="*/ 1483154 w 6884912"/>
              <a:gd name="connsiteY30" fmla="*/ 618527 h 1161397"/>
              <a:gd name="connsiteX31" fmla="*/ 1505495 w 6884912"/>
              <a:gd name="connsiteY31" fmla="*/ 624325 h 1161397"/>
              <a:gd name="connsiteX32" fmla="*/ 1526340 w 6884912"/>
              <a:gd name="connsiteY32" fmla="*/ 638496 h 1161397"/>
              <a:gd name="connsiteX33" fmla="*/ 1731986 w 6884912"/>
              <a:gd name="connsiteY33" fmla="*/ 589682 h 1161397"/>
              <a:gd name="connsiteX34" fmla="*/ 1927935 w 6884912"/>
              <a:gd name="connsiteY34" fmla="*/ 628540 h 1161397"/>
              <a:gd name="connsiteX35" fmla="*/ 2039075 w 6884912"/>
              <a:gd name="connsiteY35" fmla="*/ 599964 h 1161397"/>
              <a:gd name="connsiteX36" fmla="*/ 2066980 w 6884912"/>
              <a:gd name="connsiteY36" fmla="*/ 550413 h 1161397"/>
              <a:gd name="connsiteX37" fmla="*/ 2352236 w 6884912"/>
              <a:gd name="connsiteY37" fmla="*/ 519602 h 1161397"/>
              <a:gd name="connsiteX38" fmla="*/ 2420791 w 6884912"/>
              <a:gd name="connsiteY38" fmla="*/ 492826 h 1161397"/>
              <a:gd name="connsiteX39" fmla="*/ 2489932 w 6884912"/>
              <a:gd name="connsiteY39" fmla="*/ 507864 h 1161397"/>
              <a:gd name="connsiteX40" fmla="*/ 2512917 w 6884912"/>
              <a:gd name="connsiteY40" fmla="*/ 489127 h 1161397"/>
              <a:gd name="connsiteX41" fmla="*/ 2516783 w 6884912"/>
              <a:gd name="connsiteY41" fmla="*/ 485473 h 1161397"/>
              <a:gd name="connsiteX42" fmla="*/ 2534360 w 6884912"/>
              <a:gd name="connsiteY42" fmla="*/ 480064 h 1161397"/>
              <a:gd name="connsiteX43" fmla="*/ 2536691 w 6884912"/>
              <a:gd name="connsiteY43" fmla="*/ 467018 h 1161397"/>
              <a:gd name="connsiteX44" fmla="*/ 2561265 w 6884912"/>
              <a:gd name="connsiteY44" fmla="*/ 450623 h 1161397"/>
              <a:gd name="connsiteX45" fmla="*/ 2594349 w 6884912"/>
              <a:gd name="connsiteY45" fmla="*/ 443884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222191 w 6884912"/>
              <a:gd name="connsiteY51" fmla="*/ 307887 h 1161397"/>
              <a:gd name="connsiteX52" fmla="*/ 3227953 w 6884912"/>
              <a:gd name="connsiteY52" fmla="*/ 297650 h 1161397"/>
              <a:gd name="connsiteX53" fmla="*/ 3510042 w 6884912"/>
              <a:gd name="connsiteY53" fmla="*/ 311820 h 1161397"/>
              <a:gd name="connsiteX54" fmla="*/ 3626773 w 6884912"/>
              <a:gd name="connsiteY54" fmla="*/ 290452 h 1161397"/>
              <a:gd name="connsiteX55" fmla="*/ 3666217 w 6884912"/>
              <a:gd name="connsiteY55" fmla="*/ 273255 h 1161397"/>
              <a:gd name="connsiteX56" fmla="*/ 3732427 w 6884912"/>
              <a:gd name="connsiteY56" fmla="*/ 245039 h 1161397"/>
              <a:gd name="connsiteX57" fmla="*/ 3777022 w 6884912"/>
              <a:gd name="connsiteY57" fmla="*/ 200276 h 1161397"/>
              <a:gd name="connsiteX58" fmla="*/ 3791246 w 6884912"/>
              <a:gd name="connsiteY58" fmla="*/ 189996 h 1161397"/>
              <a:gd name="connsiteX59" fmla="*/ 3819864 w 6884912"/>
              <a:gd name="connsiteY59" fmla="*/ 194605 h 1161397"/>
              <a:gd name="connsiteX60" fmla="*/ 3830398 w 6884912"/>
              <a:gd name="connsiteY60" fmla="*/ 188383 h 1161397"/>
              <a:gd name="connsiteX61" fmla="*/ 3834360 w 6884912"/>
              <a:gd name="connsiteY61" fmla="*/ 188992 h 1161397"/>
              <a:gd name="connsiteX62" fmla="*/ 3843715 w 6884912"/>
              <a:gd name="connsiteY62" fmla="*/ 188752 h 1161397"/>
              <a:gd name="connsiteX63" fmla="*/ 3842609 w 6884912"/>
              <a:gd name="connsiteY63" fmla="*/ 197386 h 1161397"/>
              <a:gd name="connsiteX64" fmla="*/ 3853961 w 6884912"/>
              <a:gd name="connsiteY64" fmla="*/ 213380 h 1161397"/>
              <a:gd name="connsiteX65" fmla="*/ 3907640 w 6884912"/>
              <a:gd name="connsiteY65" fmla="*/ 207568 h 1161397"/>
              <a:gd name="connsiteX66" fmla="*/ 3910449 w 6884912"/>
              <a:gd name="connsiteY66" fmla="*/ 197808 h 1161397"/>
              <a:gd name="connsiteX67" fmla="*/ 3917197 w 6884912"/>
              <a:gd name="connsiteY67" fmla="*/ 196121 h 1161397"/>
              <a:gd name="connsiteX68" fmla="*/ 3922400 w 6884912"/>
              <a:gd name="connsiteY68" fmla="*/ 205056 h 1161397"/>
              <a:gd name="connsiteX69" fmla="*/ 4013061 w 6884912"/>
              <a:gd name="connsiteY69" fmla="*/ 224874 h 1161397"/>
              <a:gd name="connsiteX70" fmla="*/ 4220717 w 6884912"/>
              <a:gd name="connsiteY70" fmla="*/ 192946 h 1161397"/>
              <a:gd name="connsiteX71" fmla="*/ 4228802 w 6884912"/>
              <a:gd name="connsiteY71" fmla="*/ 201468 h 1161397"/>
              <a:gd name="connsiteX72" fmla="*/ 4289361 w 6884912"/>
              <a:gd name="connsiteY72" fmla="*/ 196642 h 1161397"/>
              <a:gd name="connsiteX73" fmla="*/ 4498913 w 6884912"/>
              <a:gd name="connsiteY73" fmla="*/ 118915 h 1161397"/>
              <a:gd name="connsiteX74" fmla="*/ 4617330 w 6884912"/>
              <a:gd name="connsiteY74" fmla="*/ 111163 h 1161397"/>
              <a:gd name="connsiteX75" fmla="*/ 4659778 w 6884912"/>
              <a:gd name="connsiteY75" fmla="*/ 118219 h 1161397"/>
              <a:gd name="connsiteX76" fmla="*/ 4730870 w 6884912"/>
              <a:gd name="connsiteY76" fmla="*/ 129432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375773 w 6884912"/>
              <a:gd name="connsiteY83" fmla="*/ 199913 h 1161397"/>
              <a:gd name="connsiteX84" fmla="*/ 5467502 w 6884912"/>
              <a:gd name="connsiteY84" fmla="*/ 250963 h 1161397"/>
              <a:gd name="connsiteX85" fmla="*/ 5592395 w 6884912"/>
              <a:gd name="connsiteY85" fmla="*/ 265434 h 1161397"/>
              <a:gd name="connsiteX86" fmla="*/ 5613532 w 6884912"/>
              <a:gd name="connsiteY86" fmla="*/ 273379 h 1161397"/>
              <a:gd name="connsiteX87" fmla="*/ 5642173 w 6884912"/>
              <a:gd name="connsiteY87" fmla="*/ 266904 h 1161397"/>
              <a:gd name="connsiteX88" fmla="*/ 5756910 w 6884912"/>
              <a:gd name="connsiteY88" fmla="*/ 239211 h 1161397"/>
              <a:gd name="connsiteX89" fmla="*/ 5846667 w 6884912"/>
              <a:gd name="connsiteY89" fmla="*/ 201786 h 1161397"/>
              <a:gd name="connsiteX90" fmla="*/ 5960732 w 6884912"/>
              <a:gd name="connsiteY90" fmla="*/ 220708 h 1161397"/>
              <a:gd name="connsiteX91" fmla="*/ 6029542 w 6884912"/>
              <a:gd name="connsiteY91" fmla="*/ 210339 h 1161397"/>
              <a:gd name="connsiteX92" fmla="*/ 6141123 w 6884912"/>
              <a:gd name="connsiteY92" fmla="*/ 159923 h 1161397"/>
              <a:gd name="connsiteX93" fmla="*/ 6290640 w 6884912"/>
              <a:gd name="connsiteY93" fmla="*/ 167441 h 1161397"/>
              <a:gd name="connsiteX94" fmla="*/ 6322806 w 6884912"/>
              <a:gd name="connsiteY94" fmla="*/ 213293 h 1161397"/>
              <a:gd name="connsiteX95" fmla="*/ 6380420 w 6884912"/>
              <a:gd name="connsiteY95" fmla="*/ 173195 h 1161397"/>
              <a:gd name="connsiteX96" fmla="*/ 6507891 w 6884912"/>
              <a:gd name="connsiteY96" fmla="*/ 118474 h 1161397"/>
              <a:gd name="connsiteX97" fmla="*/ 6571807 w 6884912"/>
              <a:gd name="connsiteY97" fmla="*/ 98636 h 1161397"/>
              <a:gd name="connsiteX98" fmla="*/ 6671880 w 6884912"/>
              <a:gd name="connsiteY98" fmla="*/ 82931 h 1161397"/>
              <a:gd name="connsiteX99" fmla="*/ 6702266 w 6884912"/>
              <a:gd name="connsiteY99" fmla="*/ 75470 h 1161397"/>
              <a:gd name="connsiteX100" fmla="*/ 6845802 w 6884912"/>
              <a:gd name="connsiteY100" fmla="*/ 24496 h 1161397"/>
              <a:gd name="connsiteX101" fmla="*/ 6884912 w 6884912"/>
              <a:gd name="connsiteY10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78135 w 6884912"/>
              <a:gd name="connsiteY16" fmla="*/ 698631 h 1161397"/>
              <a:gd name="connsiteX17" fmla="*/ 1178301 w 6884912"/>
              <a:gd name="connsiteY17" fmla="*/ 698094 h 1161397"/>
              <a:gd name="connsiteX18" fmla="*/ 1242716 w 6884912"/>
              <a:gd name="connsiteY18" fmla="*/ 698052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40054 w 6884912"/>
              <a:gd name="connsiteY22" fmla="*/ 614022 h 1161397"/>
              <a:gd name="connsiteX23" fmla="*/ 1391606 w 6884912"/>
              <a:gd name="connsiteY23" fmla="*/ 615229 h 1161397"/>
              <a:gd name="connsiteX24" fmla="*/ 1397565 w 6884912"/>
              <a:gd name="connsiteY24" fmla="*/ 611490 h 1161397"/>
              <a:gd name="connsiteX25" fmla="*/ 1432302 w 6884912"/>
              <a:gd name="connsiteY25" fmla="*/ 617267 h 1161397"/>
              <a:gd name="connsiteX26" fmla="*/ 1449644 w 6884912"/>
              <a:gd name="connsiteY26" fmla="*/ 617591 h 1161397"/>
              <a:gd name="connsiteX27" fmla="*/ 1455793 w 6884912"/>
              <a:gd name="connsiteY27" fmla="*/ 623174 h 1161397"/>
              <a:gd name="connsiteX28" fmla="*/ 1480758 w 6884912"/>
              <a:gd name="connsiteY28" fmla="*/ 620863 h 1161397"/>
              <a:gd name="connsiteX29" fmla="*/ 1483154 w 6884912"/>
              <a:gd name="connsiteY29" fmla="*/ 618527 h 1161397"/>
              <a:gd name="connsiteX30" fmla="*/ 1505495 w 6884912"/>
              <a:gd name="connsiteY30" fmla="*/ 624325 h 1161397"/>
              <a:gd name="connsiteX31" fmla="*/ 1526340 w 6884912"/>
              <a:gd name="connsiteY31" fmla="*/ 638496 h 1161397"/>
              <a:gd name="connsiteX32" fmla="*/ 1731986 w 6884912"/>
              <a:gd name="connsiteY32" fmla="*/ 589682 h 1161397"/>
              <a:gd name="connsiteX33" fmla="*/ 1927935 w 6884912"/>
              <a:gd name="connsiteY33" fmla="*/ 628540 h 1161397"/>
              <a:gd name="connsiteX34" fmla="*/ 2039075 w 6884912"/>
              <a:gd name="connsiteY34" fmla="*/ 599964 h 1161397"/>
              <a:gd name="connsiteX35" fmla="*/ 2066980 w 6884912"/>
              <a:gd name="connsiteY35" fmla="*/ 550413 h 1161397"/>
              <a:gd name="connsiteX36" fmla="*/ 2352236 w 6884912"/>
              <a:gd name="connsiteY36" fmla="*/ 519602 h 1161397"/>
              <a:gd name="connsiteX37" fmla="*/ 2420791 w 6884912"/>
              <a:gd name="connsiteY37" fmla="*/ 492826 h 1161397"/>
              <a:gd name="connsiteX38" fmla="*/ 2489932 w 6884912"/>
              <a:gd name="connsiteY38" fmla="*/ 507864 h 1161397"/>
              <a:gd name="connsiteX39" fmla="*/ 2512917 w 6884912"/>
              <a:gd name="connsiteY39" fmla="*/ 489127 h 1161397"/>
              <a:gd name="connsiteX40" fmla="*/ 2516783 w 6884912"/>
              <a:gd name="connsiteY40" fmla="*/ 485473 h 1161397"/>
              <a:gd name="connsiteX41" fmla="*/ 2534360 w 6884912"/>
              <a:gd name="connsiteY41" fmla="*/ 480064 h 1161397"/>
              <a:gd name="connsiteX42" fmla="*/ 2536691 w 6884912"/>
              <a:gd name="connsiteY42" fmla="*/ 467018 h 1161397"/>
              <a:gd name="connsiteX43" fmla="*/ 2561265 w 6884912"/>
              <a:gd name="connsiteY43" fmla="*/ 450623 h 1161397"/>
              <a:gd name="connsiteX44" fmla="*/ 2594349 w 6884912"/>
              <a:gd name="connsiteY44" fmla="*/ 443884 h 1161397"/>
              <a:gd name="connsiteX45" fmla="*/ 2754324 w 6884912"/>
              <a:gd name="connsiteY45" fmla="*/ 424766 h 1161397"/>
              <a:gd name="connsiteX46" fmla="*/ 2848470 w 6884912"/>
              <a:gd name="connsiteY46" fmla="*/ 405966 h 1161397"/>
              <a:gd name="connsiteX47" fmla="*/ 2881772 w 6884912"/>
              <a:gd name="connsiteY47" fmla="*/ 387260 h 1161397"/>
              <a:gd name="connsiteX48" fmla="*/ 2929932 w 6884912"/>
              <a:gd name="connsiteY48" fmla="*/ 368912 h 1161397"/>
              <a:gd name="connsiteX49" fmla="*/ 3013020 w 6884912"/>
              <a:gd name="connsiteY49" fmla="*/ 327578 h 1161397"/>
              <a:gd name="connsiteX50" fmla="*/ 3222191 w 6884912"/>
              <a:gd name="connsiteY50" fmla="*/ 307887 h 1161397"/>
              <a:gd name="connsiteX51" fmla="*/ 3227953 w 6884912"/>
              <a:gd name="connsiteY51" fmla="*/ 297650 h 1161397"/>
              <a:gd name="connsiteX52" fmla="*/ 3510042 w 6884912"/>
              <a:gd name="connsiteY52" fmla="*/ 311820 h 1161397"/>
              <a:gd name="connsiteX53" fmla="*/ 3626773 w 6884912"/>
              <a:gd name="connsiteY53" fmla="*/ 290452 h 1161397"/>
              <a:gd name="connsiteX54" fmla="*/ 3666217 w 6884912"/>
              <a:gd name="connsiteY54" fmla="*/ 273255 h 1161397"/>
              <a:gd name="connsiteX55" fmla="*/ 3732427 w 6884912"/>
              <a:gd name="connsiteY55" fmla="*/ 245039 h 1161397"/>
              <a:gd name="connsiteX56" fmla="*/ 3777022 w 6884912"/>
              <a:gd name="connsiteY56" fmla="*/ 200276 h 1161397"/>
              <a:gd name="connsiteX57" fmla="*/ 3791246 w 6884912"/>
              <a:gd name="connsiteY57" fmla="*/ 189996 h 1161397"/>
              <a:gd name="connsiteX58" fmla="*/ 3819864 w 6884912"/>
              <a:gd name="connsiteY58" fmla="*/ 194605 h 1161397"/>
              <a:gd name="connsiteX59" fmla="*/ 3830398 w 6884912"/>
              <a:gd name="connsiteY59" fmla="*/ 188383 h 1161397"/>
              <a:gd name="connsiteX60" fmla="*/ 3834360 w 6884912"/>
              <a:gd name="connsiteY60" fmla="*/ 188992 h 1161397"/>
              <a:gd name="connsiteX61" fmla="*/ 3843715 w 6884912"/>
              <a:gd name="connsiteY61" fmla="*/ 188752 h 1161397"/>
              <a:gd name="connsiteX62" fmla="*/ 3842609 w 6884912"/>
              <a:gd name="connsiteY62" fmla="*/ 197386 h 1161397"/>
              <a:gd name="connsiteX63" fmla="*/ 3853961 w 6884912"/>
              <a:gd name="connsiteY63" fmla="*/ 213380 h 1161397"/>
              <a:gd name="connsiteX64" fmla="*/ 3907640 w 6884912"/>
              <a:gd name="connsiteY64" fmla="*/ 207568 h 1161397"/>
              <a:gd name="connsiteX65" fmla="*/ 3910449 w 6884912"/>
              <a:gd name="connsiteY65" fmla="*/ 197808 h 1161397"/>
              <a:gd name="connsiteX66" fmla="*/ 3917197 w 6884912"/>
              <a:gd name="connsiteY66" fmla="*/ 196121 h 1161397"/>
              <a:gd name="connsiteX67" fmla="*/ 3922400 w 6884912"/>
              <a:gd name="connsiteY67" fmla="*/ 205056 h 1161397"/>
              <a:gd name="connsiteX68" fmla="*/ 4013061 w 6884912"/>
              <a:gd name="connsiteY68" fmla="*/ 224874 h 1161397"/>
              <a:gd name="connsiteX69" fmla="*/ 4220717 w 6884912"/>
              <a:gd name="connsiteY69" fmla="*/ 192946 h 1161397"/>
              <a:gd name="connsiteX70" fmla="*/ 4228802 w 6884912"/>
              <a:gd name="connsiteY70" fmla="*/ 201468 h 1161397"/>
              <a:gd name="connsiteX71" fmla="*/ 4289361 w 6884912"/>
              <a:gd name="connsiteY71" fmla="*/ 196642 h 1161397"/>
              <a:gd name="connsiteX72" fmla="*/ 4498913 w 6884912"/>
              <a:gd name="connsiteY72" fmla="*/ 118915 h 1161397"/>
              <a:gd name="connsiteX73" fmla="*/ 4617330 w 6884912"/>
              <a:gd name="connsiteY73" fmla="*/ 111163 h 1161397"/>
              <a:gd name="connsiteX74" fmla="*/ 4659778 w 6884912"/>
              <a:gd name="connsiteY74" fmla="*/ 118219 h 1161397"/>
              <a:gd name="connsiteX75" fmla="*/ 4730870 w 6884912"/>
              <a:gd name="connsiteY75" fmla="*/ 129432 h 1161397"/>
              <a:gd name="connsiteX76" fmla="*/ 4844073 w 6884912"/>
              <a:gd name="connsiteY76" fmla="*/ 161768 h 1161397"/>
              <a:gd name="connsiteX77" fmla="*/ 4856454 w 6884912"/>
              <a:gd name="connsiteY77" fmla="*/ 130488 h 1161397"/>
              <a:gd name="connsiteX78" fmla="*/ 4920038 w 6884912"/>
              <a:gd name="connsiteY78" fmla="*/ 140418 h 1161397"/>
              <a:gd name="connsiteX79" fmla="*/ 5016639 w 6884912"/>
              <a:gd name="connsiteY79" fmla="*/ 158905 h 1161397"/>
              <a:gd name="connsiteX80" fmla="*/ 5072009 w 6884912"/>
              <a:gd name="connsiteY80" fmla="*/ 161502 h 1161397"/>
              <a:gd name="connsiteX81" fmla="*/ 5223626 w 6884912"/>
              <a:gd name="connsiteY81" fmla="*/ 177356 h 1161397"/>
              <a:gd name="connsiteX82" fmla="*/ 5375773 w 6884912"/>
              <a:gd name="connsiteY82" fmla="*/ 199913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5960732 w 6884912"/>
              <a:gd name="connsiteY89" fmla="*/ 220708 h 1161397"/>
              <a:gd name="connsiteX90" fmla="*/ 6029542 w 6884912"/>
              <a:gd name="connsiteY90" fmla="*/ 210339 h 1161397"/>
              <a:gd name="connsiteX91" fmla="*/ 6141123 w 6884912"/>
              <a:gd name="connsiteY91" fmla="*/ 159923 h 1161397"/>
              <a:gd name="connsiteX92" fmla="*/ 6290640 w 6884912"/>
              <a:gd name="connsiteY92" fmla="*/ 167441 h 1161397"/>
              <a:gd name="connsiteX93" fmla="*/ 6322806 w 6884912"/>
              <a:gd name="connsiteY93" fmla="*/ 213293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178301 w 6884912"/>
              <a:gd name="connsiteY16" fmla="*/ 698094 h 1161397"/>
              <a:gd name="connsiteX17" fmla="*/ 1242716 w 6884912"/>
              <a:gd name="connsiteY17" fmla="*/ 698052 h 1161397"/>
              <a:gd name="connsiteX18" fmla="*/ 1299977 w 6884912"/>
              <a:gd name="connsiteY18" fmla="*/ 639196 h 1161397"/>
              <a:gd name="connsiteX19" fmla="*/ 1326190 w 6884912"/>
              <a:gd name="connsiteY19" fmla="*/ 625955 h 1161397"/>
              <a:gd name="connsiteX20" fmla="*/ 1339600 w 6884912"/>
              <a:gd name="connsiteY20" fmla="*/ 616295 h 1161397"/>
              <a:gd name="connsiteX21" fmla="*/ 1340054 w 6884912"/>
              <a:gd name="connsiteY21" fmla="*/ 614022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26340 w 6884912"/>
              <a:gd name="connsiteY30" fmla="*/ 638496 h 1161397"/>
              <a:gd name="connsiteX31" fmla="*/ 1731986 w 6884912"/>
              <a:gd name="connsiteY31" fmla="*/ 589682 h 1161397"/>
              <a:gd name="connsiteX32" fmla="*/ 1927935 w 6884912"/>
              <a:gd name="connsiteY32" fmla="*/ 628540 h 1161397"/>
              <a:gd name="connsiteX33" fmla="*/ 2039075 w 6884912"/>
              <a:gd name="connsiteY33" fmla="*/ 599964 h 1161397"/>
              <a:gd name="connsiteX34" fmla="*/ 2066980 w 6884912"/>
              <a:gd name="connsiteY34" fmla="*/ 550413 h 1161397"/>
              <a:gd name="connsiteX35" fmla="*/ 2352236 w 6884912"/>
              <a:gd name="connsiteY35" fmla="*/ 519602 h 1161397"/>
              <a:gd name="connsiteX36" fmla="*/ 2420791 w 6884912"/>
              <a:gd name="connsiteY36" fmla="*/ 492826 h 1161397"/>
              <a:gd name="connsiteX37" fmla="*/ 2489932 w 6884912"/>
              <a:gd name="connsiteY37" fmla="*/ 507864 h 1161397"/>
              <a:gd name="connsiteX38" fmla="*/ 2512917 w 6884912"/>
              <a:gd name="connsiteY38" fmla="*/ 489127 h 1161397"/>
              <a:gd name="connsiteX39" fmla="*/ 2516783 w 6884912"/>
              <a:gd name="connsiteY39" fmla="*/ 485473 h 1161397"/>
              <a:gd name="connsiteX40" fmla="*/ 2534360 w 6884912"/>
              <a:gd name="connsiteY40" fmla="*/ 480064 h 1161397"/>
              <a:gd name="connsiteX41" fmla="*/ 2536691 w 6884912"/>
              <a:gd name="connsiteY41" fmla="*/ 467018 h 1161397"/>
              <a:gd name="connsiteX42" fmla="*/ 2561265 w 6884912"/>
              <a:gd name="connsiteY42" fmla="*/ 450623 h 1161397"/>
              <a:gd name="connsiteX43" fmla="*/ 2594349 w 6884912"/>
              <a:gd name="connsiteY43" fmla="*/ 443884 h 1161397"/>
              <a:gd name="connsiteX44" fmla="*/ 2754324 w 6884912"/>
              <a:gd name="connsiteY44" fmla="*/ 424766 h 1161397"/>
              <a:gd name="connsiteX45" fmla="*/ 2848470 w 6884912"/>
              <a:gd name="connsiteY45" fmla="*/ 405966 h 1161397"/>
              <a:gd name="connsiteX46" fmla="*/ 2881772 w 6884912"/>
              <a:gd name="connsiteY46" fmla="*/ 387260 h 1161397"/>
              <a:gd name="connsiteX47" fmla="*/ 2929932 w 6884912"/>
              <a:gd name="connsiteY47" fmla="*/ 368912 h 1161397"/>
              <a:gd name="connsiteX48" fmla="*/ 3013020 w 6884912"/>
              <a:gd name="connsiteY48" fmla="*/ 327578 h 1161397"/>
              <a:gd name="connsiteX49" fmla="*/ 3222191 w 6884912"/>
              <a:gd name="connsiteY49" fmla="*/ 307887 h 1161397"/>
              <a:gd name="connsiteX50" fmla="*/ 3227953 w 6884912"/>
              <a:gd name="connsiteY50" fmla="*/ 297650 h 1161397"/>
              <a:gd name="connsiteX51" fmla="*/ 3510042 w 6884912"/>
              <a:gd name="connsiteY51" fmla="*/ 311820 h 1161397"/>
              <a:gd name="connsiteX52" fmla="*/ 3626773 w 6884912"/>
              <a:gd name="connsiteY52" fmla="*/ 290452 h 1161397"/>
              <a:gd name="connsiteX53" fmla="*/ 3666217 w 6884912"/>
              <a:gd name="connsiteY53" fmla="*/ 273255 h 1161397"/>
              <a:gd name="connsiteX54" fmla="*/ 3732427 w 6884912"/>
              <a:gd name="connsiteY54" fmla="*/ 245039 h 1161397"/>
              <a:gd name="connsiteX55" fmla="*/ 3777022 w 6884912"/>
              <a:gd name="connsiteY55" fmla="*/ 200276 h 1161397"/>
              <a:gd name="connsiteX56" fmla="*/ 3791246 w 6884912"/>
              <a:gd name="connsiteY56" fmla="*/ 189996 h 1161397"/>
              <a:gd name="connsiteX57" fmla="*/ 3819864 w 6884912"/>
              <a:gd name="connsiteY57" fmla="*/ 194605 h 1161397"/>
              <a:gd name="connsiteX58" fmla="*/ 3830398 w 6884912"/>
              <a:gd name="connsiteY58" fmla="*/ 188383 h 1161397"/>
              <a:gd name="connsiteX59" fmla="*/ 3834360 w 6884912"/>
              <a:gd name="connsiteY59" fmla="*/ 188992 h 1161397"/>
              <a:gd name="connsiteX60" fmla="*/ 3843715 w 6884912"/>
              <a:gd name="connsiteY60" fmla="*/ 188752 h 1161397"/>
              <a:gd name="connsiteX61" fmla="*/ 3842609 w 6884912"/>
              <a:gd name="connsiteY61" fmla="*/ 197386 h 1161397"/>
              <a:gd name="connsiteX62" fmla="*/ 3853961 w 6884912"/>
              <a:gd name="connsiteY62" fmla="*/ 213380 h 1161397"/>
              <a:gd name="connsiteX63" fmla="*/ 3907640 w 6884912"/>
              <a:gd name="connsiteY63" fmla="*/ 207568 h 1161397"/>
              <a:gd name="connsiteX64" fmla="*/ 3910449 w 6884912"/>
              <a:gd name="connsiteY64" fmla="*/ 197808 h 1161397"/>
              <a:gd name="connsiteX65" fmla="*/ 3917197 w 6884912"/>
              <a:gd name="connsiteY65" fmla="*/ 196121 h 1161397"/>
              <a:gd name="connsiteX66" fmla="*/ 3922400 w 6884912"/>
              <a:gd name="connsiteY66" fmla="*/ 205056 h 1161397"/>
              <a:gd name="connsiteX67" fmla="*/ 4013061 w 6884912"/>
              <a:gd name="connsiteY67" fmla="*/ 224874 h 1161397"/>
              <a:gd name="connsiteX68" fmla="*/ 4220717 w 6884912"/>
              <a:gd name="connsiteY68" fmla="*/ 192946 h 1161397"/>
              <a:gd name="connsiteX69" fmla="*/ 4228802 w 6884912"/>
              <a:gd name="connsiteY69" fmla="*/ 201468 h 1161397"/>
              <a:gd name="connsiteX70" fmla="*/ 4289361 w 6884912"/>
              <a:gd name="connsiteY70" fmla="*/ 196642 h 1161397"/>
              <a:gd name="connsiteX71" fmla="*/ 4498913 w 6884912"/>
              <a:gd name="connsiteY71" fmla="*/ 118915 h 1161397"/>
              <a:gd name="connsiteX72" fmla="*/ 4617330 w 6884912"/>
              <a:gd name="connsiteY72" fmla="*/ 111163 h 1161397"/>
              <a:gd name="connsiteX73" fmla="*/ 4659778 w 6884912"/>
              <a:gd name="connsiteY73" fmla="*/ 118219 h 1161397"/>
              <a:gd name="connsiteX74" fmla="*/ 4730870 w 6884912"/>
              <a:gd name="connsiteY74" fmla="*/ 129432 h 1161397"/>
              <a:gd name="connsiteX75" fmla="*/ 4844073 w 6884912"/>
              <a:gd name="connsiteY75" fmla="*/ 161768 h 1161397"/>
              <a:gd name="connsiteX76" fmla="*/ 4856454 w 6884912"/>
              <a:gd name="connsiteY76" fmla="*/ 130488 h 1161397"/>
              <a:gd name="connsiteX77" fmla="*/ 4920038 w 6884912"/>
              <a:gd name="connsiteY77" fmla="*/ 140418 h 1161397"/>
              <a:gd name="connsiteX78" fmla="*/ 5016639 w 6884912"/>
              <a:gd name="connsiteY78" fmla="*/ 158905 h 1161397"/>
              <a:gd name="connsiteX79" fmla="*/ 5072009 w 6884912"/>
              <a:gd name="connsiteY79" fmla="*/ 161502 h 1161397"/>
              <a:gd name="connsiteX80" fmla="*/ 5223626 w 6884912"/>
              <a:gd name="connsiteY80" fmla="*/ 177356 h 1161397"/>
              <a:gd name="connsiteX81" fmla="*/ 5375773 w 6884912"/>
              <a:gd name="connsiteY81" fmla="*/ 199913 h 1161397"/>
              <a:gd name="connsiteX82" fmla="*/ 5467502 w 6884912"/>
              <a:gd name="connsiteY82" fmla="*/ 250963 h 1161397"/>
              <a:gd name="connsiteX83" fmla="*/ 5592395 w 6884912"/>
              <a:gd name="connsiteY83" fmla="*/ 265434 h 1161397"/>
              <a:gd name="connsiteX84" fmla="*/ 5613532 w 6884912"/>
              <a:gd name="connsiteY84" fmla="*/ 273379 h 1161397"/>
              <a:gd name="connsiteX85" fmla="*/ 5642173 w 6884912"/>
              <a:gd name="connsiteY85" fmla="*/ 266904 h 1161397"/>
              <a:gd name="connsiteX86" fmla="*/ 5756910 w 6884912"/>
              <a:gd name="connsiteY86" fmla="*/ 239211 h 1161397"/>
              <a:gd name="connsiteX87" fmla="*/ 5846667 w 6884912"/>
              <a:gd name="connsiteY87" fmla="*/ 201786 h 1161397"/>
              <a:gd name="connsiteX88" fmla="*/ 5960732 w 6884912"/>
              <a:gd name="connsiteY88" fmla="*/ 220708 h 1161397"/>
              <a:gd name="connsiteX89" fmla="*/ 6029542 w 6884912"/>
              <a:gd name="connsiteY89" fmla="*/ 210339 h 1161397"/>
              <a:gd name="connsiteX90" fmla="*/ 6141123 w 6884912"/>
              <a:gd name="connsiteY90" fmla="*/ 159923 h 1161397"/>
              <a:gd name="connsiteX91" fmla="*/ 6290640 w 6884912"/>
              <a:gd name="connsiteY91" fmla="*/ 167441 h 1161397"/>
              <a:gd name="connsiteX92" fmla="*/ 6322806 w 6884912"/>
              <a:gd name="connsiteY92" fmla="*/ 213293 h 1161397"/>
              <a:gd name="connsiteX93" fmla="*/ 6380420 w 6884912"/>
              <a:gd name="connsiteY93" fmla="*/ 173195 h 1161397"/>
              <a:gd name="connsiteX94" fmla="*/ 6507891 w 6884912"/>
              <a:gd name="connsiteY94" fmla="*/ 118474 h 1161397"/>
              <a:gd name="connsiteX95" fmla="*/ 6571807 w 6884912"/>
              <a:gd name="connsiteY95" fmla="*/ 98636 h 1161397"/>
              <a:gd name="connsiteX96" fmla="*/ 6671880 w 6884912"/>
              <a:gd name="connsiteY96" fmla="*/ 82931 h 1161397"/>
              <a:gd name="connsiteX97" fmla="*/ 6702266 w 6884912"/>
              <a:gd name="connsiteY97" fmla="*/ 75470 h 1161397"/>
              <a:gd name="connsiteX98" fmla="*/ 6845802 w 6884912"/>
              <a:gd name="connsiteY98" fmla="*/ 24496 h 1161397"/>
              <a:gd name="connsiteX99" fmla="*/ 6884912 w 6884912"/>
              <a:gd name="connsiteY9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7166 w 6884912"/>
              <a:gd name="connsiteY14" fmla="*/ 744338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884912" h="1161397">
                <a:moveTo>
                  <a:pt x="6884912" y="0"/>
                </a:moveTo>
                <a:lnTo>
                  <a:pt x="6884912" y="1161397"/>
                </a:lnTo>
                <a:lnTo>
                  <a:pt x="0" y="1161397"/>
                </a:lnTo>
                <a:lnTo>
                  <a:pt x="27135" y="1147460"/>
                </a:lnTo>
                <a:cubicBezTo>
                  <a:pt x="57431" y="1167048"/>
                  <a:pt x="61886" y="1088181"/>
                  <a:pt x="115388" y="1111320"/>
                </a:cubicBezTo>
                <a:cubicBezTo>
                  <a:pt x="146435" y="1096221"/>
                  <a:pt x="156823" y="1079485"/>
                  <a:pt x="213420" y="1056868"/>
                </a:cubicBezTo>
                <a:cubicBezTo>
                  <a:pt x="288217" y="1040787"/>
                  <a:pt x="383333" y="1044881"/>
                  <a:pt x="454970" y="1023343"/>
                </a:cubicBezTo>
                <a:cubicBezTo>
                  <a:pt x="440966" y="999969"/>
                  <a:pt x="571419" y="1006841"/>
                  <a:pt x="548162" y="984908"/>
                </a:cubicBezTo>
                <a:cubicBezTo>
                  <a:pt x="561321" y="956563"/>
                  <a:pt x="637415" y="1010272"/>
                  <a:pt x="651408" y="984938"/>
                </a:cubicBezTo>
                <a:cubicBezTo>
                  <a:pt x="671652" y="980952"/>
                  <a:pt x="698726" y="950833"/>
                  <a:pt x="723108" y="941904"/>
                </a:cubicBezTo>
                <a:cubicBezTo>
                  <a:pt x="760262" y="946949"/>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6251" y="768649"/>
                  <a:pt x="1137166" y="744338"/>
                </a:cubicBezTo>
                <a:lnTo>
                  <a:pt x="1207847" y="689087"/>
                </a:lnTo>
                <a:cubicBezTo>
                  <a:pt x="1226429" y="687736"/>
                  <a:pt x="1222409" y="707958"/>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cubicBezTo>
                  <a:pt x="1339751" y="615537"/>
                  <a:pt x="1339903" y="614780"/>
                  <a:pt x="1340054" y="614022"/>
                </a:cubicBez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61730" y="317407"/>
                  <a:pt x="3186369" y="312875"/>
                  <a:pt x="3222191" y="307887"/>
                </a:cubicBezTo>
                <a:cubicBezTo>
                  <a:pt x="3223593" y="304249"/>
                  <a:pt x="3179978" y="296995"/>
                  <a:pt x="3227953" y="297650"/>
                </a:cubicBezTo>
                <a:cubicBezTo>
                  <a:pt x="3275928" y="298306"/>
                  <a:pt x="3443572" y="313020"/>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62781" y="222856"/>
                  <a:pt x="4184760" y="196847"/>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61586" y="136690"/>
                  <a:pt x="4823142" y="161592"/>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7769" y="214252"/>
                  <a:pt x="6349573" y="188998"/>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logo with text on it&#10;&#10;Description automatically generated">
            <a:extLst>
              <a:ext uri="{FF2B5EF4-FFF2-40B4-BE49-F238E27FC236}">
                <a16:creationId xmlns:a16="http://schemas.microsoft.com/office/drawing/2014/main" id="{169BDD38-67A1-0025-B992-DB54E96EFFF8}"/>
              </a:ext>
            </a:extLst>
          </p:cNvPr>
          <p:cNvPicPr>
            <a:picLocks noChangeAspect="1"/>
          </p:cNvPicPr>
          <p:nvPr/>
        </p:nvPicPr>
        <p:blipFill>
          <a:blip r:embed="rId3"/>
          <a:stretch>
            <a:fillRect/>
          </a:stretch>
        </p:blipFill>
        <p:spPr>
          <a:xfrm>
            <a:off x="10655152" y="75251"/>
            <a:ext cx="1390844" cy="1305107"/>
          </a:xfrm>
          <a:prstGeom prst="rect">
            <a:avLst/>
          </a:prstGeom>
        </p:spPr>
      </p:pic>
      <p:sp>
        <p:nvSpPr>
          <p:cNvPr id="8" name="Content Placeholder 26">
            <a:extLst>
              <a:ext uri="{FF2B5EF4-FFF2-40B4-BE49-F238E27FC236}">
                <a16:creationId xmlns:a16="http://schemas.microsoft.com/office/drawing/2014/main" id="{55A3CBD9-847F-E26E-B3F1-A65E9EE4D424}"/>
              </a:ext>
            </a:extLst>
          </p:cNvPr>
          <p:cNvSpPr txBox="1">
            <a:spLocks/>
          </p:cNvSpPr>
          <p:nvPr/>
        </p:nvSpPr>
        <p:spPr>
          <a:xfrm>
            <a:off x="554447" y="383989"/>
            <a:ext cx="9702799" cy="83954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900" b="1" dirty="0"/>
              <a:t>Conclusions (1/5)</a:t>
            </a:r>
            <a:endParaRPr lang="en-US" b="1" dirty="0"/>
          </a:p>
        </p:txBody>
      </p:sp>
      <p:sp>
        <p:nvSpPr>
          <p:cNvPr id="10" name="Content Placeholder 9">
            <a:extLst>
              <a:ext uri="{FF2B5EF4-FFF2-40B4-BE49-F238E27FC236}">
                <a16:creationId xmlns:a16="http://schemas.microsoft.com/office/drawing/2014/main" id="{B676CA1F-1918-3B68-741B-1FCDAAEB1912}"/>
              </a:ext>
            </a:extLst>
          </p:cNvPr>
          <p:cNvSpPr>
            <a:spLocks noGrp="1"/>
          </p:cNvSpPr>
          <p:nvPr>
            <p:ph idx="1"/>
          </p:nvPr>
        </p:nvSpPr>
        <p:spPr>
          <a:xfrm>
            <a:off x="409902" y="1056983"/>
            <a:ext cx="10641725" cy="830997"/>
          </a:xfrm>
        </p:spPr>
        <p:txBody>
          <a:bodyPr>
            <a:noAutofit/>
          </a:bodyPr>
          <a:lstStyle/>
          <a:p>
            <a:pPr marL="457200" indent="-457200" algn="just">
              <a:buFont typeface="+mj-lt"/>
              <a:buAutoNum type="romanUcPeriod"/>
            </a:pPr>
            <a:r>
              <a:rPr lang="en-US" sz="2400" dirty="0"/>
              <a:t>The slightly difference in the spring back degree (simulation results vs. actual measurements) may be caused by the mesh size, the applied load (3000tf within the simulation vs 5000tf for the second test in production) and material properties which are not very accurate (MDF, rubber).</a:t>
            </a:r>
          </a:p>
          <a:p>
            <a:pPr marL="457200" indent="-457200" algn="just">
              <a:buFont typeface="+mj-lt"/>
              <a:buAutoNum type="romanUcPeriod"/>
            </a:pPr>
            <a:r>
              <a:rPr lang="en-US" sz="2400" dirty="0"/>
              <a:t>The accuracy of the results can be improved by using the actual material properties and a refined mesh for the model. During several simulations, it has been noticed that the unfolded sheet metal rib (so called blank) deforms up to a certain value of the applied pressure, beyond this value only a deformation of the rubber membrane is noticeable. </a:t>
            </a:r>
          </a:p>
          <a:p>
            <a:pPr marL="457200" indent="-457200" algn="just">
              <a:buFont typeface="+mj-lt"/>
              <a:buAutoNum type="romanUcPeriod"/>
            </a:pPr>
            <a:r>
              <a:rPr lang="en-US" sz="2400" dirty="0"/>
              <a:t>The flange wrinkles and their approx. location are predicted by the simulation. </a:t>
            </a:r>
          </a:p>
          <a:p>
            <a:pPr marL="0" indent="0" algn="just">
              <a:buNone/>
            </a:pPr>
            <a:endParaRPr lang="en-US" sz="2400" dirty="0"/>
          </a:p>
        </p:txBody>
      </p:sp>
    </p:spTree>
    <p:extLst>
      <p:ext uri="{BB962C8B-B14F-4D97-AF65-F5344CB8AC3E}">
        <p14:creationId xmlns:p14="http://schemas.microsoft.com/office/powerpoint/2010/main" val="16733139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36">
            <a:extLst>
              <a:ext uri="{FF2B5EF4-FFF2-40B4-BE49-F238E27FC236}">
                <a16:creationId xmlns:a16="http://schemas.microsoft.com/office/drawing/2014/main" id="{13EFA6C3-82DC-4131-9929-2523E6FD0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38">
            <a:extLst>
              <a:ext uri="{FF2B5EF4-FFF2-40B4-BE49-F238E27FC236}">
                <a16:creationId xmlns:a16="http://schemas.microsoft.com/office/drawing/2014/main" id="{AEC9469E-14CA-4358-BABC-CBF836A61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69680" cy="767978"/>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Shape 40">
            <a:extLst>
              <a:ext uri="{FF2B5EF4-FFF2-40B4-BE49-F238E27FC236}">
                <a16:creationId xmlns:a16="http://schemas.microsoft.com/office/drawing/2014/main" id="{048EB4C9-ACAF-4CCA-BA6E-931443192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5753" y="6027658"/>
            <a:ext cx="7906247" cy="830343"/>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785037 w 6884912"/>
              <a:gd name="connsiteY84" fmla="*/ 161964 h 1161397"/>
              <a:gd name="connsiteX85" fmla="*/ 4844073 w 6884912"/>
              <a:gd name="connsiteY85" fmla="*/ 161768 h 1161397"/>
              <a:gd name="connsiteX86" fmla="*/ 4856454 w 6884912"/>
              <a:gd name="connsiteY86" fmla="*/ 130488 h 1161397"/>
              <a:gd name="connsiteX87" fmla="*/ 4920038 w 6884912"/>
              <a:gd name="connsiteY87" fmla="*/ 140418 h 1161397"/>
              <a:gd name="connsiteX88" fmla="*/ 5016639 w 6884912"/>
              <a:gd name="connsiteY88" fmla="*/ 158905 h 1161397"/>
              <a:gd name="connsiteX89" fmla="*/ 5072009 w 6884912"/>
              <a:gd name="connsiteY89" fmla="*/ 161502 h 1161397"/>
              <a:gd name="connsiteX90" fmla="*/ 5223626 w 6884912"/>
              <a:gd name="connsiteY90" fmla="*/ 177356 h 1161397"/>
              <a:gd name="connsiteX91" fmla="*/ 5375773 w 6884912"/>
              <a:gd name="connsiteY91" fmla="*/ 199913 h 1161397"/>
              <a:gd name="connsiteX92" fmla="*/ 5467502 w 6884912"/>
              <a:gd name="connsiteY92" fmla="*/ 250963 h 1161397"/>
              <a:gd name="connsiteX93" fmla="*/ 5592395 w 6884912"/>
              <a:gd name="connsiteY93" fmla="*/ 265434 h 1161397"/>
              <a:gd name="connsiteX94" fmla="*/ 5613532 w 6884912"/>
              <a:gd name="connsiteY94" fmla="*/ 273379 h 1161397"/>
              <a:gd name="connsiteX95" fmla="*/ 5642173 w 6884912"/>
              <a:gd name="connsiteY95" fmla="*/ 266904 h 1161397"/>
              <a:gd name="connsiteX96" fmla="*/ 5756910 w 6884912"/>
              <a:gd name="connsiteY96" fmla="*/ 239211 h 1161397"/>
              <a:gd name="connsiteX97" fmla="*/ 5846667 w 6884912"/>
              <a:gd name="connsiteY97" fmla="*/ 201786 h 1161397"/>
              <a:gd name="connsiteX98" fmla="*/ 5960732 w 6884912"/>
              <a:gd name="connsiteY98" fmla="*/ 220708 h 1161397"/>
              <a:gd name="connsiteX99" fmla="*/ 6029542 w 6884912"/>
              <a:gd name="connsiteY99" fmla="*/ 210339 h 1161397"/>
              <a:gd name="connsiteX100" fmla="*/ 6141123 w 6884912"/>
              <a:gd name="connsiteY100" fmla="*/ 159923 h 1161397"/>
              <a:gd name="connsiteX101" fmla="*/ 6290640 w 6884912"/>
              <a:gd name="connsiteY101" fmla="*/ 167441 h 1161397"/>
              <a:gd name="connsiteX102" fmla="*/ 6322806 w 6884912"/>
              <a:gd name="connsiteY102" fmla="*/ 213293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844073 w 6884912"/>
              <a:gd name="connsiteY84" fmla="*/ 161768 h 1161397"/>
              <a:gd name="connsiteX85" fmla="*/ 4856454 w 6884912"/>
              <a:gd name="connsiteY85" fmla="*/ 130488 h 1161397"/>
              <a:gd name="connsiteX86" fmla="*/ 4920038 w 6884912"/>
              <a:gd name="connsiteY86" fmla="*/ 140418 h 1161397"/>
              <a:gd name="connsiteX87" fmla="*/ 5016639 w 6884912"/>
              <a:gd name="connsiteY87" fmla="*/ 158905 h 1161397"/>
              <a:gd name="connsiteX88" fmla="*/ 5072009 w 6884912"/>
              <a:gd name="connsiteY88" fmla="*/ 161502 h 1161397"/>
              <a:gd name="connsiteX89" fmla="*/ 5223626 w 6884912"/>
              <a:gd name="connsiteY89" fmla="*/ 177356 h 1161397"/>
              <a:gd name="connsiteX90" fmla="*/ 5375773 w 6884912"/>
              <a:gd name="connsiteY90" fmla="*/ 199913 h 1161397"/>
              <a:gd name="connsiteX91" fmla="*/ 5467502 w 6884912"/>
              <a:gd name="connsiteY91" fmla="*/ 250963 h 1161397"/>
              <a:gd name="connsiteX92" fmla="*/ 5592395 w 6884912"/>
              <a:gd name="connsiteY92" fmla="*/ 265434 h 1161397"/>
              <a:gd name="connsiteX93" fmla="*/ 5613532 w 6884912"/>
              <a:gd name="connsiteY93" fmla="*/ 273379 h 1161397"/>
              <a:gd name="connsiteX94" fmla="*/ 5642173 w 6884912"/>
              <a:gd name="connsiteY94" fmla="*/ 266904 h 1161397"/>
              <a:gd name="connsiteX95" fmla="*/ 5756910 w 6884912"/>
              <a:gd name="connsiteY95" fmla="*/ 239211 h 1161397"/>
              <a:gd name="connsiteX96" fmla="*/ 5846667 w 6884912"/>
              <a:gd name="connsiteY96" fmla="*/ 201786 h 1161397"/>
              <a:gd name="connsiteX97" fmla="*/ 5960732 w 6884912"/>
              <a:gd name="connsiteY97" fmla="*/ 220708 h 1161397"/>
              <a:gd name="connsiteX98" fmla="*/ 6029542 w 6884912"/>
              <a:gd name="connsiteY98" fmla="*/ 210339 h 1161397"/>
              <a:gd name="connsiteX99" fmla="*/ 6141123 w 6884912"/>
              <a:gd name="connsiteY99" fmla="*/ 159923 h 1161397"/>
              <a:gd name="connsiteX100" fmla="*/ 6290640 w 6884912"/>
              <a:gd name="connsiteY100" fmla="*/ 167441 h 1161397"/>
              <a:gd name="connsiteX101" fmla="*/ 6322806 w 6884912"/>
              <a:gd name="connsiteY101" fmla="*/ 213293 h 1161397"/>
              <a:gd name="connsiteX102" fmla="*/ 6380420 w 6884912"/>
              <a:gd name="connsiteY102" fmla="*/ 173195 h 1161397"/>
              <a:gd name="connsiteX103" fmla="*/ 6507891 w 6884912"/>
              <a:gd name="connsiteY103" fmla="*/ 118474 h 1161397"/>
              <a:gd name="connsiteX104" fmla="*/ 6571807 w 6884912"/>
              <a:gd name="connsiteY104" fmla="*/ 98636 h 1161397"/>
              <a:gd name="connsiteX105" fmla="*/ 6671880 w 6884912"/>
              <a:gd name="connsiteY105" fmla="*/ 82931 h 1161397"/>
              <a:gd name="connsiteX106" fmla="*/ 6702266 w 6884912"/>
              <a:gd name="connsiteY106" fmla="*/ 75470 h 1161397"/>
              <a:gd name="connsiteX107" fmla="*/ 6845802 w 6884912"/>
              <a:gd name="connsiteY107" fmla="*/ 24496 h 1161397"/>
              <a:gd name="connsiteX108" fmla="*/ 6884912 w 6884912"/>
              <a:gd name="connsiteY10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12111 w 6884912"/>
              <a:gd name="connsiteY8" fmla="*/ 1085599 h 1161397"/>
              <a:gd name="connsiteX9" fmla="*/ 567875 w 6884912"/>
              <a:gd name="connsiteY9" fmla="*/ 1051976 h 1161397"/>
              <a:gd name="connsiteX10" fmla="*/ 601644 w 6884912"/>
              <a:gd name="connsiteY10" fmla="*/ 1003997 h 1161397"/>
              <a:gd name="connsiteX11" fmla="*/ 651408 w 6884912"/>
              <a:gd name="connsiteY11" fmla="*/ 984938 h 1161397"/>
              <a:gd name="connsiteX12" fmla="*/ 673197 w 6884912"/>
              <a:gd name="connsiteY12" fmla="*/ 1010060 h 1161397"/>
              <a:gd name="connsiteX13" fmla="*/ 723108 w 6884912"/>
              <a:gd name="connsiteY13" fmla="*/ 980081 h 1161397"/>
              <a:gd name="connsiteX14" fmla="*/ 797699 w 6884912"/>
              <a:gd name="connsiteY14" fmla="*/ 931362 h 1161397"/>
              <a:gd name="connsiteX15" fmla="*/ 843359 w 6884912"/>
              <a:gd name="connsiteY15" fmla="*/ 910894 h 1161397"/>
              <a:gd name="connsiteX16" fmla="*/ 965215 w 6884912"/>
              <a:gd name="connsiteY16" fmla="*/ 846701 h 1161397"/>
              <a:gd name="connsiteX17" fmla="*/ 1085080 w 6884912"/>
              <a:gd name="connsiteY17" fmla="*/ 776086 h 1161397"/>
              <a:gd name="connsiteX18" fmla="*/ 1131224 w 6884912"/>
              <a:gd name="connsiteY18" fmla="*/ 706160 h 1161397"/>
              <a:gd name="connsiteX19" fmla="*/ 1138051 w 6884912"/>
              <a:gd name="connsiteY19" fmla="*/ 70203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26340 w 6884912"/>
              <a:gd name="connsiteY38" fmla="*/ 638496 h 1161397"/>
              <a:gd name="connsiteX39" fmla="*/ 1731986 w 6884912"/>
              <a:gd name="connsiteY39" fmla="*/ 589682 h 1161397"/>
              <a:gd name="connsiteX40" fmla="*/ 1927935 w 6884912"/>
              <a:gd name="connsiteY40" fmla="*/ 628540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222191 w 6884912"/>
              <a:gd name="connsiteY57" fmla="*/ 307887 h 1161397"/>
              <a:gd name="connsiteX58" fmla="*/ 3227953 w 6884912"/>
              <a:gd name="connsiteY58" fmla="*/ 297650 h 1161397"/>
              <a:gd name="connsiteX59" fmla="*/ 3510042 w 6884912"/>
              <a:gd name="connsiteY59" fmla="*/ 311820 h 1161397"/>
              <a:gd name="connsiteX60" fmla="*/ 3626773 w 6884912"/>
              <a:gd name="connsiteY60" fmla="*/ 290452 h 1161397"/>
              <a:gd name="connsiteX61" fmla="*/ 3666217 w 6884912"/>
              <a:gd name="connsiteY61" fmla="*/ 273255 h 1161397"/>
              <a:gd name="connsiteX62" fmla="*/ 3732427 w 6884912"/>
              <a:gd name="connsiteY62" fmla="*/ 245039 h 1161397"/>
              <a:gd name="connsiteX63" fmla="*/ 3777022 w 6884912"/>
              <a:gd name="connsiteY63" fmla="*/ 200276 h 1161397"/>
              <a:gd name="connsiteX64" fmla="*/ 3791246 w 6884912"/>
              <a:gd name="connsiteY64" fmla="*/ 189996 h 1161397"/>
              <a:gd name="connsiteX65" fmla="*/ 3819864 w 6884912"/>
              <a:gd name="connsiteY65" fmla="*/ 194605 h 1161397"/>
              <a:gd name="connsiteX66" fmla="*/ 3830398 w 6884912"/>
              <a:gd name="connsiteY66" fmla="*/ 188383 h 1161397"/>
              <a:gd name="connsiteX67" fmla="*/ 3834360 w 6884912"/>
              <a:gd name="connsiteY67" fmla="*/ 188992 h 1161397"/>
              <a:gd name="connsiteX68" fmla="*/ 3843715 w 6884912"/>
              <a:gd name="connsiteY68" fmla="*/ 188752 h 1161397"/>
              <a:gd name="connsiteX69" fmla="*/ 3842609 w 6884912"/>
              <a:gd name="connsiteY69" fmla="*/ 197386 h 1161397"/>
              <a:gd name="connsiteX70" fmla="*/ 3853961 w 6884912"/>
              <a:gd name="connsiteY70" fmla="*/ 213380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3922400 w 6884912"/>
              <a:gd name="connsiteY74" fmla="*/ 205056 h 1161397"/>
              <a:gd name="connsiteX75" fmla="*/ 4013061 w 6884912"/>
              <a:gd name="connsiteY75" fmla="*/ 224874 h 1161397"/>
              <a:gd name="connsiteX76" fmla="*/ 4220717 w 6884912"/>
              <a:gd name="connsiteY76" fmla="*/ 192946 h 1161397"/>
              <a:gd name="connsiteX77" fmla="*/ 4228802 w 6884912"/>
              <a:gd name="connsiteY77" fmla="*/ 201468 h 1161397"/>
              <a:gd name="connsiteX78" fmla="*/ 4289361 w 6884912"/>
              <a:gd name="connsiteY78" fmla="*/ 196642 h 1161397"/>
              <a:gd name="connsiteX79" fmla="*/ 4498913 w 6884912"/>
              <a:gd name="connsiteY79" fmla="*/ 118915 h 1161397"/>
              <a:gd name="connsiteX80" fmla="*/ 4617330 w 6884912"/>
              <a:gd name="connsiteY80" fmla="*/ 111163 h 1161397"/>
              <a:gd name="connsiteX81" fmla="*/ 4659778 w 6884912"/>
              <a:gd name="connsiteY81" fmla="*/ 118219 h 1161397"/>
              <a:gd name="connsiteX82" fmla="*/ 4730870 w 6884912"/>
              <a:gd name="connsiteY82" fmla="*/ 129432 h 1161397"/>
              <a:gd name="connsiteX83" fmla="*/ 4844073 w 6884912"/>
              <a:gd name="connsiteY83" fmla="*/ 161768 h 1161397"/>
              <a:gd name="connsiteX84" fmla="*/ 4856454 w 6884912"/>
              <a:gd name="connsiteY84" fmla="*/ 130488 h 1161397"/>
              <a:gd name="connsiteX85" fmla="*/ 4920038 w 6884912"/>
              <a:gd name="connsiteY85" fmla="*/ 140418 h 1161397"/>
              <a:gd name="connsiteX86" fmla="*/ 5016639 w 6884912"/>
              <a:gd name="connsiteY86" fmla="*/ 158905 h 1161397"/>
              <a:gd name="connsiteX87" fmla="*/ 5072009 w 6884912"/>
              <a:gd name="connsiteY87" fmla="*/ 161502 h 1161397"/>
              <a:gd name="connsiteX88" fmla="*/ 5223626 w 6884912"/>
              <a:gd name="connsiteY88" fmla="*/ 177356 h 1161397"/>
              <a:gd name="connsiteX89" fmla="*/ 5375773 w 6884912"/>
              <a:gd name="connsiteY89" fmla="*/ 199913 h 1161397"/>
              <a:gd name="connsiteX90" fmla="*/ 5467502 w 6884912"/>
              <a:gd name="connsiteY90" fmla="*/ 250963 h 1161397"/>
              <a:gd name="connsiteX91" fmla="*/ 5592395 w 6884912"/>
              <a:gd name="connsiteY91" fmla="*/ 265434 h 1161397"/>
              <a:gd name="connsiteX92" fmla="*/ 5613532 w 6884912"/>
              <a:gd name="connsiteY92" fmla="*/ 273379 h 1161397"/>
              <a:gd name="connsiteX93" fmla="*/ 5642173 w 6884912"/>
              <a:gd name="connsiteY93" fmla="*/ 266904 h 1161397"/>
              <a:gd name="connsiteX94" fmla="*/ 5756910 w 6884912"/>
              <a:gd name="connsiteY94" fmla="*/ 239211 h 1161397"/>
              <a:gd name="connsiteX95" fmla="*/ 5846667 w 6884912"/>
              <a:gd name="connsiteY95" fmla="*/ 201786 h 1161397"/>
              <a:gd name="connsiteX96" fmla="*/ 5960732 w 6884912"/>
              <a:gd name="connsiteY96" fmla="*/ 220708 h 1161397"/>
              <a:gd name="connsiteX97" fmla="*/ 6029542 w 6884912"/>
              <a:gd name="connsiteY97" fmla="*/ 210339 h 1161397"/>
              <a:gd name="connsiteX98" fmla="*/ 6141123 w 6884912"/>
              <a:gd name="connsiteY98" fmla="*/ 159923 h 1161397"/>
              <a:gd name="connsiteX99" fmla="*/ 6290640 w 6884912"/>
              <a:gd name="connsiteY99" fmla="*/ 167441 h 1161397"/>
              <a:gd name="connsiteX100" fmla="*/ 6322806 w 6884912"/>
              <a:gd name="connsiteY100" fmla="*/ 213293 h 1161397"/>
              <a:gd name="connsiteX101" fmla="*/ 6380420 w 6884912"/>
              <a:gd name="connsiteY101" fmla="*/ 173195 h 1161397"/>
              <a:gd name="connsiteX102" fmla="*/ 6507891 w 6884912"/>
              <a:gd name="connsiteY102" fmla="*/ 118474 h 1161397"/>
              <a:gd name="connsiteX103" fmla="*/ 6571807 w 6884912"/>
              <a:gd name="connsiteY103" fmla="*/ 98636 h 1161397"/>
              <a:gd name="connsiteX104" fmla="*/ 6671880 w 6884912"/>
              <a:gd name="connsiteY104" fmla="*/ 82931 h 1161397"/>
              <a:gd name="connsiteX105" fmla="*/ 6702266 w 6884912"/>
              <a:gd name="connsiteY105" fmla="*/ 75470 h 1161397"/>
              <a:gd name="connsiteX106" fmla="*/ 6845802 w 6884912"/>
              <a:gd name="connsiteY106" fmla="*/ 24496 h 1161397"/>
              <a:gd name="connsiteX107" fmla="*/ 6884912 w 6884912"/>
              <a:gd name="connsiteY10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12111 w 6884912"/>
              <a:gd name="connsiteY7" fmla="*/ 1085599 h 1161397"/>
              <a:gd name="connsiteX8" fmla="*/ 567875 w 6884912"/>
              <a:gd name="connsiteY8" fmla="*/ 1051976 h 1161397"/>
              <a:gd name="connsiteX9" fmla="*/ 601644 w 6884912"/>
              <a:gd name="connsiteY9" fmla="*/ 1003997 h 1161397"/>
              <a:gd name="connsiteX10" fmla="*/ 651408 w 6884912"/>
              <a:gd name="connsiteY10" fmla="*/ 984938 h 1161397"/>
              <a:gd name="connsiteX11" fmla="*/ 673197 w 6884912"/>
              <a:gd name="connsiteY11" fmla="*/ 1010060 h 1161397"/>
              <a:gd name="connsiteX12" fmla="*/ 723108 w 6884912"/>
              <a:gd name="connsiteY12" fmla="*/ 980081 h 1161397"/>
              <a:gd name="connsiteX13" fmla="*/ 797699 w 6884912"/>
              <a:gd name="connsiteY13" fmla="*/ 931362 h 1161397"/>
              <a:gd name="connsiteX14" fmla="*/ 843359 w 6884912"/>
              <a:gd name="connsiteY14" fmla="*/ 910894 h 1161397"/>
              <a:gd name="connsiteX15" fmla="*/ 965215 w 6884912"/>
              <a:gd name="connsiteY15" fmla="*/ 846701 h 1161397"/>
              <a:gd name="connsiteX16" fmla="*/ 1085080 w 6884912"/>
              <a:gd name="connsiteY16" fmla="*/ 776086 h 1161397"/>
              <a:gd name="connsiteX17" fmla="*/ 1131224 w 6884912"/>
              <a:gd name="connsiteY17" fmla="*/ 706160 h 1161397"/>
              <a:gd name="connsiteX18" fmla="*/ 1138051 w 6884912"/>
              <a:gd name="connsiteY18" fmla="*/ 702034 h 1161397"/>
              <a:gd name="connsiteX19" fmla="*/ 1158800 w 6884912"/>
              <a:gd name="connsiteY19" fmla="*/ 700004 h 1161397"/>
              <a:gd name="connsiteX20" fmla="*/ 1166947 w 6884912"/>
              <a:gd name="connsiteY20" fmla="*/ 700762 h 1161397"/>
              <a:gd name="connsiteX21" fmla="*/ 1178135 w 6884912"/>
              <a:gd name="connsiteY21" fmla="*/ 698631 h 1161397"/>
              <a:gd name="connsiteX22" fmla="*/ 1178301 w 6884912"/>
              <a:gd name="connsiteY22" fmla="*/ 698094 h 1161397"/>
              <a:gd name="connsiteX23" fmla="*/ 1188995 w 6884912"/>
              <a:gd name="connsiteY23" fmla="*/ 697048 h 1161397"/>
              <a:gd name="connsiteX24" fmla="*/ 1242716 w 6884912"/>
              <a:gd name="connsiteY24" fmla="*/ 698052 h 1161397"/>
              <a:gd name="connsiteX25" fmla="*/ 1299977 w 6884912"/>
              <a:gd name="connsiteY25" fmla="*/ 639196 h 1161397"/>
              <a:gd name="connsiteX26" fmla="*/ 1326190 w 6884912"/>
              <a:gd name="connsiteY26" fmla="*/ 625955 h 1161397"/>
              <a:gd name="connsiteX27" fmla="*/ 1339600 w 6884912"/>
              <a:gd name="connsiteY27" fmla="*/ 616295 h 1161397"/>
              <a:gd name="connsiteX28" fmla="*/ 1340054 w 6884912"/>
              <a:gd name="connsiteY28" fmla="*/ 614022 h 1161397"/>
              <a:gd name="connsiteX29" fmla="*/ 1391606 w 6884912"/>
              <a:gd name="connsiteY29" fmla="*/ 615229 h 1161397"/>
              <a:gd name="connsiteX30" fmla="*/ 1397565 w 6884912"/>
              <a:gd name="connsiteY30" fmla="*/ 611490 h 1161397"/>
              <a:gd name="connsiteX31" fmla="*/ 1432302 w 6884912"/>
              <a:gd name="connsiteY31" fmla="*/ 617267 h 1161397"/>
              <a:gd name="connsiteX32" fmla="*/ 1449644 w 6884912"/>
              <a:gd name="connsiteY32" fmla="*/ 617591 h 1161397"/>
              <a:gd name="connsiteX33" fmla="*/ 1455793 w 6884912"/>
              <a:gd name="connsiteY33" fmla="*/ 623174 h 1161397"/>
              <a:gd name="connsiteX34" fmla="*/ 1480758 w 6884912"/>
              <a:gd name="connsiteY34" fmla="*/ 620863 h 1161397"/>
              <a:gd name="connsiteX35" fmla="*/ 1483154 w 6884912"/>
              <a:gd name="connsiteY35" fmla="*/ 618527 h 1161397"/>
              <a:gd name="connsiteX36" fmla="*/ 1505495 w 6884912"/>
              <a:gd name="connsiteY36" fmla="*/ 624325 h 1161397"/>
              <a:gd name="connsiteX37" fmla="*/ 1526340 w 6884912"/>
              <a:gd name="connsiteY37" fmla="*/ 638496 h 1161397"/>
              <a:gd name="connsiteX38" fmla="*/ 1731986 w 6884912"/>
              <a:gd name="connsiteY38" fmla="*/ 589682 h 1161397"/>
              <a:gd name="connsiteX39" fmla="*/ 1927935 w 6884912"/>
              <a:gd name="connsiteY39" fmla="*/ 628540 h 1161397"/>
              <a:gd name="connsiteX40" fmla="*/ 2039075 w 6884912"/>
              <a:gd name="connsiteY40" fmla="*/ 599964 h 1161397"/>
              <a:gd name="connsiteX41" fmla="*/ 2066980 w 6884912"/>
              <a:gd name="connsiteY41" fmla="*/ 550413 h 1161397"/>
              <a:gd name="connsiteX42" fmla="*/ 2352236 w 6884912"/>
              <a:gd name="connsiteY42" fmla="*/ 519602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222191 w 6884912"/>
              <a:gd name="connsiteY56" fmla="*/ 307887 h 1161397"/>
              <a:gd name="connsiteX57" fmla="*/ 3227953 w 6884912"/>
              <a:gd name="connsiteY57" fmla="*/ 297650 h 1161397"/>
              <a:gd name="connsiteX58" fmla="*/ 3510042 w 6884912"/>
              <a:gd name="connsiteY58" fmla="*/ 311820 h 1161397"/>
              <a:gd name="connsiteX59" fmla="*/ 3626773 w 6884912"/>
              <a:gd name="connsiteY59" fmla="*/ 290452 h 1161397"/>
              <a:gd name="connsiteX60" fmla="*/ 3666217 w 6884912"/>
              <a:gd name="connsiteY60" fmla="*/ 273255 h 1161397"/>
              <a:gd name="connsiteX61" fmla="*/ 3732427 w 6884912"/>
              <a:gd name="connsiteY61" fmla="*/ 245039 h 1161397"/>
              <a:gd name="connsiteX62" fmla="*/ 3777022 w 6884912"/>
              <a:gd name="connsiteY62" fmla="*/ 200276 h 1161397"/>
              <a:gd name="connsiteX63" fmla="*/ 3791246 w 6884912"/>
              <a:gd name="connsiteY63" fmla="*/ 189996 h 1161397"/>
              <a:gd name="connsiteX64" fmla="*/ 3819864 w 6884912"/>
              <a:gd name="connsiteY64" fmla="*/ 194605 h 1161397"/>
              <a:gd name="connsiteX65" fmla="*/ 3830398 w 6884912"/>
              <a:gd name="connsiteY65" fmla="*/ 188383 h 1161397"/>
              <a:gd name="connsiteX66" fmla="*/ 3834360 w 6884912"/>
              <a:gd name="connsiteY66" fmla="*/ 188992 h 1161397"/>
              <a:gd name="connsiteX67" fmla="*/ 3843715 w 6884912"/>
              <a:gd name="connsiteY67" fmla="*/ 188752 h 1161397"/>
              <a:gd name="connsiteX68" fmla="*/ 3842609 w 6884912"/>
              <a:gd name="connsiteY68" fmla="*/ 197386 h 1161397"/>
              <a:gd name="connsiteX69" fmla="*/ 3853961 w 6884912"/>
              <a:gd name="connsiteY69" fmla="*/ 213380 h 1161397"/>
              <a:gd name="connsiteX70" fmla="*/ 3907640 w 6884912"/>
              <a:gd name="connsiteY70" fmla="*/ 207568 h 1161397"/>
              <a:gd name="connsiteX71" fmla="*/ 3910449 w 6884912"/>
              <a:gd name="connsiteY71" fmla="*/ 197808 h 1161397"/>
              <a:gd name="connsiteX72" fmla="*/ 3917197 w 6884912"/>
              <a:gd name="connsiteY72" fmla="*/ 196121 h 1161397"/>
              <a:gd name="connsiteX73" fmla="*/ 3922400 w 6884912"/>
              <a:gd name="connsiteY73" fmla="*/ 205056 h 1161397"/>
              <a:gd name="connsiteX74" fmla="*/ 4013061 w 6884912"/>
              <a:gd name="connsiteY74" fmla="*/ 224874 h 1161397"/>
              <a:gd name="connsiteX75" fmla="*/ 4220717 w 6884912"/>
              <a:gd name="connsiteY75" fmla="*/ 192946 h 1161397"/>
              <a:gd name="connsiteX76" fmla="*/ 4228802 w 6884912"/>
              <a:gd name="connsiteY76" fmla="*/ 201468 h 1161397"/>
              <a:gd name="connsiteX77" fmla="*/ 4289361 w 6884912"/>
              <a:gd name="connsiteY77" fmla="*/ 196642 h 1161397"/>
              <a:gd name="connsiteX78" fmla="*/ 4498913 w 6884912"/>
              <a:gd name="connsiteY78" fmla="*/ 118915 h 1161397"/>
              <a:gd name="connsiteX79" fmla="*/ 4617330 w 6884912"/>
              <a:gd name="connsiteY79" fmla="*/ 111163 h 1161397"/>
              <a:gd name="connsiteX80" fmla="*/ 4659778 w 6884912"/>
              <a:gd name="connsiteY80" fmla="*/ 118219 h 1161397"/>
              <a:gd name="connsiteX81" fmla="*/ 4730870 w 6884912"/>
              <a:gd name="connsiteY81" fmla="*/ 129432 h 1161397"/>
              <a:gd name="connsiteX82" fmla="*/ 4844073 w 6884912"/>
              <a:gd name="connsiteY82" fmla="*/ 161768 h 1161397"/>
              <a:gd name="connsiteX83" fmla="*/ 4856454 w 6884912"/>
              <a:gd name="connsiteY83" fmla="*/ 130488 h 1161397"/>
              <a:gd name="connsiteX84" fmla="*/ 4920038 w 6884912"/>
              <a:gd name="connsiteY84" fmla="*/ 140418 h 1161397"/>
              <a:gd name="connsiteX85" fmla="*/ 5016639 w 6884912"/>
              <a:gd name="connsiteY85" fmla="*/ 158905 h 1161397"/>
              <a:gd name="connsiteX86" fmla="*/ 5072009 w 6884912"/>
              <a:gd name="connsiteY86" fmla="*/ 161502 h 1161397"/>
              <a:gd name="connsiteX87" fmla="*/ 5223626 w 6884912"/>
              <a:gd name="connsiteY87" fmla="*/ 177356 h 1161397"/>
              <a:gd name="connsiteX88" fmla="*/ 5375773 w 6884912"/>
              <a:gd name="connsiteY88" fmla="*/ 199913 h 1161397"/>
              <a:gd name="connsiteX89" fmla="*/ 5467502 w 6884912"/>
              <a:gd name="connsiteY89" fmla="*/ 250963 h 1161397"/>
              <a:gd name="connsiteX90" fmla="*/ 5592395 w 6884912"/>
              <a:gd name="connsiteY90" fmla="*/ 265434 h 1161397"/>
              <a:gd name="connsiteX91" fmla="*/ 5613532 w 6884912"/>
              <a:gd name="connsiteY91" fmla="*/ 273379 h 1161397"/>
              <a:gd name="connsiteX92" fmla="*/ 5642173 w 6884912"/>
              <a:gd name="connsiteY92" fmla="*/ 266904 h 1161397"/>
              <a:gd name="connsiteX93" fmla="*/ 5756910 w 6884912"/>
              <a:gd name="connsiteY93" fmla="*/ 239211 h 1161397"/>
              <a:gd name="connsiteX94" fmla="*/ 5846667 w 6884912"/>
              <a:gd name="connsiteY94" fmla="*/ 201786 h 1161397"/>
              <a:gd name="connsiteX95" fmla="*/ 5960732 w 6884912"/>
              <a:gd name="connsiteY95" fmla="*/ 220708 h 1161397"/>
              <a:gd name="connsiteX96" fmla="*/ 6029542 w 6884912"/>
              <a:gd name="connsiteY96" fmla="*/ 210339 h 1161397"/>
              <a:gd name="connsiteX97" fmla="*/ 6141123 w 6884912"/>
              <a:gd name="connsiteY97" fmla="*/ 159923 h 1161397"/>
              <a:gd name="connsiteX98" fmla="*/ 6290640 w 6884912"/>
              <a:gd name="connsiteY98" fmla="*/ 167441 h 1161397"/>
              <a:gd name="connsiteX99" fmla="*/ 6322806 w 6884912"/>
              <a:gd name="connsiteY99" fmla="*/ 213293 h 1161397"/>
              <a:gd name="connsiteX100" fmla="*/ 6380420 w 6884912"/>
              <a:gd name="connsiteY100" fmla="*/ 173195 h 1161397"/>
              <a:gd name="connsiteX101" fmla="*/ 6507891 w 6884912"/>
              <a:gd name="connsiteY101" fmla="*/ 118474 h 1161397"/>
              <a:gd name="connsiteX102" fmla="*/ 6571807 w 6884912"/>
              <a:gd name="connsiteY102" fmla="*/ 98636 h 1161397"/>
              <a:gd name="connsiteX103" fmla="*/ 6671880 w 6884912"/>
              <a:gd name="connsiteY103" fmla="*/ 82931 h 1161397"/>
              <a:gd name="connsiteX104" fmla="*/ 6702266 w 6884912"/>
              <a:gd name="connsiteY104" fmla="*/ 75470 h 1161397"/>
              <a:gd name="connsiteX105" fmla="*/ 6845802 w 6884912"/>
              <a:gd name="connsiteY105" fmla="*/ 24496 h 1161397"/>
              <a:gd name="connsiteX106" fmla="*/ 6884912 w 6884912"/>
              <a:gd name="connsiteY10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67875 w 6884912"/>
              <a:gd name="connsiteY7" fmla="*/ 1051976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213420 w 6884912"/>
              <a:gd name="connsiteY6" fmla="*/ 1056868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242716 w 6884912"/>
              <a:gd name="connsiteY20" fmla="*/ 698052 h 1161397"/>
              <a:gd name="connsiteX21" fmla="*/ 1299977 w 6884912"/>
              <a:gd name="connsiteY21" fmla="*/ 639196 h 1161397"/>
              <a:gd name="connsiteX22" fmla="*/ 1326190 w 6884912"/>
              <a:gd name="connsiteY22" fmla="*/ 625955 h 1161397"/>
              <a:gd name="connsiteX23" fmla="*/ 1339600 w 6884912"/>
              <a:gd name="connsiteY23" fmla="*/ 616295 h 1161397"/>
              <a:gd name="connsiteX24" fmla="*/ 1340054 w 6884912"/>
              <a:gd name="connsiteY24" fmla="*/ 614022 h 1161397"/>
              <a:gd name="connsiteX25" fmla="*/ 1391606 w 6884912"/>
              <a:gd name="connsiteY25" fmla="*/ 615229 h 1161397"/>
              <a:gd name="connsiteX26" fmla="*/ 1397565 w 6884912"/>
              <a:gd name="connsiteY26" fmla="*/ 611490 h 1161397"/>
              <a:gd name="connsiteX27" fmla="*/ 1432302 w 6884912"/>
              <a:gd name="connsiteY27" fmla="*/ 617267 h 1161397"/>
              <a:gd name="connsiteX28" fmla="*/ 1449644 w 6884912"/>
              <a:gd name="connsiteY28" fmla="*/ 617591 h 1161397"/>
              <a:gd name="connsiteX29" fmla="*/ 1455793 w 6884912"/>
              <a:gd name="connsiteY29" fmla="*/ 623174 h 1161397"/>
              <a:gd name="connsiteX30" fmla="*/ 1480758 w 6884912"/>
              <a:gd name="connsiteY30" fmla="*/ 620863 h 1161397"/>
              <a:gd name="connsiteX31" fmla="*/ 1483154 w 6884912"/>
              <a:gd name="connsiteY31" fmla="*/ 618527 h 1161397"/>
              <a:gd name="connsiteX32" fmla="*/ 1505495 w 6884912"/>
              <a:gd name="connsiteY32" fmla="*/ 624325 h 1161397"/>
              <a:gd name="connsiteX33" fmla="*/ 1526340 w 6884912"/>
              <a:gd name="connsiteY33" fmla="*/ 638496 h 1161397"/>
              <a:gd name="connsiteX34" fmla="*/ 1731986 w 6884912"/>
              <a:gd name="connsiteY34" fmla="*/ 589682 h 1161397"/>
              <a:gd name="connsiteX35" fmla="*/ 1927935 w 6884912"/>
              <a:gd name="connsiteY35" fmla="*/ 628540 h 1161397"/>
              <a:gd name="connsiteX36" fmla="*/ 2039075 w 6884912"/>
              <a:gd name="connsiteY36" fmla="*/ 599964 h 1161397"/>
              <a:gd name="connsiteX37" fmla="*/ 2066980 w 6884912"/>
              <a:gd name="connsiteY37" fmla="*/ 550413 h 1161397"/>
              <a:gd name="connsiteX38" fmla="*/ 2352236 w 6884912"/>
              <a:gd name="connsiteY38" fmla="*/ 519602 h 1161397"/>
              <a:gd name="connsiteX39" fmla="*/ 2420791 w 6884912"/>
              <a:gd name="connsiteY39" fmla="*/ 492826 h 1161397"/>
              <a:gd name="connsiteX40" fmla="*/ 2489932 w 6884912"/>
              <a:gd name="connsiteY40" fmla="*/ 507864 h 1161397"/>
              <a:gd name="connsiteX41" fmla="*/ 2512917 w 6884912"/>
              <a:gd name="connsiteY41" fmla="*/ 489127 h 1161397"/>
              <a:gd name="connsiteX42" fmla="*/ 2516783 w 6884912"/>
              <a:gd name="connsiteY42" fmla="*/ 485473 h 1161397"/>
              <a:gd name="connsiteX43" fmla="*/ 2534360 w 6884912"/>
              <a:gd name="connsiteY43" fmla="*/ 480064 h 1161397"/>
              <a:gd name="connsiteX44" fmla="*/ 2536691 w 6884912"/>
              <a:gd name="connsiteY44" fmla="*/ 467018 h 1161397"/>
              <a:gd name="connsiteX45" fmla="*/ 2561265 w 6884912"/>
              <a:gd name="connsiteY45" fmla="*/ 450623 h 1161397"/>
              <a:gd name="connsiteX46" fmla="*/ 2594349 w 6884912"/>
              <a:gd name="connsiteY46" fmla="*/ 443884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222191 w 6884912"/>
              <a:gd name="connsiteY52" fmla="*/ 307887 h 1161397"/>
              <a:gd name="connsiteX53" fmla="*/ 3227953 w 6884912"/>
              <a:gd name="connsiteY53" fmla="*/ 297650 h 1161397"/>
              <a:gd name="connsiteX54" fmla="*/ 3510042 w 6884912"/>
              <a:gd name="connsiteY54" fmla="*/ 311820 h 1161397"/>
              <a:gd name="connsiteX55" fmla="*/ 3626773 w 6884912"/>
              <a:gd name="connsiteY55" fmla="*/ 290452 h 1161397"/>
              <a:gd name="connsiteX56" fmla="*/ 3666217 w 6884912"/>
              <a:gd name="connsiteY56" fmla="*/ 273255 h 1161397"/>
              <a:gd name="connsiteX57" fmla="*/ 3732427 w 6884912"/>
              <a:gd name="connsiteY57" fmla="*/ 245039 h 1161397"/>
              <a:gd name="connsiteX58" fmla="*/ 3777022 w 6884912"/>
              <a:gd name="connsiteY58" fmla="*/ 200276 h 1161397"/>
              <a:gd name="connsiteX59" fmla="*/ 3791246 w 6884912"/>
              <a:gd name="connsiteY59" fmla="*/ 189996 h 1161397"/>
              <a:gd name="connsiteX60" fmla="*/ 3819864 w 6884912"/>
              <a:gd name="connsiteY60" fmla="*/ 194605 h 1161397"/>
              <a:gd name="connsiteX61" fmla="*/ 3830398 w 6884912"/>
              <a:gd name="connsiteY61" fmla="*/ 188383 h 1161397"/>
              <a:gd name="connsiteX62" fmla="*/ 3834360 w 6884912"/>
              <a:gd name="connsiteY62" fmla="*/ 188992 h 1161397"/>
              <a:gd name="connsiteX63" fmla="*/ 3843715 w 6884912"/>
              <a:gd name="connsiteY63" fmla="*/ 188752 h 1161397"/>
              <a:gd name="connsiteX64" fmla="*/ 3842609 w 6884912"/>
              <a:gd name="connsiteY64" fmla="*/ 197386 h 1161397"/>
              <a:gd name="connsiteX65" fmla="*/ 3853961 w 6884912"/>
              <a:gd name="connsiteY65" fmla="*/ 213380 h 1161397"/>
              <a:gd name="connsiteX66" fmla="*/ 3907640 w 6884912"/>
              <a:gd name="connsiteY66" fmla="*/ 207568 h 1161397"/>
              <a:gd name="connsiteX67" fmla="*/ 3910449 w 6884912"/>
              <a:gd name="connsiteY67" fmla="*/ 197808 h 1161397"/>
              <a:gd name="connsiteX68" fmla="*/ 3917197 w 6884912"/>
              <a:gd name="connsiteY68" fmla="*/ 196121 h 1161397"/>
              <a:gd name="connsiteX69" fmla="*/ 3922400 w 6884912"/>
              <a:gd name="connsiteY69" fmla="*/ 205056 h 1161397"/>
              <a:gd name="connsiteX70" fmla="*/ 4013061 w 6884912"/>
              <a:gd name="connsiteY70" fmla="*/ 224874 h 1161397"/>
              <a:gd name="connsiteX71" fmla="*/ 4220717 w 6884912"/>
              <a:gd name="connsiteY71" fmla="*/ 192946 h 1161397"/>
              <a:gd name="connsiteX72" fmla="*/ 4228802 w 6884912"/>
              <a:gd name="connsiteY72" fmla="*/ 201468 h 1161397"/>
              <a:gd name="connsiteX73" fmla="*/ 4289361 w 6884912"/>
              <a:gd name="connsiteY73" fmla="*/ 196642 h 1161397"/>
              <a:gd name="connsiteX74" fmla="*/ 4498913 w 6884912"/>
              <a:gd name="connsiteY74" fmla="*/ 118915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844073 w 6884912"/>
              <a:gd name="connsiteY78" fmla="*/ 161768 h 1161397"/>
              <a:gd name="connsiteX79" fmla="*/ 4856454 w 6884912"/>
              <a:gd name="connsiteY79" fmla="*/ 130488 h 1161397"/>
              <a:gd name="connsiteX80" fmla="*/ 4920038 w 6884912"/>
              <a:gd name="connsiteY80" fmla="*/ 140418 h 1161397"/>
              <a:gd name="connsiteX81" fmla="*/ 5016639 w 6884912"/>
              <a:gd name="connsiteY81" fmla="*/ 158905 h 1161397"/>
              <a:gd name="connsiteX82" fmla="*/ 5072009 w 6884912"/>
              <a:gd name="connsiteY82" fmla="*/ 161502 h 1161397"/>
              <a:gd name="connsiteX83" fmla="*/ 5223626 w 6884912"/>
              <a:gd name="connsiteY83" fmla="*/ 177356 h 1161397"/>
              <a:gd name="connsiteX84" fmla="*/ 5375773 w 6884912"/>
              <a:gd name="connsiteY84" fmla="*/ 199913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141123 w 6884912"/>
              <a:gd name="connsiteY93" fmla="*/ 159923 h 1161397"/>
              <a:gd name="connsiteX94" fmla="*/ 6290640 w 6884912"/>
              <a:gd name="connsiteY94" fmla="*/ 167441 h 1161397"/>
              <a:gd name="connsiteX95" fmla="*/ 6322806 w 6884912"/>
              <a:gd name="connsiteY95" fmla="*/ 213293 h 1161397"/>
              <a:gd name="connsiteX96" fmla="*/ 6380420 w 6884912"/>
              <a:gd name="connsiteY96" fmla="*/ 173195 h 1161397"/>
              <a:gd name="connsiteX97" fmla="*/ 6507891 w 6884912"/>
              <a:gd name="connsiteY97" fmla="*/ 118474 h 1161397"/>
              <a:gd name="connsiteX98" fmla="*/ 6571807 w 6884912"/>
              <a:gd name="connsiteY98" fmla="*/ 98636 h 1161397"/>
              <a:gd name="connsiteX99" fmla="*/ 6671880 w 6884912"/>
              <a:gd name="connsiteY99" fmla="*/ 82931 h 1161397"/>
              <a:gd name="connsiteX100" fmla="*/ 6702266 w 6884912"/>
              <a:gd name="connsiteY100" fmla="*/ 75470 h 1161397"/>
              <a:gd name="connsiteX101" fmla="*/ 6845802 w 6884912"/>
              <a:gd name="connsiteY101" fmla="*/ 24496 h 1161397"/>
              <a:gd name="connsiteX102" fmla="*/ 6884912 w 6884912"/>
              <a:gd name="connsiteY10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66947 w 6884912"/>
              <a:gd name="connsiteY16" fmla="*/ 700762 h 1161397"/>
              <a:gd name="connsiteX17" fmla="*/ 1178135 w 6884912"/>
              <a:gd name="connsiteY17" fmla="*/ 698631 h 1161397"/>
              <a:gd name="connsiteX18" fmla="*/ 1178301 w 6884912"/>
              <a:gd name="connsiteY18" fmla="*/ 698094 h 1161397"/>
              <a:gd name="connsiteX19" fmla="*/ 1242716 w 6884912"/>
              <a:gd name="connsiteY19" fmla="*/ 698052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40054 w 6884912"/>
              <a:gd name="connsiteY23" fmla="*/ 614022 h 1161397"/>
              <a:gd name="connsiteX24" fmla="*/ 1391606 w 6884912"/>
              <a:gd name="connsiteY24" fmla="*/ 615229 h 1161397"/>
              <a:gd name="connsiteX25" fmla="*/ 1397565 w 6884912"/>
              <a:gd name="connsiteY25" fmla="*/ 611490 h 1161397"/>
              <a:gd name="connsiteX26" fmla="*/ 1432302 w 6884912"/>
              <a:gd name="connsiteY26" fmla="*/ 617267 h 1161397"/>
              <a:gd name="connsiteX27" fmla="*/ 1449644 w 6884912"/>
              <a:gd name="connsiteY27" fmla="*/ 617591 h 1161397"/>
              <a:gd name="connsiteX28" fmla="*/ 1455793 w 6884912"/>
              <a:gd name="connsiteY28" fmla="*/ 623174 h 1161397"/>
              <a:gd name="connsiteX29" fmla="*/ 1480758 w 6884912"/>
              <a:gd name="connsiteY29" fmla="*/ 620863 h 1161397"/>
              <a:gd name="connsiteX30" fmla="*/ 1483154 w 6884912"/>
              <a:gd name="connsiteY30" fmla="*/ 618527 h 1161397"/>
              <a:gd name="connsiteX31" fmla="*/ 1505495 w 6884912"/>
              <a:gd name="connsiteY31" fmla="*/ 624325 h 1161397"/>
              <a:gd name="connsiteX32" fmla="*/ 1526340 w 6884912"/>
              <a:gd name="connsiteY32" fmla="*/ 638496 h 1161397"/>
              <a:gd name="connsiteX33" fmla="*/ 1731986 w 6884912"/>
              <a:gd name="connsiteY33" fmla="*/ 589682 h 1161397"/>
              <a:gd name="connsiteX34" fmla="*/ 1927935 w 6884912"/>
              <a:gd name="connsiteY34" fmla="*/ 628540 h 1161397"/>
              <a:gd name="connsiteX35" fmla="*/ 2039075 w 6884912"/>
              <a:gd name="connsiteY35" fmla="*/ 599964 h 1161397"/>
              <a:gd name="connsiteX36" fmla="*/ 2066980 w 6884912"/>
              <a:gd name="connsiteY36" fmla="*/ 550413 h 1161397"/>
              <a:gd name="connsiteX37" fmla="*/ 2352236 w 6884912"/>
              <a:gd name="connsiteY37" fmla="*/ 519602 h 1161397"/>
              <a:gd name="connsiteX38" fmla="*/ 2420791 w 6884912"/>
              <a:gd name="connsiteY38" fmla="*/ 492826 h 1161397"/>
              <a:gd name="connsiteX39" fmla="*/ 2489932 w 6884912"/>
              <a:gd name="connsiteY39" fmla="*/ 507864 h 1161397"/>
              <a:gd name="connsiteX40" fmla="*/ 2512917 w 6884912"/>
              <a:gd name="connsiteY40" fmla="*/ 489127 h 1161397"/>
              <a:gd name="connsiteX41" fmla="*/ 2516783 w 6884912"/>
              <a:gd name="connsiteY41" fmla="*/ 485473 h 1161397"/>
              <a:gd name="connsiteX42" fmla="*/ 2534360 w 6884912"/>
              <a:gd name="connsiteY42" fmla="*/ 480064 h 1161397"/>
              <a:gd name="connsiteX43" fmla="*/ 2536691 w 6884912"/>
              <a:gd name="connsiteY43" fmla="*/ 467018 h 1161397"/>
              <a:gd name="connsiteX44" fmla="*/ 2561265 w 6884912"/>
              <a:gd name="connsiteY44" fmla="*/ 450623 h 1161397"/>
              <a:gd name="connsiteX45" fmla="*/ 2594349 w 6884912"/>
              <a:gd name="connsiteY45" fmla="*/ 443884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222191 w 6884912"/>
              <a:gd name="connsiteY51" fmla="*/ 307887 h 1161397"/>
              <a:gd name="connsiteX52" fmla="*/ 3227953 w 6884912"/>
              <a:gd name="connsiteY52" fmla="*/ 297650 h 1161397"/>
              <a:gd name="connsiteX53" fmla="*/ 3510042 w 6884912"/>
              <a:gd name="connsiteY53" fmla="*/ 311820 h 1161397"/>
              <a:gd name="connsiteX54" fmla="*/ 3626773 w 6884912"/>
              <a:gd name="connsiteY54" fmla="*/ 290452 h 1161397"/>
              <a:gd name="connsiteX55" fmla="*/ 3666217 w 6884912"/>
              <a:gd name="connsiteY55" fmla="*/ 273255 h 1161397"/>
              <a:gd name="connsiteX56" fmla="*/ 3732427 w 6884912"/>
              <a:gd name="connsiteY56" fmla="*/ 245039 h 1161397"/>
              <a:gd name="connsiteX57" fmla="*/ 3777022 w 6884912"/>
              <a:gd name="connsiteY57" fmla="*/ 200276 h 1161397"/>
              <a:gd name="connsiteX58" fmla="*/ 3791246 w 6884912"/>
              <a:gd name="connsiteY58" fmla="*/ 189996 h 1161397"/>
              <a:gd name="connsiteX59" fmla="*/ 3819864 w 6884912"/>
              <a:gd name="connsiteY59" fmla="*/ 194605 h 1161397"/>
              <a:gd name="connsiteX60" fmla="*/ 3830398 w 6884912"/>
              <a:gd name="connsiteY60" fmla="*/ 188383 h 1161397"/>
              <a:gd name="connsiteX61" fmla="*/ 3834360 w 6884912"/>
              <a:gd name="connsiteY61" fmla="*/ 188992 h 1161397"/>
              <a:gd name="connsiteX62" fmla="*/ 3843715 w 6884912"/>
              <a:gd name="connsiteY62" fmla="*/ 188752 h 1161397"/>
              <a:gd name="connsiteX63" fmla="*/ 3842609 w 6884912"/>
              <a:gd name="connsiteY63" fmla="*/ 197386 h 1161397"/>
              <a:gd name="connsiteX64" fmla="*/ 3853961 w 6884912"/>
              <a:gd name="connsiteY64" fmla="*/ 213380 h 1161397"/>
              <a:gd name="connsiteX65" fmla="*/ 3907640 w 6884912"/>
              <a:gd name="connsiteY65" fmla="*/ 207568 h 1161397"/>
              <a:gd name="connsiteX66" fmla="*/ 3910449 w 6884912"/>
              <a:gd name="connsiteY66" fmla="*/ 197808 h 1161397"/>
              <a:gd name="connsiteX67" fmla="*/ 3917197 w 6884912"/>
              <a:gd name="connsiteY67" fmla="*/ 196121 h 1161397"/>
              <a:gd name="connsiteX68" fmla="*/ 3922400 w 6884912"/>
              <a:gd name="connsiteY68" fmla="*/ 205056 h 1161397"/>
              <a:gd name="connsiteX69" fmla="*/ 4013061 w 6884912"/>
              <a:gd name="connsiteY69" fmla="*/ 224874 h 1161397"/>
              <a:gd name="connsiteX70" fmla="*/ 4220717 w 6884912"/>
              <a:gd name="connsiteY70" fmla="*/ 192946 h 1161397"/>
              <a:gd name="connsiteX71" fmla="*/ 4228802 w 6884912"/>
              <a:gd name="connsiteY71" fmla="*/ 201468 h 1161397"/>
              <a:gd name="connsiteX72" fmla="*/ 4289361 w 6884912"/>
              <a:gd name="connsiteY72" fmla="*/ 196642 h 1161397"/>
              <a:gd name="connsiteX73" fmla="*/ 4498913 w 6884912"/>
              <a:gd name="connsiteY73" fmla="*/ 118915 h 1161397"/>
              <a:gd name="connsiteX74" fmla="*/ 4617330 w 6884912"/>
              <a:gd name="connsiteY74" fmla="*/ 111163 h 1161397"/>
              <a:gd name="connsiteX75" fmla="*/ 4659778 w 6884912"/>
              <a:gd name="connsiteY75" fmla="*/ 118219 h 1161397"/>
              <a:gd name="connsiteX76" fmla="*/ 4730870 w 6884912"/>
              <a:gd name="connsiteY76" fmla="*/ 129432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375773 w 6884912"/>
              <a:gd name="connsiteY83" fmla="*/ 199913 h 1161397"/>
              <a:gd name="connsiteX84" fmla="*/ 5467502 w 6884912"/>
              <a:gd name="connsiteY84" fmla="*/ 250963 h 1161397"/>
              <a:gd name="connsiteX85" fmla="*/ 5592395 w 6884912"/>
              <a:gd name="connsiteY85" fmla="*/ 265434 h 1161397"/>
              <a:gd name="connsiteX86" fmla="*/ 5613532 w 6884912"/>
              <a:gd name="connsiteY86" fmla="*/ 273379 h 1161397"/>
              <a:gd name="connsiteX87" fmla="*/ 5642173 w 6884912"/>
              <a:gd name="connsiteY87" fmla="*/ 266904 h 1161397"/>
              <a:gd name="connsiteX88" fmla="*/ 5756910 w 6884912"/>
              <a:gd name="connsiteY88" fmla="*/ 239211 h 1161397"/>
              <a:gd name="connsiteX89" fmla="*/ 5846667 w 6884912"/>
              <a:gd name="connsiteY89" fmla="*/ 201786 h 1161397"/>
              <a:gd name="connsiteX90" fmla="*/ 5960732 w 6884912"/>
              <a:gd name="connsiteY90" fmla="*/ 220708 h 1161397"/>
              <a:gd name="connsiteX91" fmla="*/ 6029542 w 6884912"/>
              <a:gd name="connsiteY91" fmla="*/ 210339 h 1161397"/>
              <a:gd name="connsiteX92" fmla="*/ 6141123 w 6884912"/>
              <a:gd name="connsiteY92" fmla="*/ 159923 h 1161397"/>
              <a:gd name="connsiteX93" fmla="*/ 6290640 w 6884912"/>
              <a:gd name="connsiteY93" fmla="*/ 167441 h 1161397"/>
              <a:gd name="connsiteX94" fmla="*/ 6322806 w 6884912"/>
              <a:gd name="connsiteY94" fmla="*/ 213293 h 1161397"/>
              <a:gd name="connsiteX95" fmla="*/ 6380420 w 6884912"/>
              <a:gd name="connsiteY95" fmla="*/ 173195 h 1161397"/>
              <a:gd name="connsiteX96" fmla="*/ 6507891 w 6884912"/>
              <a:gd name="connsiteY96" fmla="*/ 118474 h 1161397"/>
              <a:gd name="connsiteX97" fmla="*/ 6571807 w 6884912"/>
              <a:gd name="connsiteY97" fmla="*/ 98636 h 1161397"/>
              <a:gd name="connsiteX98" fmla="*/ 6671880 w 6884912"/>
              <a:gd name="connsiteY98" fmla="*/ 82931 h 1161397"/>
              <a:gd name="connsiteX99" fmla="*/ 6702266 w 6884912"/>
              <a:gd name="connsiteY99" fmla="*/ 75470 h 1161397"/>
              <a:gd name="connsiteX100" fmla="*/ 6845802 w 6884912"/>
              <a:gd name="connsiteY100" fmla="*/ 24496 h 1161397"/>
              <a:gd name="connsiteX101" fmla="*/ 6884912 w 6884912"/>
              <a:gd name="connsiteY10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78135 w 6884912"/>
              <a:gd name="connsiteY16" fmla="*/ 698631 h 1161397"/>
              <a:gd name="connsiteX17" fmla="*/ 1178301 w 6884912"/>
              <a:gd name="connsiteY17" fmla="*/ 698094 h 1161397"/>
              <a:gd name="connsiteX18" fmla="*/ 1242716 w 6884912"/>
              <a:gd name="connsiteY18" fmla="*/ 698052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40054 w 6884912"/>
              <a:gd name="connsiteY22" fmla="*/ 614022 h 1161397"/>
              <a:gd name="connsiteX23" fmla="*/ 1391606 w 6884912"/>
              <a:gd name="connsiteY23" fmla="*/ 615229 h 1161397"/>
              <a:gd name="connsiteX24" fmla="*/ 1397565 w 6884912"/>
              <a:gd name="connsiteY24" fmla="*/ 611490 h 1161397"/>
              <a:gd name="connsiteX25" fmla="*/ 1432302 w 6884912"/>
              <a:gd name="connsiteY25" fmla="*/ 617267 h 1161397"/>
              <a:gd name="connsiteX26" fmla="*/ 1449644 w 6884912"/>
              <a:gd name="connsiteY26" fmla="*/ 617591 h 1161397"/>
              <a:gd name="connsiteX27" fmla="*/ 1455793 w 6884912"/>
              <a:gd name="connsiteY27" fmla="*/ 623174 h 1161397"/>
              <a:gd name="connsiteX28" fmla="*/ 1480758 w 6884912"/>
              <a:gd name="connsiteY28" fmla="*/ 620863 h 1161397"/>
              <a:gd name="connsiteX29" fmla="*/ 1483154 w 6884912"/>
              <a:gd name="connsiteY29" fmla="*/ 618527 h 1161397"/>
              <a:gd name="connsiteX30" fmla="*/ 1505495 w 6884912"/>
              <a:gd name="connsiteY30" fmla="*/ 624325 h 1161397"/>
              <a:gd name="connsiteX31" fmla="*/ 1526340 w 6884912"/>
              <a:gd name="connsiteY31" fmla="*/ 638496 h 1161397"/>
              <a:gd name="connsiteX32" fmla="*/ 1731986 w 6884912"/>
              <a:gd name="connsiteY32" fmla="*/ 589682 h 1161397"/>
              <a:gd name="connsiteX33" fmla="*/ 1927935 w 6884912"/>
              <a:gd name="connsiteY33" fmla="*/ 628540 h 1161397"/>
              <a:gd name="connsiteX34" fmla="*/ 2039075 w 6884912"/>
              <a:gd name="connsiteY34" fmla="*/ 599964 h 1161397"/>
              <a:gd name="connsiteX35" fmla="*/ 2066980 w 6884912"/>
              <a:gd name="connsiteY35" fmla="*/ 550413 h 1161397"/>
              <a:gd name="connsiteX36" fmla="*/ 2352236 w 6884912"/>
              <a:gd name="connsiteY36" fmla="*/ 519602 h 1161397"/>
              <a:gd name="connsiteX37" fmla="*/ 2420791 w 6884912"/>
              <a:gd name="connsiteY37" fmla="*/ 492826 h 1161397"/>
              <a:gd name="connsiteX38" fmla="*/ 2489932 w 6884912"/>
              <a:gd name="connsiteY38" fmla="*/ 507864 h 1161397"/>
              <a:gd name="connsiteX39" fmla="*/ 2512917 w 6884912"/>
              <a:gd name="connsiteY39" fmla="*/ 489127 h 1161397"/>
              <a:gd name="connsiteX40" fmla="*/ 2516783 w 6884912"/>
              <a:gd name="connsiteY40" fmla="*/ 485473 h 1161397"/>
              <a:gd name="connsiteX41" fmla="*/ 2534360 w 6884912"/>
              <a:gd name="connsiteY41" fmla="*/ 480064 h 1161397"/>
              <a:gd name="connsiteX42" fmla="*/ 2536691 w 6884912"/>
              <a:gd name="connsiteY42" fmla="*/ 467018 h 1161397"/>
              <a:gd name="connsiteX43" fmla="*/ 2561265 w 6884912"/>
              <a:gd name="connsiteY43" fmla="*/ 450623 h 1161397"/>
              <a:gd name="connsiteX44" fmla="*/ 2594349 w 6884912"/>
              <a:gd name="connsiteY44" fmla="*/ 443884 h 1161397"/>
              <a:gd name="connsiteX45" fmla="*/ 2754324 w 6884912"/>
              <a:gd name="connsiteY45" fmla="*/ 424766 h 1161397"/>
              <a:gd name="connsiteX46" fmla="*/ 2848470 w 6884912"/>
              <a:gd name="connsiteY46" fmla="*/ 405966 h 1161397"/>
              <a:gd name="connsiteX47" fmla="*/ 2881772 w 6884912"/>
              <a:gd name="connsiteY47" fmla="*/ 387260 h 1161397"/>
              <a:gd name="connsiteX48" fmla="*/ 2929932 w 6884912"/>
              <a:gd name="connsiteY48" fmla="*/ 368912 h 1161397"/>
              <a:gd name="connsiteX49" fmla="*/ 3013020 w 6884912"/>
              <a:gd name="connsiteY49" fmla="*/ 327578 h 1161397"/>
              <a:gd name="connsiteX50" fmla="*/ 3222191 w 6884912"/>
              <a:gd name="connsiteY50" fmla="*/ 307887 h 1161397"/>
              <a:gd name="connsiteX51" fmla="*/ 3227953 w 6884912"/>
              <a:gd name="connsiteY51" fmla="*/ 297650 h 1161397"/>
              <a:gd name="connsiteX52" fmla="*/ 3510042 w 6884912"/>
              <a:gd name="connsiteY52" fmla="*/ 311820 h 1161397"/>
              <a:gd name="connsiteX53" fmla="*/ 3626773 w 6884912"/>
              <a:gd name="connsiteY53" fmla="*/ 290452 h 1161397"/>
              <a:gd name="connsiteX54" fmla="*/ 3666217 w 6884912"/>
              <a:gd name="connsiteY54" fmla="*/ 273255 h 1161397"/>
              <a:gd name="connsiteX55" fmla="*/ 3732427 w 6884912"/>
              <a:gd name="connsiteY55" fmla="*/ 245039 h 1161397"/>
              <a:gd name="connsiteX56" fmla="*/ 3777022 w 6884912"/>
              <a:gd name="connsiteY56" fmla="*/ 200276 h 1161397"/>
              <a:gd name="connsiteX57" fmla="*/ 3791246 w 6884912"/>
              <a:gd name="connsiteY57" fmla="*/ 189996 h 1161397"/>
              <a:gd name="connsiteX58" fmla="*/ 3819864 w 6884912"/>
              <a:gd name="connsiteY58" fmla="*/ 194605 h 1161397"/>
              <a:gd name="connsiteX59" fmla="*/ 3830398 w 6884912"/>
              <a:gd name="connsiteY59" fmla="*/ 188383 h 1161397"/>
              <a:gd name="connsiteX60" fmla="*/ 3834360 w 6884912"/>
              <a:gd name="connsiteY60" fmla="*/ 188992 h 1161397"/>
              <a:gd name="connsiteX61" fmla="*/ 3843715 w 6884912"/>
              <a:gd name="connsiteY61" fmla="*/ 188752 h 1161397"/>
              <a:gd name="connsiteX62" fmla="*/ 3842609 w 6884912"/>
              <a:gd name="connsiteY62" fmla="*/ 197386 h 1161397"/>
              <a:gd name="connsiteX63" fmla="*/ 3853961 w 6884912"/>
              <a:gd name="connsiteY63" fmla="*/ 213380 h 1161397"/>
              <a:gd name="connsiteX64" fmla="*/ 3907640 w 6884912"/>
              <a:gd name="connsiteY64" fmla="*/ 207568 h 1161397"/>
              <a:gd name="connsiteX65" fmla="*/ 3910449 w 6884912"/>
              <a:gd name="connsiteY65" fmla="*/ 197808 h 1161397"/>
              <a:gd name="connsiteX66" fmla="*/ 3917197 w 6884912"/>
              <a:gd name="connsiteY66" fmla="*/ 196121 h 1161397"/>
              <a:gd name="connsiteX67" fmla="*/ 3922400 w 6884912"/>
              <a:gd name="connsiteY67" fmla="*/ 205056 h 1161397"/>
              <a:gd name="connsiteX68" fmla="*/ 4013061 w 6884912"/>
              <a:gd name="connsiteY68" fmla="*/ 224874 h 1161397"/>
              <a:gd name="connsiteX69" fmla="*/ 4220717 w 6884912"/>
              <a:gd name="connsiteY69" fmla="*/ 192946 h 1161397"/>
              <a:gd name="connsiteX70" fmla="*/ 4228802 w 6884912"/>
              <a:gd name="connsiteY70" fmla="*/ 201468 h 1161397"/>
              <a:gd name="connsiteX71" fmla="*/ 4289361 w 6884912"/>
              <a:gd name="connsiteY71" fmla="*/ 196642 h 1161397"/>
              <a:gd name="connsiteX72" fmla="*/ 4498913 w 6884912"/>
              <a:gd name="connsiteY72" fmla="*/ 118915 h 1161397"/>
              <a:gd name="connsiteX73" fmla="*/ 4617330 w 6884912"/>
              <a:gd name="connsiteY73" fmla="*/ 111163 h 1161397"/>
              <a:gd name="connsiteX74" fmla="*/ 4659778 w 6884912"/>
              <a:gd name="connsiteY74" fmla="*/ 118219 h 1161397"/>
              <a:gd name="connsiteX75" fmla="*/ 4730870 w 6884912"/>
              <a:gd name="connsiteY75" fmla="*/ 129432 h 1161397"/>
              <a:gd name="connsiteX76" fmla="*/ 4844073 w 6884912"/>
              <a:gd name="connsiteY76" fmla="*/ 161768 h 1161397"/>
              <a:gd name="connsiteX77" fmla="*/ 4856454 w 6884912"/>
              <a:gd name="connsiteY77" fmla="*/ 130488 h 1161397"/>
              <a:gd name="connsiteX78" fmla="*/ 4920038 w 6884912"/>
              <a:gd name="connsiteY78" fmla="*/ 140418 h 1161397"/>
              <a:gd name="connsiteX79" fmla="*/ 5016639 w 6884912"/>
              <a:gd name="connsiteY79" fmla="*/ 158905 h 1161397"/>
              <a:gd name="connsiteX80" fmla="*/ 5072009 w 6884912"/>
              <a:gd name="connsiteY80" fmla="*/ 161502 h 1161397"/>
              <a:gd name="connsiteX81" fmla="*/ 5223626 w 6884912"/>
              <a:gd name="connsiteY81" fmla="*/ 177356 h 1161397"/>
              <a:gd name="connsiteX82" fmla="*/ 5375773 w 6884912"/>
              <a:gd name="connsiteY82" fmla="*/ 199913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5960732 w 6884912"/>
              <a:gd name="connsiteY89" fmla="*/ 220708 h 1161397"/>
              <a:gd name="connsiteX90" fmla="*/ 6029542 w 6884912"/>
              <a:gd name="connsiteY90" fmla="*/ 210339 h 1161397"/>
              <a:gd name="connsiteX91" fmla="*/ 6141123 w 6884912"/>
              <a:gd name="connsiteY91" fmla="*/ 159923 h 1161397"/>
              <a:gd name="connsiteX92" fmla="*/ 6290640 w 6884912"/>
              <a:gd name="connsiteY92" fmla="*/ 167441 h 1161397"/>
              <a:gd name="connsiteX93" fmla="*/ 6322806 w 6884912"/>
              <a:gd name="connsiteY93" fmla="*/ 213293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178301 w 6884912"/>
              <a:gd name="connsiteY16" fmla="*/ 698094 h 1161397"/>
              <a:gd name="connsiteX17" fmla="*/ 1242716 w 6884912"/>
              <a:gd name="connsiteY17" fmla="*/ 698052 h 1161397"/>
              <a:gd name="connsiteX18" fmla="*/ 1299977 w 6884912"/>
              <a:gd name="connsiteY18" fmla="*/ 639196 h 1161397"/>
              <a:gd name="connsiteX19" fmla="*/ 1326190 w 6884912"/>
              <a:gd name="connsiteY19" fmla="*/ 625955 h 1161397"/>
              <a:gd name="connsiteX20" fmla="*/ 1339600 w 6884912"/>
              <a:gd name="connsiteY20" fmla="*/ 616295 h 1161397"/>
              <a:gd name="connsiteX21" fmla="*/ 1340054 w 6884912"/>
              <a:gd name="connsiteY21" fmla="*/ 614022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26340 w 6884912"/>
              <a:gd name="connsiteY30" fmla="*/ 638496 h 1161397"/>
              <a:gd name="connsiteX31" fmla="*/ 1731986 w 6884912"/>
              <a:gd name="connsiteY31" fmla="*/ 589682 h 1161397"/>
              <a:gd name="connsiteX32" fmla="*/ 1927935 w 6884912"/>
              <a:gd name="connsiteY32" fmla="*/ 628540 h 1161397"/>
              <a:gd name="connsiteX33" fmla="*/ 2039075 w 6884912"/>
              <a:gd name="connsiteY33" fmla="*/ 599964 h 1161397"/>
              <a:gd name="connsiteX34" fmla="*/ 2066980 w 6884912"/>
              <a:gd name="connsiteY34" fmla="*/ 550413 h 1161397"/>
              <a:gd name="connsiteX35" fmla="*/ 2352236 w 6884912"/>
              <a:gd name="connsiteY35" fmla="*/ 519602 h 1161397"/>
              <a:gd name="connsiteX36" fmla="*/ 2420791 w 6884912"/>
              <a:gd name="connsiteY36" fmla="*/ 492826 h 1161397"/>
              <a:gd name="connsiteX37" fmla="*/ 2489932 w 6884912"/>
              <a:gd name="connsiteY37" fmla="*/ 507864 h 1161397"/>
              <a:gd name="connsiteX38" fmla="*/ 2512917 w 6884912"/>
              <a:gd name="connsiteY38" fmla="*/ 489127 h 1161397"/>
              <a:gd name="connsiteX39" fmla="*/ 2516783 w 6884912"/>
              <a:gd name="connsiteY39" fmla="*/ 485473 h 1161397"/>
              <a:gd name="connsiteX40" fmla="*/ 2534360 w 6884912"/>
              <a:gd name="connsiteY40" fmla="*/ 480064 h 1161397"/>
              <a:gd name="connsiteX41" fmla="*/ 2536691 w 6884912"/>
              <a:gd name="connsiteY41" fmla="*/ 467018 h 1161397"/>
              <a:gd name="connsiteX42" fmla="*/ 2561265 w 6884912"/>
              <a:gd name="connsiteY42" fmla="*/ 450623 h 1161397"/>
              <a:gd name="connsiteX43" fmla="*/ 2594349 w 6884912"/>
              <a:gd name="connsiteY43" fmla="*/ 443884 h 1161397"/>
              <a:gd name="connsiteX44" fmla="*/ 2754324 w 6884912"/>
              <a:gd name="connsiteY44" fmla="*/ 424766 h 1161397"/>
              <a:gd name="connsiteX45" fmla="*/ 2848470 w 6884912"/>
              <a:gd name="connsiteY45" fmla="*/ 405966 h 1161397"/>
              <a:gd name="connsiteX46" fmla="*/ 2881772 w 6884912"/>
              <a:gd name="connsiteY46" fmla="*/ 387260 h 1161397"/>
              <a:gd name="connsiteX47" fmla="*/ 2929932 w 6884912"/>
              <a:gd name="connsiteY47" fmla="*/ 368912 h 1161397"/>
              <a:gd name="connsiteX48" fmla="*/ 3013020 w 6884912"/>
              <a:gd name="connsiteY48" fmla="*/ 327578 h 1161397"/>
              <a:gd name="connsiteX49" fmla="*/ 3222191 w 6884912"/>
              <a:gd name="connsiteY49" fmla="*/ 307887 h 1161397"/>
              <a:gd name="connsiteX50" fmla="*/ 3227953 w 6884912"/>
              <a:gd name="connsiteY50" fmla="*/ 297650 h 1161397"/>
              <a:gd name="connsiteX51" fmla="*/ 3510042 w 6884912"/>
              <a:gd name="connsiteY51" fmla="*/ 311820 h 1161397"/>
              <a:gd name="connsiteX52" fmla="*/ 3626773 w 6884912"/>
              <a:gd name="connsiteY52" fmla="*/ 290452 h 1161397"/>
              <a:gd name="connsiteX53" fmla="*/ 3666217 w 6884912"/>
              <a:gd name="connsiteY53" fmla="*/ 273255 h 1161397"/>
              <a:gd name="connsiteX54" fmla="*/ 3732427 w 6884912"/>
              <a:gd name="connsiteY54" fmla="*/ 245039 h 1161397"/>
              <a:gd name="connsiteX55" fmla="*/ 3777022 w 6884912"/>
              <a:gd name="connsiteY55" fmla="*/ 200276 h 1161397"/>
              <a:gd name="connsiteX56" fmla="*/ 3791246 w 6884912"/>
              <a:gd name="connsiteY56" fmla="*/ 189996 h 1161397"/>
              <a:gd name="connsiteX57" fmla="*/ 3819864 w 6884912"/>
              <a:gd name="connsiteY57" fmla="*/ 194605 h 1161397"/>
              <a:gd name="connsiteX58" fmla="*/ 3830398 w 6884912"/>
              <a:gd name="connsiteY58" fmla="*/ 188383 h 1161397"/>
              <a:gd name="connsiteX59" fmla="*/ 3834360 w 6884912"/>
              <a:gd name="connsiteY59" fmla="*/ 188992 h 1161397"/>
              <a:gd name="connsiteX60" fmla="*/ 3843715 w 6884912"/>
              <a:gd name="connsiteY60" fmla="*/ 188752 h 1161397"/>
              <a:gd name="connsiteX61" fmla="*/ 3842609 w 6884912"/>
              <a:gd name="connsiteY61" fmla="*/ 197386 h 1161397"/>
              <a:gd name="connsiteX62" fmla="*/ 3853961 w 6884912"/>
              <a:gd name="connsiteY62" fmla="*/ 213380 h 1161397"/>
              <a:gd name="connsiteX63" fmla="*/ 3907640 w 6884912"/>
              <a:gd name="connsiteY63" fmla="*/ 207568 h 1161397"/>
              <a:gd name="connsiteX64" fmla="*/ 3910449 w 6884912"/>
              <a:gd name="connsiteY64" fmla="*/ 197808 h 1161397"/>
              <a:gd name="connsiteX65" fmla="*/ 3917197 w 6884912"/>
              <a:gd name="connsiteY65" fmla="*/ 196121 h 1161397"/>
              <a:gd name="connsiteX66" fmla="*/ 3922400 w 6884912"/>
              <a:gd name="connsiteY66" fmla="*/ 205056 h 1161397"/>
              <a:gd name="connsiteX67" fmla="*/ 4013061 w 6884912"/>
              <a:gd name="connsiteY67" fmla="*/ 224874 h 1161397"/>
              <a:gd name="connsiteX68" fmla="*/ 4220717 w 6884912"/>
              <a:gd name="connsiteY68" fmla="*/ 192946 h 1161397"/>
              <a:gd name="connsiteX69" fmla="*/ 4228802 w 6884912"/>
              <a:gd name="connsiteY69" fmla="*/ 201468 h 1161397"/>
              <a:gd name="connsiteX70" fmla="*/ 4289361 w 6884912"/>
              <a:gd name="connsiteY70" fmla="*/ 196642 h 1161397"/>
              <a:gd name="connsiteX71" fmla="*/ 4498913 w 6884912"/>
              <a:gd name="connsiteY71" fmla="*/ 118915 h 1161397"/>
              <a:gd name="connsiteX72" fmla="*/ 4617330 w 6884912"/>
              <a:gd name="connsiteY72" fmla="*/ 111163 h 1161397"/>
              <a:gd name="connsiteX73" fmla="*/ 4659778 w 6884912"/>
              <a:gd name="connsiteY73" fmla="*/ 118219 h 1161397"/>
              <a:gd name="connsiteX74" fmla="*/ 4730870 w 6884912"/>
              <a:gd name="connsiteY74" fmla="*/ 129432 h 1161397"/>
              <a:gd name="connsiteX75" fmla="*/ 4844073 w 6884912"/>
              <a:gd name="connsiteY75" fmla="*/ 161768 h 1161397"/>
              <a:gd name="connsiteX76" fmla="*/ 4856454 w 6884912"/>
              <a:gd name="connsiteY76" fmla="*/ 130488 h 1161397"/>
              <a:gd name="connsiteX77" fmla="*/ 4920038 w 6884912"/>
              <a:gd name="connsiteY77" fmla="*/ 140418 h 1161397"/>
              <a:gd name="connsiteX78" fmla="*/ 5016639 w 6884912"/>
              <a:gd name="connsiteY78" fmla="*/ 158905 h 1161397"/>
              <a:gd name="connsiteX79" fmla="*/ 5072009 w 6884912"/>
              <a:gd name="connsiteY79" fmla="*/ 161502 h 1161397"/>
              <a:gd name="connsiteX80" fmla="*/ 5223626 w 6884912"/>
              <a:gd name="connsiteY80" fmla="*/ 177356 h 1161397"/>
              <a:gd name="connsiteX81" fmla="*/ 5375773 w 6884912"/>
              <a:gd name="connsiteY81" fmla="*/ 199913 h 1161397"/>
              <a:gd name="connsiteX82" fmla="*/ 5467502 w 6884912"/>
              <a:gd name="connsiteY82" fmla="*/ 250963 h 1161397"/>
              <a:gd name="connsiteX83" fmla="*/ 5592395 w 6884912"/>
              <a:gd name="connsiteY83" fmla="*/ 265434 h 1161397"/>
              <a:gd name="connsiteX84" fmla="*/ 5613532 w 6884912"/>
              <a:gd name="connsiteY84" fmla="*/ 273379 h 1161397"/>
              <a:gd name="connsiteX85" fmla="*/ 5642173 w 6884912"/>
              <a:gd name="connsiteY85" fmla="*/ 266904 h 1161397"/>
              <a:gd name="connsiteX86" fmla="*/ 5756910 w 6884912"/>
              <a:gd name="connsiteY86" fmla="*/ 239211 h 1161397"/>
              <a:gd name="connsiteX87" fmla="*/ 5846667 w 6884912"/>
              <a:gd name="connsiteY87" fmla="*/ 201786 h 1161397"/>
              <a:gd name="connsiteX88" fmla="*/ 5960732 w 6884912"/>
              <a:gd name="connsiteY88" fmla="*/ 220708 h 1161397"/>
              <a:gd name="connsiteX89" fmla="*/ 6029542 w 6884912"/>
              <a:gd name="connsiteY89" fmla="*/ 210339 h 1161397"/>
              <a:gd name="connsiteX90" fmla="*/ 6141123 w 6884912"/>
              <a:gd name="connsiteY90" fmla="*/ 159923 h 1161397"/>
              <a:gd name="connsiteX91" fmla="*/ 6290640 w 6884912"/>
              <a:gd name="connsiteY91" fmla="*/ 167441 h 1161397"/>
              <a:gd name="connsiteX92" fmla="*/ 6322806 w 6884912"/>
              <a:gd name="connsiteY92" fmla="*/ 213293 h 1161397"/>
              <a:gd name="connsiteX93" fmla="*/ 6380420 w 6884912"/>
              <a:gd name="connsiteY93" fmla="*/ 173195 h 1161397"/>
              <a:gd name="connsiteX94" fmla="*/ 6507891 w 6884912"/>
              <a:gd name="connsiteY94" fmla="*/ 118474 h 1161397"/>
              <a:gd name="connsiteX95" fmla="*/ 6571807 w 6884912"/>
              <a:gd name="connsiteY95" fmla="*/ 98636 h 1161397"/>
              <a:gd name="connsiteX96" fmla="*/ 6671880 w 6884912"/>
              <a:gd name="connsiteY96" fmla="*/ 82931 h 1161397"/>
              <a:gd name="connsiteX97" fmla="*/ 6702266 w 6884912"/>
              <a:gd name="connsiteY97" fmla="*/ 75470 h 1161397"/>
              <a:gd name="connsiteX98" fmla="*/ 6845802 w 6884912"/>
              <a:gd name="connsiteY98" fmla="*/ 24496 h 1161397"/>
              <a:gd name="connsiteX99" fmla="*/ 6884912 w 6884912"/>
              <a:gd name="connsiteY9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7166 w 6884912"/>
              <a:gd name="connsiteY14" fmla="*/ 744338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884912" h="1161397">
                <a:moveTo>
                  <a:pt x="6884912" y="0"/>
                </a:moveTo>
                <a:lnTo>
                  <a:pt x="6884912" y="1161397"/>
                </a:lnTo>
                <a:lnTo>
                  <a:pt x="0" y="1161397"/>
                </a:lnTo>
                <a:lnTo>
                  <a:pt x="27135" y="1147460"/>
                </a:lnTo>
                <a:cubicBezTo>
                  <a:pt x="57431" y="1167048"/>
                  <a:pt x="61886" y="1088181"/>
                  <a:pt x="115388" y="1111320"/>
                </a:cubicBezTo>
                <a:cubicBezTo>
                  <a:pt x="146435" y="1096221"/>
                  <a:pt x="156823" y="1079485"/>
                  <a:pt x="213420" y="1056868"/>
                </a:cubicBezTo>
                <a:cubicBezTo>
                  <a:pt x="288217" y="1040787"/>
                  <a:pt x="383333" y="1044881"/>
                  <a:pt x="454970" y="1023343"/>
                </a:cubicBezTo>
                <a:cubicBezTo>
                  <a:pt x="440966" y="999969"/>
                  <a:pt x="571419" y="1006841"/>
                  <a:pt x="548162" y="984908"/>
                </a:cubicBezTo>
                <a:cubicBezTo>
                  <a:pt x="561321" y="956563"/>
                  <a:pt x="637415" y="1010272"/>
                  <a:pt x="651408" y="984938"/>
                </a:cubicBezTo>
                <a:cubicBezTo>
                  <a:pt x="671652" y="980952"/>
                  <a:pt x="698726" y="950833"/>
                  <a:pt x="723108" y="941904"/>
                </a:cubicBezTo>
                <a:cubicBezTo>
                  <a:pt x="760262" y="946949"/>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6251" y="768649"/>
                  <a:pt x="1137166" y="744338"/>
                </a:cubicBezTo>
                <a:lnTo>
                  <a:pt x="1207847" y="689087"/>
                </a:lnTo>
                <a:cubicBezTo>
                  <a:pt x="1226429" y="687736"/>
                  <a:pt x="1222409" y="707958"/>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cubicBezTo>
                  <a:pt x="1339751" y="615537"/>
                  <a:pt x="1339903" y="614780"/>
                  <a:pt x="1340054" y="614022"/>
                </a:cubicBez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61730" y="317407"/>
                  <a:pt x="3186369" y="312875"/>
                  <a:pt x="3222191" y="307887"/>
                </a:cubicBezTo>
                <a:cubicBezTo>
                  <a:pt x="3223593" y="304249"/>
                  <a:pt x="3179978" y="296995"/>
                  <a:pt x="3227953" y="297650"/>
                </a:cubicBezTo>
                <a:cubicBezTo>
                  <a:pt x="3275928" y="298306"/>
                  <a:pt x="3443572" y="313020"/>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62781" y="222856"/>
                  <a:pt x="4184760" y="196847"/>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61586" y="136690"/>
                  <a:pt x="4823142" y="161592"/>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7769" y="214252"/>
                  <a:pt x="6349573" y="188998"/>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logo with text on it&#10;&#10;Description automatically generated">
            <a:extLst>
              <a:ext uri="{FF2B5EF4-FFF2-40B4-BE49-F238E27FC236}">
                <a16:creationId xmlns:a16="http://schemas.microsoft.com/office/drawing/2014/main" id="{169BDD38-67A1-0025-B992-DB54E96EFFF8}"/>
              </a:ext>
            </a:extLst>
          </p:cNvPr>
          <p:cNvPicPr>
            <a:picLocks noChangeAspect="1"/>
          </p:cNvPicPr>
          <p:nvPr/>
        </p:nvPicPr>
        <p:blipFill>
          <a:blip r:embed="rId3"/>
          <a:stretch>
            <a:fillRect/>
          </a:stretch>
        </p:blipFill>
        <p:spPr>
          <a:xfrm>
            <a:off x="10655152" y="75251"/>
            <a:ext cx="1390844" cy="1305107"/>
          </a:xfrm>
          <a:prstGeom prst="rect">
            <a:avLst/>
          </a:prstGeom>
        </p:spPr>
      </p:pic>
      <p:sp>
        <p:nvSpPr>
          <p:cNvPr id="8" name="Content Placeholder 26">
            <a:extLst>
              <a:ext uri="{FF2B5EF4-FFF2-40B4-BE49-F238E27FC236}">
                <a16:creationId xmlns:a16="http://schemas.microsoft.com/office/drawing/2014/main" id="{55A3CBD9-847F-E26E-B3F1-A65E9EE4D424}"/>
              </a:ext>
            </a:extLst>
          </p:cNvPr>
          <p:cNvSpPr txBox="1">
            <a:spLocks/>
          </p:cNvSpPr>
          <p:nvPr/>
        </p:nvSpPr>
        <p:spPr>
          <a:xfrm>
            <a:off x="554447" y="383989"/>
            <a:ext cx="9702799" cy="83954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900" b="1" dirty="0"/>
              <a:t>Conclusions (2/5)</a:t>
            </a:r>
            <a:endParaRPr lang="en-US" b="1" dirty="0"/>
          </a:p>
        </p:txBody>
      </p:sp>
      <p:sp>
        <p:nvSpPr>
          <p:cNvPr id="10" name="Content Placeholder 9">
            <a:extLst>
              <a:ext uri="{FF2B5EF4-FFF2-40B4-BE49-F238E27FC236}">
                <a16:creationId xmlns:a16="http://schemas.microsoft.com/office/drawing/2014/main" id="{B676CA1F-1918-3B68-741B-1FCDAAEB1912}"/>
              </a:ext>
            </a:extLst>
          </p:cNvPr>
          <p:cNvSpPr>
            <a:spLocks noGrp="1"/>
          </p:cNvSpPr>
          <p:nvPr>
            <p:ph idx="1"/>
          </p:nvPr>
        </p:nvSpPr>
        <p:spPr>
          <a:xfrm>
            <a:off x="409902" y="1056983"/>
            <a:ext cx="10641725" cy="830997"/>
          </a:xfrm>
        </p:spPr>
        <p:txBody>
          <a:bodyPr>
            <a:noAutofit/>
          </a:bodyPr>
          <a:lstStyle/>
          <a:p>
            <a:pPr marL="514350" indent="-514350" algn="just">
              <a:buFont typeface="+mj-lt"/>
              <a:buAutoNum type="romanUcPeriod" startAt="4"/>
            </a:pPr>
            <a:r>
              <a:rPr lang="en-US" sz="2400" dirty="0"/>
              <a:t>Altair Inspire Form software is a powerful tool which:</a:t>
            </a:r>
          </a:p>
          <a:p>
            <a:pPr marL="542925" indent="-180975" algn="just">
              <a:buFont typeface="Arial" panose="020B0604020202020204" pitchFamily="34" charset="0"/>
              <a:buChar char="•"/>
            </a:pPr>
            <a:r>
              <a:rPr lang="en-US" sz="2400" dirty="0"/>
              <a:t>can be used by the user to simplify the geometry features of the model which will be further analyzed;</a:t>
            </a:r>
          </a:p>
          <a:p>
            <a:pPr marL="542925" indent="-180975" algn="just">
              <a:buFont typeface="Arial" panose="020B0604020202020204" pitchFamily="34" charset="0"/>
              <a:buChar char="•"/>
            </a:pPr>
            <a:r>
              <a:rPr lang="en-US" sz="2400" dirty="0"/>
              <a:t>saves materials, time and costs which are wasted within production with the actual part forming tests by predicting the part final form and the non-conformities which might occur during the forming process (e.g. wrinkles, out of tolerance radius or contour);</a:t>
            </a:r>
          </a:p>
          <a:p>
            <a:pPr marL="542925" indent="-180975" algn="just">
              <a:buFont typeface="Arial" panose="020B0604020202020204" pitchFamily="34" charset="0"/>
              <a:buChar char="•"/>
            </a:pPr>
            <a:r>
              <a:rPr lang="en-US" sz="2400" dirty="0"/>
              <a:t>can be used to improve the part design, not only of the sheet metal part (e.g. cutouts), but also of the die by using the die compensate module.</a:t>
            </a:r>
          </a:p>
          <a:p>
            <a:pPr marL="133350" indent="0" algn="just">
              <a:buNone/>
            </a:pPr>
            <a:r>
              <a:rPr lang="en-US" sz="2400" dirty="0"/>
              <a:t>These conclusions were drawn after approx. 200 simulations. Several tests were performed in order to compare the influence of geometry (e.g. with or without cutouts, different membrane shapes, etc.), materials (e.g. natural rubber vs urethane), case setup (e.g. different mesh sizes).</a:t>
            </a:r>
          </a:p>
        </p:txBody>
      </p:sp>
    </p:spTree>
    <p:extLst>
      <p:ext uri="{BB962C8B-B14F-4D97-AF65-F5344CB8AC3E}">
        <p14:creationId xmlns:p14="http://schemas.microsoft.com/office/powerpoint/2010/main" val="19221824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36">
            <a:extLst>
              <a:ext uri="{FF2B5EF4-FFF2-40B4-BE49-F238E27FC236}">
                <a16:creationId xmlns:a16="http://schemas.microsoft.com/office/drawing/2014/main" id="{13EFA6C3-82DC-4131-9929-2523E6FD0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38">
            <a:extLst>
              <a:ext uri="{FF2B5EF4-FFF2-40B4-BE49-F238E27FC236}">
                <a16:creationId xmlns:a16="http://schemas.microsoft.com/office/drawing/2014/main" id="{AEC9469E-14CA-4358-BABC-CBF836A61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69680" cy="767978"/>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Shape 40">
            <a:extLst>
              <a:ext uri="{FF2B5EF4-FFF2-40B4-BE49-F238E27FC236}">
                <a16:creationId xmlns:a16="http://schemas.microsoft.com/office/drawing/2014/main" id="{048EB4C9-ACAF-4CCA-BA6E-931443192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5753" y="6027658"/>
            <a:ext cx="7906247" cy="830343"/>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785037 w 6884912"/>
              <a:gd name="connsiteY84" fmla="*/ 161964 h 1161397"/>
              <a:gd name="connsiteX85" fmla="*/ 4844073 w 6884912"/>
              <a:gd name="connsiteY85" fmla="*/ 161768 h 1161397"/>
              <a:gd name="connsiteX86" fmla="*/ 4856454 w 6884912"/>
              <a:gd name="connsiteY86" fmla="*/ 130488 h 1161397"/>
              <a:gd name="connsiteX87" fmla="*/ 4920038 w 6884912"/>
              <a:gd name="connsiteY87" fmla="*/ 140418 h 1161397"/>
              <a:gd name="connsiteX88" fmla="*/ 5016639 w 6884912"/>
              <a:gd name="connsiteY88" fmla="*/ 158905 h 1161397"/>
              <a:gd name="connsiteX89" fmla="*/ 5072009 w 6884912"/>
              <a:gd name="connsiteY89" fmla="*/ 161502 h 1161397"/>
              <a:gd name="connsiteX90" fmla="*/ 5223626 w 6884912"/>
              <a:gd name="connsiteY90" fmla="*/ 177356 h 1161397"/>
              <a:gd name="connsiteX91" fmla="*/ 5375773 w 6884912"/>
              <a:gd name="connsiteY91" fmla="*/ 199913 h 1161397"/>
              <a:gd name="connsiteX92" fmla="*/ 5467502 w 6884912"/>
              <a:gd name="connsiteY92" fmla="*/ 250963 h 1161397"/>
              <a:gd name="connsiteX93" fmla="*/ 5592395 w 6884912"/>
              <a:gd name="connsiteY93" fmla="*/ 265434 h 1161397"/>
              <a:gd name="connsiteX94" fmla="*/ 5613532 w 6884912"/>
              <a:gd name="connsiteY94" fmla="*/ 273379 h 1161397"/>
              <a:gd name="connsiteX95" fmla="*/ 5642173 w 6884912"/>
              <a:gd name="connsiteY95" fmla="*/ 266904 h 1161397"/>
              <a:gd name="connsiteX96" fmla="*/ 5756910 w 6884912"/>
              <a:gd name="connsiteY96" fmla="*/ 239211 h 1161397"/>
              <a:gd name="connsiteX97" fmla="*/ 5846667 w 6884912"/>
              <a:gd name="connsiteY97" fmla="*/ 201786 h 1161397"/>
              <a:gd name="connsiteX98" fmla="*/ 5960732 w 6884912"/>
              <a:gd name="connsiteY98" fmla="*/ 220708 h 1161397"/>
              <a:gd name="connsiteX99" fmla="*/ 6029542 w 6884912"/>
              <a:gd name="connsiteY99" fmla="*/ 210339 h 1161397"/>
              <a:gd name="connsiteX100" fmla="*/ 6141123 w 6884912"/>
              <a:gd name="connsiteY100" fmla="*/ 159923 h 1161397"/>
              <a:gd name="connsiteX101" fmla="*/ 6290640 w 6884912"/>
              <a:gd name="connsiteY101" fmla="*/ 167441 h 1161397"/>
              <a:gd name="connsiteX102" fmla="*/ 6322806 w 6884912"/>
              <a:gd name="connsiteY102" fmla="*/ 213293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844073 w 6884912"/>
              <a:gd name="connsiteY84" fmla="*/ 161768 h 1161397"/>
              <a:gd name="connsiteX85" fmla="*/ 4856454 w 6884912"/>
              <a:gd name="connsiteY85" fmla="*/ 130488 h 1161397"/>
              <a:gd name="connsiteX86" fmla="*/ 4920038 w 6884912"/>
              <a:gd name="connsiteY86" fmla="*/ 140418 h 1161397"/>
              <a:gd name="connsiteX87" fmla="*/ 5016639 w 6884912"/>
              <a:gd name="connsiteY87" fmla="*/ 158905 h 1161397"/>
              <a:gd name="connsiteX88" fmla="*/ 5072009 w 6884912"/>
              <a:gd name="connsiteY88" fmla="*/ 161502 h 1161397"/>
              <a:gd name="connsiteX89" fmla="*/ 5223626 w 6884912"/>
              <a:gd name="connsiteY89" fmla="*/ 177356 h 1161397"/>
              <a:gd name="connsiteX90" fmla="*/ 5375773 w 6884912"/>
              <a:gd name="connsiteY90" fmla="*/ 199913 h 1161397"/>
              <a:gd name="connsiteX91" fmla="*/ 5467502 w 6884912"/>
              <a:gd name="connsiteY91" fmla="*/ 250963 h 1161397"/>
              <a:gd name="connsiteX92" fmla="*/ 5592395 w 6884912"/>
              <a:gd name="connsiteY92" fmla="*/ 265434 h 1161397"/>
              <a:gd name="connsiteX93" fmla="*/ 5613532 w 6884912"/>
              <a:gd name="connsiteY93" fmla="*/ 273379 h 1161397"/>
              <a:gd name="connsiteX94" fmla="*/ 5642173 w 6884912"/>
              <a:gd name="connsiteY94" fmla="*/ 266904 h 1161397"/>
              <a:gd name="connsiteX95" fmla="*/ 5756910 w 6884912"/>
              <a:gd name="connsiteY95" fmla="*/ 239211 h 1161397"/>
              <a:gd name="connsiteX96" fmla="*/ 5846667 w 6884912"/>
              <a:gd name="connsiteY96" fmla="*/ 201786 h 1161397"/>
              <a:gd name="connsiteX97" fmla="*/ 5960732 w 6884912"/>
              <a:gd name="connsiteY97" fmla="*/ 220708 h 1161397"/>
              <a:gd name="connsiteX98" fmla="*/ 6029542 w 6884912"/>
              <a:gd name="connsiteY98" fmla="*/ 210339 h 1161397"/>
              <a:gd name="connsiteX99" fmla="*/ 6141123 w 6884912"/>
              <a:gd name="connsiteY99" fmla="*/ 159923 h 1161397"/>
              <a:gd name="connsiteX100" fmla="*/ 6290640 w 6884912"/>
              <a:gd name="connsiteY100" fmla="*/ 167441 h 1161397"/>
              <a:gd name="connsiteX101" fmla="*/ 6322806 w 6884912"/>
              <a:gd name="connsiteY101" fmla="*/ 213293 h 1161397"/>
              <a:gd name="connsiteX102" fmla="*/ 6380420 w 6884912"/>
              <a:gd name="connsiteY102" fmla="*/ 173195 h 1161397"/>
              <a:gd name="connsiteX103" fmla="*/ 6507891 w 6884912"/>
              <a:gd name="connsiteY103" fmla="*/ 118474 h 1161397"/>
              <a:gd name="connsiteX104" fmla="*/ 6571807 w 6884912"/>
              <a:gd name="connsiteY104" fmla="*/ 98636 h 1161397"/>
              <a:gd name="connsiteX105" fmla="*/ 6671880 w 6884912"/>
              <a:gd name="connsiteY105" fmla="*/ 82931 h 1161397"/>
              <a:gd name="connsiteX106" fmla="*/ 6702266 w 6884912"/>
              <a:gd name="connsiteY106" fmla="*/ 75470 h 1161397"/>
              <a:gd name="connsiteX107" fmla="*/ 6845802 w 6884912"/>
              <a:gd name="connsiteY107" fmla="*/ 24496 h 1161397"/>
              <a:gd name="connsiteX108" fmla="*/ 6884912 w 6884912"/>
              <a:gd name="connsiteY10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12111 w 6884912"/>
              <a:gd name="connsiteY8" fmla="*/ 1085599 h 1161397"/>
              <a:gd name="connsiteX9" fmla="*/ 567875 w 6884912"/>
              <a:gd name="connsiteY9" fmla="*/ 1051976 h 1161397"/>
              <a:gd name="connsiteX10" fmla="*/ 601644 w 6884912"/>
              <a:gd name="connsiteY10" fmla="*/ 1003997 h 1161397"/>
              <a:gd name="connsiteX11" fmla="*/ 651408 w 6884912"/>
              <a:gd name="connsiteY11" fmla="*/ 984938 h 1161397"/>
              <a:gd name="connsiteX12" fmla="*/ 673197 w 6884912"/>
              <a:gd name="connsiteY12" fmla="*/ 1010060 h 1161397"/>
              <a:gd name="connsiteX13" fmla="*/ 723108 w 6884912"/>
              <a:gd name="connsiteY13" fmla="*/ 980081 h 1161397"/>
              <a:gd name="connsiteX14" fmla="*/ 797699 w 6884912"/>
              <a:gd name="connsiteY14" fmla="*/ 931362 h 1161397"/>
              <a:gd name="connsiteX15" fmla="*/ 843359 w 6884912"/>
              <a:gd name="connsiteY15" fmla="*/ 910894 h 1161397"/>
              <a:gd name="connsiteX16" fmla="*/ 965215 w 6884912"/>
              <a:gd name="connsiteY16" fmla="*/ 846701 h 1161397"/>
              <a:gd name="connsiteX17" fmla="*/ 1085080 w 6884912"/>
              <a:gd name="connsiteY17" fmla="*/ 776086 h 1161397"/>
              <a:gd name="connsiteX18" fmla="*/ 1131224 w 6884912"/>
              <a:gd name="connsiteY18" fmla="*/ 706160 h 1161397"/>
              <a:gd name="connsiteX19" fmla="*/ 1138051 w 6884912"/>
              <a:gd name="connsiteY19" fmla="*/ 70203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26340 w 6884912"/>
              <a:gd name="connsiteY38" fmla="*/ 638496 h 1161397"/>
              <a:gd name="connsiteX39" fmla="*/ 1731986 w 6884912"/>
              <a:gd name="connsiteY39" fmla="*/ 589682 h 1161397"/>
              <a:gd name="connsiteX40" fmla="*/ 1927935 w 6884912"/>
              <a:gd name="connsiteY40" fmla="*/ 628540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222191 w 6884912"/>
              <a:gd name="connsiteY57" fmla="*/ 307887 h 1161397"/>
              <a:gd name="connsiteX58" fmla="*/ 3227953 w 6884912"/>
              <a:gd name="connsiteY58" fmla="*/ 297650 h 1161397"/>
              <a:gd name="connsiteX59" fmla="*/ 3510042 w 6884912"/>
              <a:gd name="connsiteY59" fmla="*/ 311820 h 1161397"/>
              <a:gd name="connsiteX60" fmla="*/ 3626773 w 6884912"/>
              <a:gd name="connsiteY60" fmla="*/ 290452 h 1161397"/>
              <a:gd name="connsiteX61" fmla="*/ 3666217 w 6884912"/>
              <a:gd name="connsiteY61" fmla="*/ 273255 h 1161397"/>
              <a:gd name="connsiteX62" fmla="*/ 3732427 w 6884912"/>
              <a:gd name="connsiteY62" fmla="*/ 245039 h 1161397"/>
              <a:gd name="connsiteX63" fmla="*/ 3777022 w 6884912"/>
              <a:gd name="connsiteY63" fmla="*/ 200276 h 1161397"/>
              <a:gd name="connsiteX64" fmla="*/ 3791246 w 6884912"/>
              <a:gd name="connsiteY64" fmla="*/ 189996 h 1161397"/>
              <a:gd name="connsiteX65" fmla="*/ 3819864 w 6884912"/>
              <a:gd name="connsiteY65" fmla="*/ 194605 h 1161397"/>
              <a:gd name="connsiteX66" fmla="*/ 3830398 w 6884912"/>
              <a:gd name="connsiteY66" fmla="*/ 188383 h 1161397"/>
              <a:gd name="connsiteX67" fmla="*/ 3834360 w 6884912"/>
              <a:gd name="connsiteY67" fmla="*/ 188992 h 1161397"/>
              <a:gd name="connsiteX68" fmla="*/ 3843715 w 6884912"/>
              <a:gd name="connsiteY68" fmla="*/ 188752 h 1161397"/>
              <a:gd name="connsiteX69" fmla="*/ 3842609 w 6884912"/>
              <a:gd name="connsiteY69" fmla="*/ 197386 h 1161397"/>
              <a:gd name="connsiteX70" fmla="*/ 3853961 w 6884912"/>
              <a:gd name="connsiteY70" fmla="*/ 213380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3922400 w 6884912"/>
              <a:gd name="connsiteY74" fmla="*/ 205056 h 1161397"/>
              <a:gd name="connsiteX75" fmla="*/ 4013061 w 6884912"/>
              <a:gd name="connsiteY75" fmla="*/ 224874 h 1161397"/>
              <a:gd name="connsiteX76" fmla="*/ 4220717 w 6884912"/>
              <a:gd name="connsiteY76" fmla="*/ 192946 h 1161397"/>
              <a:gd name="connsiteX77" fmla="*/ 4228802 w 6884912"/>
              <a:gd name="connsiteY77" fmla="*/ 201468 h 1161397"/>
              <a:gd name="connsiteX78" fmla="*/ 4289361 w 6884912"/>
              <a:gd name="connsiteY78" fmla="*/ 196642 h 1161397"/>
              <a:gd name="connsiteX79" fmla="*/ 4498913 w 6884912"/>
              <a:gd name="connsiteY79" fmla="*/ 118915 h 1161397"/>
              <a:gd name="connsiteX80" fmla="*/ 4617330 w 6884912"/>
              <a:gd name="connsiteY80" fmla="*/ 111163 h 1161397"/>
              <a:gd name="connsiteX81" fmla="*/ 4659778 w 6884912"/>
              <a:gd name="connsiteY81" fmla="*/ 118219 h 1161397"/>
              <a:gd name="connsiteX82" fmla="*/ 4730870 w 6884912"/>
              <a:gd name="connsiteY82" fmla="*/ 129432 h 1161397"/>
              <a:gd name="connsiteX83" fmla="*/ 4844073 w 6884912"/>
              <a:gd name="connsiteY83" fmla="*/ 161768 h 1161397"/>
              <a:gd name="connsiteX84" fmla="*/ 4856454 w 6884912"/>
              <a:gd name="connsiteY84" fmla="*/ 130488 h 1161397"/>
              <a:gd name="connsiteX85" fmla="*/ 4920038 w 6884912"/>
              <a:gd name="connsiteY85" fmla="*/ 140418 h 1161397"/>
              <a:gd name="connsiteX86" fmla="*/ 5016639 w 6884912"/>
              <a:gd name="connsiteY86" fmla="*/ 158905 h 1161397"/>
              <a:gd name="connsiteX87" fmla="*/ 5072009 w 6884912"/>
              <a:gd name="connsiteY87" fmla="*/ 161502 h 1161397"/>
              <a:gd name="connsiteX88" fmla="*/ 5223626 w 6884912"/>
              <a:gd name="connsiteY88" fmla="*/ 177356 h 1161397"/>
              <a:gd name="connsiteX89" fmla="*/ 5375773 w 6884912"/>
              <a:gd name="connsiteY89" fmla="*/ 199913 h 1161397"/>
              <a:gd name="connsiteX90" fmla="*/ 5467502 w 6884912"/>
              <a:gd name="connsiteY90" fmla="*/ 250963 h 1161397"/>
              <a:gd name="connsiteX91" fmla="*/ 5592395 w 6884912"/>
              <a:gd name="connsiteY91" fmla="*/ 265434 h 1161397"/>
              <a:gd name="connsiteX92" fmla="*/ 5613532 w 6884912"/>
              <a:gd name="connsiteY92" fmla="*/ 273379 h 1161397"/>
              <a:gd name="connsiteX93" fmla="*/ 5642173 w 6884912"/>
              <a:gd name="connsiteY93" fmla="*/ 266904 h 1161397"/>
              <a:gd name="connsiteX94" fmla="*/ 5756910 w 6884912"/>
              <a:gd name="connsiteY94" fmla="*/ 239211 h 1161397"/>
              <a:gd name="connsiteX95" fmla="*/ 5846667 w 6884912"/>
              <a:gd name="connsiteY95" fmla="*/ 201786 h 1161397"/>
              <a:gd name="connsiteX96" fmla="*/ 5960732 w 6884912"/>
              <a:gd name="connsiteY96" fmla="*/ 220708 h 1161397"/>
              <a:gd name="connsiteX97" fmla="*/ 6029542 w 6884912"/>
              <a:gd name="connsiteY97" fmla="*/ 210339 h 1161397"/>
              <a:gd name="connsiteX98" fmla="*/ 6141123 w 6884912"/>
              <a:gd name="connsiteY98" fmla="*/ 159923 h 1161397"/>
              <a:gd name="connsiteX99" fmla="*/ 6290640 w 6884912"/>
              <a:gd name="connsiteY99" fmla="*/ 167441 h 1161397"/>
              <a:gd name="connsiteX100" fmla="*/ 6322806 w 6884912"/>
              <a:gd name="connsiteY100" fmla="*/ 213293 h 1161397"/>
              <a:gd name="connsiteX101" fmla="*/ 6380420 w 6884912"/>
              <a:gd name="connsiteY101" fmla="*/ 173195 h 1161397"/>
              <a:gd name="connsiteX102" fmla="*/ 6507891 w 6884912"/>
              <a:gd name="connsiteY102" fmla="*/ 118474 h 1161397"/>
              <a:gd name="connsiteX103" fmla="*/ 6571807 w 6884912"/>
              <a:gd name="connsiteY103" fmla="*/ 98636 h 1161397"/>
              <a:gd name="connsiteX104" fmla="*/ 6671880 w 6884912"/>
              <a:gd name="connsiteY104" fmla="*/ 82931 h 1161397"/>
              <a:gd name="connsiteX105" fmla="*/ 6702266 w 6884912"/>
              <a:gd name="connsiteY105" fmla="*/ 75470 h 1161397"/>
              <a:gd name="connsiteX106" fmla="*/ 6845802 w 6884912"/>
              <a:gd name="connsiteY106" fmla="*/ 24496 h 1161397"/>
              <a:gd name="connsiteX107" fmla="*/ 6884912 w 6884912"/>
              <a:gd name="connsiteY10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12111 w 6884912"/>
              <a:gd name="connsiteY7" fmla="*/ 1085599 h 1161397"/>
              <a:gd name="connsiteX8" fmla="*/ 567875 w 6884912"/>
              <a:gd name="connsiteY8" fmla="*/ 1051976 h 1161397"/>
              <a:gd name="connsiteX9" fmla="*/ 601644 w 6884912"/>
              <a:gd name="connsiteY9" fmla="*/ 1003997 h 1161397"/>
              <a:gd name="connsiteX10" fmla="*/ 651408 w 6884912"/>
              <a:gd name="connsiteY10" fmla="*/ 984938 h 1161397"/>
              <a:gd name="connsiteX11" fmla="*/ 673197 w 6884912"/>
              <a:gd name="connsiteY11" fmla="*/ 1010060 h 1161397"/>
              <a:gd name="connsiteX12" fmla="*/ 723108 w 6884912"/>
              <a:gd name="connsiteY12" fmla="*/ 980081 h 1161397"/>
              <a:gd name="connsiteX13" fmla="*/ 797699 w 6884912"/>
              <a:gd name="connsiteY13" fmla="*/ 931362 h 1161397"/>
              <a:gd name="connsiteX14" fmla="*/ 843359 w 6884912"/>
              <a:gd name="connsiteY14" fmla="*/ 910894 h 1161397"/>
              <a:gd name="connsiteX15" fmla="*/ 965215 w 6884912"/>
              <a:gd name="connsiteY15" fmla="*/ 846701 h 1161397"/>
              <a:gd name="connsiteX16" fmla="*/ 1085080 w 6884912"/>
              <a:gd name="connsiteY16" fmla="*/ 776086 h 1161397"/>
              <a:gd name="connsiteX17" fmla="*/ 1131224 w 6884912"/>
              <a:gd name="connsiteY17" fmla="*/ 706160 h 1161397"/>
              <a:gd name="connsiteX18" fmla="*/ 1138051 w 6884912"/>
              <a:gd name="connsiteY18" fmla="*/ 702034 h 1161397"/>
              <a:gd name="connsiteX19" fmla="*/ 1158800 w 6884912"/>
              <a:gd name="connsiteY19" fmla="*/ 700004 h 1161397"/>
              <a:gd name="connsiteX20" fmla="*/ 1166947 w 6884912"/>
              <a:gd name="connsiteY20" fmla="*/ 700762 h 1161397"/>
              <a:gd name="connsiteX21" fmla="*/ 1178135 w 6884912"/>
              <a:gd name="connsiteY21" fmla="*/ 698631 h 1161397"/>
              <a:gd name="connsiteX22" fmla="*/ 1178301 w 6884912"/>
              <a:gd name="connsiteY22" fmla="*/ 698094 h 1161397"/>
              <a:gd name="connsiteX23" fmla="*/ 1188995 w 6884912"/>
              <a:gd name="connsiteY23" fmla="*/ 697048 h 1161397"/>
              <a:gd name="connsiteX24" fmla="*/ 1242716 w 6884912"/>
              <a:gd name="connsiteY24" fmla="*/ 698052 h 1161397"/>
              <a:gd name="connsiteX25" fmla="*/ 1299977 w 6884912"/>
              <a:gd name="connsiteY25" fmla="*/ 639196 h 1161397"/>
              <a:gd name="connsiteX26" fmla="*/ 1326190 w 6884912"/>
              <a:gd name="connsiteY26" fmla="*/ 625955 h 1161397"/>
              <a:gd name="connsiteX27" fmla="*/ 1339600 w 6884912"/>
              <a:gd name="connsiteY27" fmla="*/ 616295 h 1161397"/>
              <a:gd name="connsiteX28" fmla="*/ 1340054 w 6884912"/>
              <a:gd name="connsiteY28" fmla="*/ 614022 h 1161397"/>
              <a:gd name="connsiteX29" fmla="*/ 1391606 w 6884912"/>
              <a:gd name="connsiteY29" fmla="*/ 615229 h 1161397"/>
              <a:gd name="connsiteX30" fmla="*/ 1397565 w 6884912"/>
              <a:gd name="connsiteY30" fmla="*/ 611490 h 1161397"/>
              <a:gd name="connsiteX31" fmla="*/ 1432302 w 6884912"/>
              <a:gd name="connsiteY31" fmla="*/ 617267 h 1161397"/>
              <a:gd name="connsiteX32" fmla="*/ 1449644 w 6884912"/>
              <a:gd name="connsiteY32" fmla="*/ 617591 h 1161397"/>
              <a:gd name="connsiteX33" fmla="*/ 1455793 w 6884912"/>
              <a:gd name="connsiteY33" fmla="*/ 623174 h 1161397"/>
              <a:gd name="connsiteX34" fmla="*/ 1480758 w 6884912"/>
              <a:gd name="connsiteY34" fmla="*/ 620863 h 1161397"/>
              <a:gd name="connsiteX35" fmla="*/ 1483154 w 6884912"/>
              <a:gd name="connsiteY35" fmla="*/ 618527 h 1161397"/>
              <a:gd name="connsiteX36" fmla="*/ 1505495 w 6884912"/>
              <a:gd name="connsiteY36" fmla="*/ 624325 h 1161397"/>
              <a:gd name="connsiteX37" fmla="*/ 1526340 w 6884912"/>
              <a:gd name="connsiteY37" fmla="*/ 638496 h 1161397"/>
              <a:gd name="connsiteX38" fmla="*/ 1731986 w 6884912"/>
              <a:gd name="connsiteY38" fmla="*/ 589682 h 1161397"/>
              <a:gd name="connsiteX39" fmla="*/ 1927935 w 6884912"/>
              <a:gd name="connsiteY39" fmla="*/ 628540 h 1161397"/>
              <a:gd name="connsiteX40" fmla="*/ 2039075 w 6884912"/>
              <a:gd name="connsiteY40" fmla="*/ 599964 h 1161397"/>
              <a:gd name="connsiteX41" fmla="*/ 2066980 w 6884912"/>
              <a:gd name="connsiteY41" fmla="*/ 550413 h 1161397"/>
              <a:gd name="connsiteX42" fmla="*/ 2352236 w 6884912"/>
              <a:gd name="connsiteY42" fmla="*/ 519602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222191 w 6884912"/>
              <a:gd name="connsiteY56" fmla="*/ 307887 h 1161397"/>
              <a:gd name="connsiteX57" fmla="*/ 3227953 w 6884912"/>
              <a:gd name="connsiteY57" fmla="*/ 297650 h 1161397"/>
              <a:gd name="connsiteX58" fmla="*/ 3510042 w 6884912"/>
              <a:gd name="connsiteY58" fmla="*/ 311820 h 1161397"/>
              <a:gd name="connsiteX59" fmla="*/ 3626773 w 6884912"/>
              <a:gd name="connsiteY59" fmla="*/ 290452 h 1161397"/>
              <a:gd name="connsiteX60" fmla="*/ 3666217 w 6884912"/>
              <a:gd name="connsiteY60" fmla="*/ 273255 h 1161397"/>
              <a:gd name="connsiteX61" fmla="*/ 3732427 w 6884912"/>
              <a:gd name="connsiteY61" fmla="*/ 245039 h 1161397"/>
              <a:gd name="connsiteX62" fmla="*/ 3777022 w 6884912"/>
              <a:gd name="connsiteY62" fmla="*/ 200276 h 1161397"/>
              <a:gd name="connsiteX63" fmla="*/ 3791246 w 6884912"/>
              <a:gd name="connsiteY63" fmla="*/ 189996 h 1161397"/>
              <a:gd name="connsiteX64" fmla="*/ 3819864 w 6884912"/>
              <a:gd name="connsiteY64" fmla="*/ 194605 h 1161397"/>
              <a:gd name="connsiteX65" fmla="*/ 3830398 w 6884912"/>
              <a:gd name="connsiteY65" fmla="*/ 188383 h 1161397"/>
              <a:gd name="connsiteX66" fmla="*/ 3834360 w 6884912"/>
              <a:gd name="connsiteY66" fmla="*/ 188992 h 1161397"/>
              <a:gd name="connsiteX67" fmla="*/ 3843715 w 6884912"/>
              <a:gd name="connsiteY67" fmla="*/ 188752 h 1161397"/>
              <a:gd name="connsiteX68" fmla="*/ 3842609 w 6884912"/>
              <a:gd name="connsiteY68" fmla="*/ 197386 h 1161397"/>
              <a:gd name="connsiteX69" fmla="*/ 3853961 w 6884912"/>
              <a:gd name="connsiteY69" fmla="*/ 213380 h 1161397"/>
              <a:gd name="connsiteX70" fmla="*/ 3907640 w 6884912"/>
              <a:gd name="connsiteY70" fmla="*/ 207568 h 1161397"/>
              <a:gd name="connsiteX71" fmla="*/ 3910449 w 6884912"/>
              <a:gd name="connsiteY71" fmla="*/ 197808 h 1161397"/>
              <a:gd name="connsiteX72" fmla="*/ 3917197 w 6884912"/>
              <a:gd name="connsiteY72" fmla="*/ 196121 h 1161397"/>
              <a:gd name="connsiteX73" fmla="*/ 3922400 w 6884912"/>
              <a:gd name="connsiteY73" fmla="*/ 205056 h 1161397"/>
              <a:gd name="connsiteX74" fmla="*/ 4013061 w 6884912"/>
              <a:gd name="connsiteY74" fmla="*/ 224874 h 1161397"/>
              <a:gd name="connsiteX75" fmla="*/ 4220717 w 6884912"/>
              <a:gd name="connsiteY75" fmla="*/ 192946 h 1161397"/>
              <a:gd name="connsiteX76" fmla="*/ 4228802 w 6884912"/>
              <a:gd name="connsiteY76" fmla="*/ 201468 h 1161397"/>
              <a:gd name="connsiteX77" fmla="*/ 4289361 w 6884912"/>
              <a:gd name="connsiteY77" fmla="*/ 196642 h 1161397"/>
              <a:gd name="connsiteX78" fmla="*/ 4498913 w 6884912"/>
              <a:gd name="connsiteY78" fmla="*/ 118915 h 1161397"/>
              <a:gd name="connsiteX79" fmla="*/ 4617330 w 6884912"/>
              <a:gd name="connsiteY79" fmla="*/ 111163 h 1161397"/>
              <a:gd name="connsiteX80" fmla="*/ 4659778 w 6884912"/>
              <a:gd name="connsiteY80" fmla="*/ 118219 h 1161397"/>
              <a:gd name="connsiteX81" fmla="*/ 4730870 w 6884912"/>
              <a:gd name="connsiteY81" fmla="*/ 129432 h 1161397"/>
              <a:gd name="connsiteX82" fmla="*/ 4844073 w 6884912"/>
              <a:gd name="connsiteY82" fmla="*/ 161768 h 1161397"/>
              <a:gd name="connsiteX83" fmla="*/ 4856454 w 6884912"/>
              <a:gd name="connsiteY83" fmla="*/ 130488 h 1161397"/>
              <a:gd name="connsiteX84" fmla="*/ 4920038 w 6884912"/>
              <a:gd name="connsiteY84" fmla="*/ 140418 h 1161397"/>
              <a:gd name="connsiteX85" fmla="*/ 5016639 w 6884912"/>
              <a:gd name="connsiteY85" fmla="*/ 158905 h 1161397"/>
              <a:gd name="connsiteX86" fmla="*/ 5072009 w 6884912"/>
              <a:gd name="connsiteY86" fmla="*/ 161502 h 1161397"/>
              <a:gd name="connsiteX87" fmla="*/ 5223626 w 6884912"/>
              <a:gd name="connsiteY87" fmla="*/ 177356 h 1161397"/>
              <a:gd name="connsiteX88" fmla="*/ 5375773 w 6884912"/>
              <a:gd name="connsiteY88" fmla="*/ 199913 h 1161397"/>
              <a:gd name="connsiteX89" fmla="*/ 5467502 w 6884912"/>
              <a:gd name="connsiteY89" fmla="*/ 250963 h 1161397"/>
              <a:gd name="connsiteX90" fmla="*/ 5592395 w 6884912"/>
              <a:gd name="connsiteY90" fmla="*/ 265434 h 1161397"/>
              <a:gd name="connsiteX91" fmla="*/ 5613532 w 6884912"/>
              <a:gd name="connsiteY91" fmla="*/ 273379 h 1161397"/>
              <a:gd name="connsiteX92" fmla="*/ 5642173 w 6884912"/>
              <a:gd name="connsiteY92" fmla="*/ 266904 h 1161397"/>
              <a:gd name="connsiteX93" fmla="*/ 5756910 w 6884912"/>
              <a:gd name="connsiteY93" fmla="*/ 239211 h 1161397"/>
              <a:gd name="connsiteX94" fmla="*/ 5846667 w 6884912"/>
              <a:gd name="connsiteY94" fmla="*/ 201786 h 1161397"/>
              <a:gd name="connsiteX95" fmla="*/ 5960732 w 6884912"/>
              <a:gd name="connsiteY95" fmla="*/ 220708 h 1161397"/>
              <a:gd name="connsiteX96" fmla="*/ 6029542 w 6884912"/>
              <a:gd name="connsiteY96" fmla="*/ 210339 h 1161397"/>
              <a:gd name="connsiteX97" fmla="*/ 6141123 w 6884912"/>
              <a:gd name="connsiteY97" fmla="*/ 159923 h 1161397"/>
              <a:gd name="connsiteX98" fmla="*/ 6290640 w 6884912"/>
              <a:gd name="connsiteY98" fmla="*/ 167441 h 1161397"/>
              <a:gd name="connsiteX99" fmla="*/ 6322806 w 6884912"/>
              <a:gd name="connsiteY99" fmla="*/ 213293 h 1161397"/>
              <a:gd name="connsiteX100" fmla="*/ 6380420 w 6884912"/>
              <a:gd name="connsiteY100" fmla="*/ 173195 h 1161397"/>
              <a:gd name="connsiteX101" fmla="*/ 6507891 w 6884912"/>
              <a:gd name="connsiteY101" fmla="*/ 118474 h 1161397"/>
              <a:gd name="connsiteX102" fmla="*/ 6571807 w 6884912"/>
              <a:gd name="connsiteY102" fmla="*/ 98636 h 1161397"/>
              <a:gd name="connsiteX103" fmla="*/ 6671880 w 6884912"/>
              <a:gd name="connsiteY103" fmla="*/ 82931 h 1161397"/>
              <a:gd name="connsiteX104" fmla="*/ 6702266 w 6884912"/>
              <a:gd name="connsiteY104" fmla="*/ 75470 h 1161397"/>
              <a:gd name="connsiteX105" fmla="*/ 6845802 w 6884912"/>
              <a:gd name="connsiteY105" fmla="*/ 24496 h 1161397"/>
              <a:gd name="connsiteX106" fmla="*/ 6884912 w 6884912"/>
              <a:gd name="connsiteY10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67875 w 6884912"/>
              <a:gd name="connsiteY7" fmla="*/ 1051976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213420 w 6884912"/>
              <a:gd name="connsiteY6" fmla="*/ 1056868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242716 w 6884912"/>
              <a:gd name="connsiteY20" fmla="*/ 698052 h 1161397"/>
              <a:gd name="connsiteX21" fmla="*/ 1299977 w 6884912"/>
              <a:gd name="connsiteY21" fmla="*/ 639196 h 1161397"/>
              <a:gd name="connsiteX22" fmla="*/ 1326190 w 6884912"/>
              <a:gd name="connsiteY22" fmla="*/ 625955 h 1161397"/>
              <a:gd name="connsiteX23" fmla="*/ 1339600 w 6884912"/>
              <a:gd name="connsiteY23" fmla="*/ 616295 h 1161397"/>
              <a:gd name="connsiteX24" fmla="*/ 1340054 w 6884912"/>
              <a:gd name="connsiteY24" fmla="*/ 614022 h 1161397"/>
              <a:gd name="connsiteX25" fmla="*/ 1391606 w 6884912"/>
              <a:gd name="connsiteY25" fmla="*/ 615229 h 1161397"/>
              <a:gd name="connsiteX26" fmla="*/ 1397565 w 6884912"/>
              <a:gd name="connsiteY26" fmla="*/ 611490 h 1161397"/>
              <a:gd name="connsiteX27" fmla="*/ 1432302 w 6884912"/>
              <a:gd name="connsiteY27" fmla="*/ 617267 h 1161397"/>
              <a:gd name="connsiteX28" fmla="*/ 1449644 w 6884912"/>
              <a:gd name="connsiteY28" fmla="*/ 617591 h 1161397"/>
              <a:gd name="connsiteX29" fmla="*/ 1455793 w 6884912"/>
              <a:gd name="connsiteY29" fmla="*/ 623174 h 1161397"/>
              <a:gd name="connsiteX30" fmla="*/ 1480758 w 6884912"/>
              <a:gd name="connsiteY30" fmla="*/ 620863 h 1161397"/>
              <a:gd name="connsiteX31" fmla="*/ 1483154 w 6884912"/>
              <a:gd name="connsiteY31" fmla="*/ 618527 h 1161397"/>
              <a:gd name="connsiteX32" fmla="*/ 1505495 w 6884912"/>
              <a:gd name="connsiteY32" fmla="*/ 624325 h 1161397"/>
              <a:gd name="connsiteX33" fmla="*/ 1526340 w 6884912"/>
              <a:gd name="connsiteY33" fmla="*/ 638496 h 1161397"/>
              <a:gd name="connsiteX34" fmla="*/ 1731986 w 6884912"/>
              <a:gd name="connsiteY34" fmla="*/ 589682 h 1161397"/>
              <a:gd name="connsiteX35" fmla="*/ 1927935 w 6884912"/>
              <a:gd name="connsiteY35" fmla="*/ 628540 h 1161397"/>
              <a:gd name="connsiteX36" fmla="*/ 2039075 w 6884912"/>
              <a:gd name="connsiteY36" fmla="*/ 599964 h 1161397"/>
              <a:gd name="connsiteX37" fmla="*/ 2066980 w 6884912"/>
              <a:gd name="connsiteY37" fmla="*/ 550413 h 1161397"/>
              <a:gd name="connsiteX38" fmla="*/ 2352236 w 6884912"/>
              <a:gd name="connsiteY38" fmla="*/ 519602 h 1161397"/>
              <a:gd name="connsiteX39" fmla="*/ 2420791 w 6884912"/>
              <a:gd name="connsiteY39" fmla="*/ 492826 h 1161397"/>
              <a:gd name="connsiteX40" fmla="*/ 2489932 w 6884912"/>
              <a:gd name="connsiteY40" fmla="*/ 507864 h 1161397"/>
              <a:gd name="connsiteX41" fmla="*/ 2512917 w 6884912"/>
              <a:gd name="connsiteY41" fmla="*/ 489127 h 1161397"/>
              <a:gd name="connsiteX42" fmla="*/ 2516783 w 6884912"/>
              <a:gd name="connsiteY42" fmla="*/ 485473 h 1161397"/>
              <a:gd name="connsiteX43" fmla="*/ 2534360 w 6884912"/>
              <a:gd name="connsiteY43" fmla="*/ 480064 h 1161397"/>
              <a:gd name="connsiteX44" fmla="*/ 2536691 w 6884912"/>
              <a:gd name="connsiteY44" fmla="*/ 467018 h 1161397"/>
              <a:gd name="connsiteX45" fmla="*/ 2561265 w 6884912"/>
              <a:gd name="connsiteY45" fmla="*/ 450623 h 1161397"/>
              <a:gd name="connsiteX46" fmla="*/ 2594349 w 6884912"/>
              <a:gd name="connsiteY46" fmla="*/ 443884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222191 w 6884912"/>
              <a:gd name="connsiteY52" fmla="*/ 307887 h 1161397"/>
              <a:gd name="connsiteX53" fmla="*/ 3227953 w 6884912"/>
              <a:gd name="connsiteY53" fmla="*/ 297650 h 1161397"/>
              <a:gd name="connsiteX54" fmla="*/ 3510042 w 6884912"/>
              <a:gd name="connsiteY54" fmla="*/ 311820 h 1161397"/>
              <a:gd name="connsiteX55" fmla="*/ 3626773 w 6884912"/>
              <a:gd name="connsiteY55" fmla="*/ 290452 h 1161397"/>
              <a:gd name="connsiteX56" fmla="*/ 3666217 w 6884912"/>
              <a:gd name="connsiteY56" fmla="*/ 273255 h 1161397"/>
              <a:gd name="connsiteX57" fmla="*/ 3732427 w 6884912"/>
              <a:gd name="connsiteY57" fmla="*/ 245039 h 1161397"/>
              <a:gd name="connsiteX58" fmla="*/ 3777022 w 6884912"/>
              <a:gd name="connsiteY58" fmla="*/ 200276 h 1161397"/>
              <a:gd name="connsiteX59" fmla="*/ 3791246 w 6884912"/>
              <a:gd name="connsiteY59" fmla="*/ 189996 h 1161397"/>
              <a:gd name="connsiteX60" fmla="*/ 3819864 w 6884912"/>
              <a:gd name="connsiteY60" fmla="*/ 194605 h 1161397"/>
              <a:gd name="connsiteX61" fmla="*/ 3830398 w 6884912"/>
              <a:gd name="connsiteY61" fmla="*/ 188383 h 1161397"/>
              <a:gd name="connsiteX62" fmla="*/ 3834360 w 6884912"/>
              <a:gd name="connsiteY62" fmla="*/ 188992 h 1161397"/>
              <a:gd name="connsiteX63" fmla="*/ 3843715 w 6884912"/>
              <a:gd name="connsiteY63" fmla="*/ 188752 h 1161397"/>
              <a:gd name="connsiteX64" fmla="*/ 3842609 w 6884912"/>
              <a:gd name="connsiteY64" fmla="*/ 197386 h 1161397"/>
              <a:gd name="connsiteX65" fmla="*/ 3853961 w 6884912"/>
              <a:gd name="connsiteY65" fmla="*/ 213380 h 1161397"/>
              <a:gd name="connsiteX66" fmla="*/ 3907640 w 6884912"/>
              <a:gd name="connsiteY66" fmla="*/ 207568 h 1161397"/>
              <a:gd name="connsiteX67" fmla="*/ 3910449 w 6884912"/>
              <a:gd name="connsiteY67" fmla="*/ 197808 h 1161397"/>
              <a:gd name="connsiteX68" fmla="*/ 3917197 w 6884912"/>
              <a:gd name="connsiteY68" fmla="*/ 196121 h 1161397"/>
              <a:gd name="connsiteX69" fmla="*/ 3922400 w 6884912"/>
              <a:gd name="connsiteY69" fmla="*/ 205056 h 1161397"/>
              <a:gd name="connsiteX70" fmla="*/ 4013061 w 6884912"/>
              <a:gd name="connsiteY70" fmla="*/ 224874 h 1161397"/>
              <a:gd name="connsiteX71" fmla="*/ 4220717 w 6884912"/>
              <a:gd name="connsiteY71" fmla="*/ 192946 h 1161397"/>
              <a:gd name="connsiteX72" fmla="*/ 4228802 w 6884912"/>
              <a:gd name="connsiteY72" fmla="*/ 201468 h 1161397"/>
              <a:gd name="connsiteX73" fmla="*/ 4289361 w 6884912"/>
              <a:gd name="connsiteY73" fmla="*/ 196642 h 1161397"/>
              <a:gd name="connsiteX74" fmla="*/ 4498913 w 6884912"/>
              <a:gd name="connsiteY74" fmla="*/ 118915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844073 w 6884912"/>
              <a:gd name="connsiteY78" fmla="*/ 161768 h 1161397"/>
              <a:gd name="connsiteX79" fmla="*/ 4856454 w 6884912"/>
              <a:gd name="connsiteY79" fmla="*/ 130488 h 1161397"/>
              <a:gd name="connsiteX80" fmla="*/ 4920038 w 6884912"/>
              <a:gd name="connsiteY80" fmla="*/ 140418 h 1161397"/>
              <a:gd name="connsiteX81" fmla="*/ 5016639 w 6884912"/>
              <a:gd name="connsiteY81" fmla="*/ 158905 h 1161397"/>
              <a:gd name="connsiteX82" fmla="*/ 5072009 w 6884912"/>
              <a:gd name="connsiteY82" fmla="*/ 161502 h 1161397"/>
              <a:gd name="connsiteX83" fmla="*/ 5223626 w 6884912"/>
              <a:gd name="connsiteY83" fmla="*/ 177356 h 1161397"/>
              <a:gd name="connsiteX84" fmla="*/ 5375773 w 6884912"/>
              <a:gd name="connsiteY84" fmla="*/ 199913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141123 w 6884912"/>
              <a:gd name="connsiteY93" fmla="*/ 159923 h 1161397"/>
              <a:gd name="connsiteX94" fmla="*/ 6290640 w 6884912"/>
              <a:gd name="connsiteY94" fmla="*/ 167441 h 1161397"/>
              <a:gd name="connsiteX95" fmla="*/ 6322806 w 6884912"/>
              <a:gd name="connsiteY95" fmla="*/ 213293 h 1161397"/>
              <a:gd name="connsiteX96" fmla="*/ 6380420 w 6884912"/>
              <a:gd name="connsiteY96" fmla="*/ 173195 h 1161397"/>
              <a:gd name="connsiteX97" fmla="*/ 6507891 w 6884912"/>
              <a:gd name="connsiteY97" fmla="*/ 118474 h 1161397"/>
              <a:gd name="connsiteX98" fmla="*/ 6571807 w 6884912"/>
              <a:gd name="connsiteY98" fmla="*/ 98636 h 1161397"/>
              <a:gd name="connsiteX99" fmla="*/ 6671880 w 6884912"/>
              <a:gd name="connsiteY99" fmla="*/ 82931 h 1161397"/>
              <a:gd name="connsiteX100" fmla="*/ 6702266 w 6884912"/>
              <a:gd name="connsiteY100" fmla="*/ 75470 h 1161397"/>
              <a:gd name="connsiteX101" fmla="*/ 6845802 w 6884912"/>
              <a:gd name="connsiteY101" fmla="*/ 24496 h 1161397"/>
              <a:gd name="connsiteX102" fmla="*/ 6884912 w 6884912"/>
              <a:gd name="connsiteY10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66947 w 6884912"/>
              <a:gd name="connsiteY16" fmla="*/ 700762 h 1161397"/>
              <a:gd name="connsiteX17" fmla="*/ 1178135 w 6884912"/>
              <a:gd name="connsiteY17" fmla="*/ 698631 h 1161397"/>
              <a:gd name="connsiteX18" fmla="*/ 1178301 w 6884912"/>
              <a:gd name="connsiteY18" fmla="*/ 698094 h 1161397"/>
              <a:gd name="connsiteX19" fmla="*/ 1242716 w 6884912"/>
              <a:gd name="connsiteY19" fmla="*/ 698052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40054 w 6884912"/>
              <a:gd name="connsiteY23" fmla="*/ 614022 h 1161397"/>
              <a:gd name="connsiteX24" fmla="*/ 1391606 w 6884912"/>
              <a:gd name="connsiteY24" fmla="*/ 615229 h 1161397"/>
              <a:gd name="connsiteX25" fmla="*/ 1397565 w 6884912"/>
              <a:gd name="connsiteY25" fmla="*/ 611490 h 1161397"/>
              <a:gd name="connsiteX26" fmla="*/ 1432302 w 6884912"/>
              <a:gd name="connsiteY26" fmla="*/ 617267 h 1161397"/>
              <a:gd name="connsiteX27" fmla="*/ 1449644 w 6884912"/>
              <a:gd name="connsiteY27" fmla="*/ 617591 h 1161397"/>
              <a:gd name="connsiteX28" fmla="*/ 1455793 w 6884912"/>
              <a:gd name="connsiteY28" fmla="*/ 623174 h 1161397"/>
              <a:gd name="connsiteX29" fmla="*/ 1480758 w 6884912"/>
              <a:gd name="connsiteY29" fmla="*/ 620863 h 1161397"/>
              <a:gd name="connsiteX30" fmla="*/ 1483154 w 6884912"/>
              <a:gd name="connsiteY30" fmla="*/ 618527 h 1161397"/>
              <a:gd name="connsiteX31" fmla="*/ 1505495 w 6884912"/>
              <a:gd name="connsiteY31" fmla="*/ 624325 h 1161397"/>
              <a:gd name="connsiteX32" fmla="*/ 1526340 w 6884912"/>
              <a:gd name="connsiteY32" fmla="*/ 638496 h 1161397"/>
              <a:gd name="connsiteX33" fmla="*/ 1731986 w 6884912"/>
              <a:gd name="connsiteY33" fmla="*/ 589682 h 1161397"/>
              <a:gd name="connsiteX34" fmla="*/ 1927935 w 6884912"/>
              <a:gd name="connsiteY34" fmla="*/ 628540 h 1161397"/>
              <a:gd name="connsiteX35" fmla="*/ 2039075 w 6884912"/>
              <a:gd name="connsiteY35" fmla="*/ 599964 h 1161397"/>
              <a:gd name="connsiteX36" fmla="*/ 2066980 w 6884912"/>
              <a:gd name="connsiteY36" fmla="*/ 550413 h 1161397"/>
              <a:gd name="connsiteX37" fmla="*/ 2352236 w 6884912"/>
              <a:gd name="connsiteY37" fmla="*/ 519602 h 1161397"/>
              <a:gd name="connsiteX38" fmla="*/ 2420791 w 6884912"/>
              <a:gd name="connsiteY38" fmla="*/ 492826 h 1161397"/>
              <a:gd name="connsiteX39" fmla="*/ 2489932 w 6884912"/>
              <a:gd name="connsiteY39" fmla="*/ 507864 h 1161397"/>
              <a:gd name="connsiteX40" fmla="*/ 2512917 w 6884912"/>
              <a:gd name="connsiteY40" fmla="*/ 489127 h 1161397"/>
              <a:gd name="connsiteX41" fmla="*/ 2516783 w 6884912"/>
              <a:gd name="connsiteY41" fmla="*/ 485473 h 1161397"/>
              <a:gd name="connsiteX42" fmla="*/ 2534360 w 6884912"/>
              <a:gd name="connsiteY42" fmla="*/ 480064 h 1161397"/>
              <a:gd name="connsiteX43" fmla="*/ 2536691 w 6884912"/>
              <a:gd name="connsiteY43" fmla="*/ 467018 h 1161397"/>
              <a:gd name="connsiteX44" fmla="*/ 2561265 w 6884912"/>
              <a:gd name="connsiteY44" fmla="*/ 450623 h 1161397"/>
              <a:gd name="connsiteX45" fmla="*/ 2594349 w 6884912"/>
              <a:gd name="connsiteY45" fmla="*/ 443884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222191 w 6884912"/>
              <a:gd name="connsiteY51" fmla="*/ 307887 h 1161397"/>
              <a:gd name="connsiteX52" fmla="*/ 3227953 w 6884912"/>
              <a:gd name="connsiteY52" fmla="*/ 297650 h 1161397"/>
              <a:gd name="connsiteX53" fmla="*/ 3510042 w 6884912"/>
              <a:gd name="connsiteY53" fmla="*/ 311820 h 1161397"/>
              <a:gd name="connsiteX54" fmla="*/ 3626773 w 6884912"/>
              <a:gd name="connsiteY54" fmla="*/ 290452 h 1161397"/>
              <a:gd name="connsiteX55" fmla="*/ 3666217 w 6884912"/>
              <a:gd name="connsiteY55" fmla="*/ 273255 h 1161397"/>
              <a:gd name="connsiteX56" fmla="*/ 3732427 w 6884912"/>
              <a:gd name="connsiteY56" fmla="*/ 245039 h 1161397"/>
              <a:gd name="connsiteX57" fmla="*/ 3777022 w 6884912"/>
              <a:gd name="connsiteY57" fmla="*/ 200276 h 1161397"/>
              <a:gd name="connsiteX58" fmla="*/ 3791246 w 6884912"/>
              <a:gd name="connsiteY58" fmla="*/ 189996 h 1161397"/>
              <a:gd name="connsiteX59" fmla="*/ 3819864 w 6884912"/>
              <a:gd name="connsiteY59" fmla="*/ 194605 h 1161397"/>
              <a:gd name="connsiteX60" fmla="*/ 3830398 w 6884912"/>
              <a:gd name="connsiteY60" fmla="*/ 188383 h 1161397"/>
              <a:gd name="connsiteX61" fmla="*/ 3834360 w 6884912"/>
              <a:gd name="connsiteY61" fmla="*/ 188992 h 1161397"/>
              <a:gd name="connsiteX62" fmla="*/ 3843715 w 6884912"/>
              <a:gd name="connsiteY62" fmla="*/ 188752 h 1161397"/>
              <a:gd name="connsiteX63" fmla="*/ 3842609 w 6884912"/>
              <a:gd name="connsiteY63" fmla="*/ 197386 h 1161397"/>
              <a:gd name="connsiteX64" fmla="*/ 3853961 w 6884912"/>
              <a:gd name="connsiteY64" fmla="*/ 213380 h 1161397"/>
              <a:gd name="connsiteX65" fmla="*/ 3907640 w 6884912"/>
              <a:gd name="connsiteY65" fmla="*/ 207568 h 1161397"/>
              <a:gd name="connsiteX66" fmla="*/ 3910449 w 6884912"/>
              <a:gd name="connsiteY66" fmla="*/ 197808 h 1161397"/>
              <a:gd name="connsiteX67" fmla="*/ 3917197 w 6884912"/>
              <a:gd name="connsiteY67" fmla="*/ 196121 h 1161397"/>
              <a:gd name="connsiteX68" fmla="*/ 3922400 w 6884912"/>
              <a:gd name="connsiteY68" fmla="*/ 205056 h 1161397"/>
              <a:gd name="connsiteX69" fmla="*/ 4013061 w 6884912"/>
              <a:gd name="connsiteY69" fmla="*/ 224874 h 1161397"/>
              <a:gd name="connsiteX70" fmla="*/ 4220717 w 6884912"/>
              <a:gd name="connsiteY70" fmla="*/ 192946 h 1161397"/>
              <a:gd name="connsiteX71" fmla="*/ 4228802 w 6884912"/>
              <a:gd name="connsiteY71" fmla="*/ 201468 h 1161397"/>
              <a:gd name="connsiteX72" fmla="*/ 4289361 w 6884912"/>
              <a:gd name="connsiteY72" fmla="*/ 196642 h 1161397"/>
              <a:gd name="connsiteX73" fmla="*/ 4498913 w 6884912"/>
              <a:gd name="connsiteY73" fmla="*/ 118915 h 1161397"/>
              <a:gd name="connsiteX74" fmla="*/ 4617330 w 6884912"/>
              <a:gd name="connsiteY74" fmla="*/ 111163 h 1161397"/>
              <a:gd name="connsiteX75" fmla="*/ 4659778 w 6884912"/>
              <a:gd name="connsiteY75" fmla="*/ 118219 h 1161397"/>
              <a:gd name="connsiteX76" fmla="*/ 4730870 w 6884912"/>
              <a:gd name="connsiteY76" fmla="*/ 129432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375773 w 6884912"/>
              <a:gd name="connsiteY83" fmla="*/ 199913 h 1161397"/>
              <a:gd name="connsiteX84" fmla="*/ 5467502 w 6884912"/>
              <a:gd name="connsiteY84" fmla="*/ 250963 h 1161397"/>
              <a:gd name="connsiteX85" fmla="*/ 5592395 w 6884912"/>
              <a:gd name="connsiteY85" fmla="*/ 265434 h 1161397"/>
              <a:gd name="connsiteX86" fmla="*/ 5613532 w 6884912"/>
              <a:gd name="connsiteY86" fmla="*/ 273379 h 1161397"/>
              <a:gd name="connsiteX87" fmla="*/ 5642173 w 6884912"/>
              <a:gd name="connsiteY87" fmla="*/ 266904 h 1161397"/>
              <a:gd name="connsiteX88" fmla="*/ 5756910 w 6884912"/>
              <a:gd name="connsiteY88" fmla="*/ 239211 h 1161397"/>
              <a:gd name="connsiteX89" fmla="*/ 5846667 w 6884912"/>
              <a:gd name="connsiteY89" fmla="*/ 201786 h 1161397"/>
              <a:gd name="connsiteX90" fmla="*/ 5960732 w 6884912"/>
              <a:gd name="connsiteY90" fmla="*/ 220708 h 1161397"/>
              <a:gd name="connsiteX91" fmla="*/ 6029542 w 6884912"/>
              <a:gd name="connsiteY91" fmla="*/ 210339 h 1161397"/>
              <a:gd name="connsiteX92" fmla="*/ 6141123 w 6884912"/>
              <a:gd name="connsiteY92" fmla="*/ 159923 h 1161397"/>
              <a:gd name="connsiteX93" fmla="*/ 6290640 w 6884912"/>
              <a:gd name="connsiteY93" fmla="*/ 167441 h 1161397"/>
              <a:gd name="connsiteX94" fmla="*/ 6322806 w 6884912"/>
              <a:gd name="connsiteY94" fmla="*/ 213293 h 1161397"/>
              <a:gd name="connsiteX95" fmla="*/ 6380420 w 6884912"/>
              <a:gd name="connsiteY95" fmla="*/ 173195 h 1161397"/>
              <a:gd name="connsiteX96" fmla="*/ 6507891 w 6884912"/>
              <a:gd name="connsiteY96" fmla="*/ 118474 h 1161397"/>
              <a:gd name="connsiteX97" fmla="*/ 6571807 w 6884912"/>
              <a:gd name="connsiteY97" fmla="*/ 98636 h 1161397"/>
              <a:gd name="connsiteX98" fmla="*/ 6671880 w 6884912"/>
              <a:gd name="connsiteY98" fmla="*/ 82931 h 1161397"/>
              <a:gd name="connsiteX99" fmla="*/ 6702266 w 6884912"/>
              <a:gd name="connsiteY99" fmla="*/ 75470 h 1161397"/>
              <a:gd name="connsiteX100" fmla="*/ 6845802 w 6884912"/>
              <a:gd name="connsiteY100" fmla="*/ 24496 h 1161397"/>
              <a:gd name="connsiteX101" fmla="*/ 6884912 w 6884912"/>
              <a:gd name="connsiteY10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78135 w 6884912"/>
              <a:gd name="connsiteY16" fmla="*/ 698631 h 1161397"/>
              <a:gd name="connsiteX17" fmla="*/ 1178301 w 6884912"/>
              <a:gd name="connsiteY17" fmla="*/ 698094 h 1161397"/>
              <a:gd name="connsiteX18" fmla="*/ 1242716 w 6884912"/>
              <a:gd name="connsiteY18" fmla="*/ 698052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40054 w 6884912"/>
              <a:gd name="connsiteY22" fmla="*/ 614022 h 1161397"/>
              <a:gd name="connsiteX23" fmla="*/ 1391606 w 6884912"/>
              <a:gd name="connsiteY23" fmla="*/ 615229 h 1161397"/>
              <a:gd name="connsiteX24" fmla="*/ 1397565 w 6884912"/>
              <a:gd name="connsiteY24" fmla="*/ 611490 h 1161397"/>
              <a:gd name="connsiteX25" fmla="*/ 1432302 w 6884912"/>
              <a:gd name="connsiteY25" fmla="*/ 617267 h 1161397"/>
              <a:gd name="connsiteX26" fmla="*/ 1449644 w 6884912"/>
              <a:gd name="connsiteY26" fmla="*/ 617591 h 1161397"/>
              <a:gd name="connsiteX27" fmla="*/ 1455793 w 6884912"/>
              <a:gd name="connsiteY27" fmla="*/ 623174 h 1161397"/>
              <a:gd name="connsiteX28" fmla="*/ 1480758 w 6884912"/>
              <a:gd name="connsiteY28" fmla="*/ 620863 h 1161397"/>
              <a:gd name="connsiteX29" fmla="*/ 1483154 w 6884912"/>
              <a:gd name="connsiteY29" fmla="*/ 618527 h 1161397"/>
              <a:gd name="connsiteX30" fmla="*/ 1505495 w 6884912"/>
              <a:gd name="connsiteY30" fmla="*/ 624325 h 1161397"/>
              <a:gd name="connsiteX31" fmla="*/ 1526340 w 6884912"/>
              <a:gd name="connsiteY31" fmla="*/ 638496 h 1161397"/>
              <a:gd name="connsiteX32" fmla="*/ 1731986 w 6884912"/>
              <a:gd name="connsiteY32" fmla="*/ 589682 h 1161397"/>
              <a:gd name="connsiteX33" fmla="*/ 1927935 w 6884912"/>
              <a:gd name="connsiteY33" fmla="*/ 628540 h 1161397"/>
              <a:gd name="connsiteX34" fmla="*/ 2039075 w 6884912"/>
              <a:gd name="connsiteY34" fmla="*/ 599964 h 1161397"/>
              <a:gd name="connsiteX35" fmla="*/ 2066980 w 6884912"/>
              <a:gd name="connsiteY35" fmla="*/ 550413 h 1161397"/>
              <a:gd name="connsiteX36" fmla="*/ 2352236 w 6884912"/>
              <a:gd name="connsiteY36" fmla="*/ 519602 h 1161397"/>
              <a:gd name="connsiteX37" fmla="*/ 2420791 w 6884912"/>
              <a:gd name="connsiteY37" fmla="*/ 492826 h 1161397"/>
              <a:gd name="connsiteX38" fmla="*/ 2489932 w 6884912"/>
              <a:gd name="connsiteY38" fmla="*/ 507864 h 1161397"/>
              <a:gd name="connsiteX39" fmla="*/ 2512917 w 6884912"/>
              <a:gd name="connsiteY39" fmla="*/ 489127 h 1161397"/>
              <a:gd name="connsiteX40" fmla="*/ 2516783 w 6884912"/>
              <a:gd name="connsiteY40" fmla="*/ 485473 h 1161397"/>
              <a:gd name="connsiteX41" fmla="*/ 2534360 w 6884912"/>
              <a:gd name="connsiteY41" fmla="*/ 480064 h 1161397"/>
              <a:gd name="connsiteX42" fmla="*/ 2536691 w 6884912"/>
              <a:gd name="connsiteY42" fmla="*/ 467018 h 1161397"/>
              <a:gd name="connsiteX43" fmla="*/ 2561265 w 6884912"/>
              <a:gd name="connsiteY43" fmla="*/ 450623 h 1161397"/>
              <a:gd name="connsiteX44" fmla="*/ 2594349 w 6884912"/>
              <a:gd name="connsiteY44" fmla="*/ 443884 h 1161397"/>
              <a:gd name="connsiteX45" fmla="*/ 2754324 w 6884912"/>
              <a:gd name="connsiteY45" fmla="*/ 424766 h 1161397"/>
              <a:gd name="connsiteX46" fmla="*/ 2848470 w 6884912"/>
              <a:gd name="connsiteY46" fmla="*/ 405966 h 1161397"/>
              <a:gd name="connsiteX47" fmla="*/ 2881772 w 6884912"/>
              <a:gd name="connsiteY47" fmla="*/ 387260 h 1161397"/>
              <a:gd name="connsiteX48" fmla="*/ 2929932 w 6884912"/>
              <a:gd name="connsiteY48" fmla="*/ 368912 h 1161397"/>
              <a:gd name="connsiteX49" fmla="*/ 3013020 w 6884912"/>
              <a:gd name="connsiteY49" fmla="*/ 327578 h 1161397"/>
              <a:gd name="connsiteX50" fmla="*/ 3222191 w 6884912"/>
              <a:gd name="connsiteY50" fmla="*/ 307887 h 1161397"/>
              <a:gd name="connsiteX51" fmla="*/ 3227953 w 6884912"/>
              <a:gd name="connsiteY51" fmla="*/ 297650 h 1161397"/>
              <a:gd name="connsiteX52" fmla="*/ 3510042 w 6884912"/>
              <a:gd name="connsiteY52" fmla="*/ 311820 h 1161397"/>
              <a:gd name="connsiteX53" fmla="*/ 3626773 w 6884912"/>
              <a:gd name="connsiteY53" fmla="*/ 290452 h 1161397"/>
              <a:gd name="connsiteX54" fmla="*/ 3666217 w 6884912"/>
              <a:gd name="connsiteY54" fmla="*/ 273255 h 1161397"/>
              <a:gd name="connsiteX55" fmla="*/ 3732427 w 6884912"/>
              <a:gd name="connsiteY55" fmla="*/ 245039 h 1161397"/>
              <a:gd name="connsiteX56" fmla="*/ 3777022 w 6884912"/>
              <a:gd name="connsiteY56" fmla="*/ 200276 h 1161397"/>
              <a:gd name="connsiteX57" fmla="*/ 3791246 w 6884912"/>
              <a:gd name="connsiteY57" fmla="*/ 189996 h 1161397"/>
              <a:gd name="connsiteX58" fmla="*/ 3819864 w 6884912"/>
              <a:gd name="connsiteY58" fmla="*/ 194605 h 1161397"/>
              <a:gd name="connsiteX59" fmla="*/ 3830398 w 6884912"/>
              <a:gd name="connsiteY59" fmla="*/ 188383 h 1161397"/>
              <a:gd name="connsiteX60" fmla="*/ 3834360 w 6884912"/>
              <a:gd name="connsiteY60" fmla="*/ 188992 h 1161397"/>
              <a:gd name="connsiteX61" fmla="*/ 3843715 w 6884912"/>
              <a:gd name="connsiteY61" fmla="*/ 188752 h 1161397"/>
              <a:gd name="connsiteX62" fmla="*/ 3842609 w 6884912"/>
              <a:gd name="connsiteY62" fmla="*/ 197386 h 1161397"/>
              <a:gd name="connsiteX63" fmla="*/ 3853961 w 6884912"/>
              <a:gd name="connsiteY63" fmla="*/ 213380 h 1161397"/>
              <a:gd name="connsiteX64" fmla="*/ 3907640 w 6884912"/>
              <a:gd name="connsiteY64" fmla="*/ 207568 h 1161397"/>
              <a:gd name="connsiteX65" fmla="*/ 3910449 w 6884912"/>
              <a:gd name="connsiteY65" fmla="*/ 197808 h 1161397"/>
              <a:gd name="connsiteX66" fmla="*/ 3917197 w 6884912"/>
              <a:gd name="connsiteY66" fmla="*/ 196121 h 1161397"/>
              <a:gd name="connsiteX67" fmla="*/ 3922400 w 6884912"/>
              <a:gd name="connsiteY67" fmla="*/ 205056 h 1161397"/>
              <a:gd name="connsiteX68" fmla="*/ 4013061 w 6884912"/>
              <a:gd name="connsiteY68" fmla="*/ 224874 h 1161397"/>
              <a:gd name="connsiteX69" fmla="*/ 4220717 w 6884912"/>
              <a:gd name="connsiteY69" fmla="*/ 192946 h 1161397"/>
              <a:gd name="connsiteX70" fmla="*/ 4228802 w 6884912"/>
              <a:gd name="connsiteY70" fmla="*/ 201468 h 1161397"/>
              <a:gd name="connsiteX71" fmla="*/ 4289361 w 6884912"/>
              <a:gd name="connsiteY71" fmla="*/ 196642 h 1161397"/>
              <a:gd name="connsiteX72" fmla="*/ 4498913 w 6884912"/>
              <a:gd name="connsiteY72" fmla="*/ 118915 h 1161397"/>
              <a:gd name="connsiteX73" fmla="*/ 4617330 w 6884912"/>
              <a:gd name="connsiteY73" fmla="*/ 111163 h 1161397"/>
              <a:gd name="connsiteX74" fmla="*/ 4659778 w 6884912"/>
              <a:gd name="connsiteY74" fmla="*/ 118219 h 1161397"/>
              <a:gd name="connsiteX75" fmla="*/ 4730870 w 6884912"/>
              <a:gd name="connsiteY75" fmla="*/ 129432 h 1161397"/>
              <a:gd name="connsiteX76" fmla="*/ 4844073 w 6884912"/>
              <a:gd name="connsiteY76" fmla="*/ 161768 h 1161397"/>
              <a:gd name="connsiteX77" fmla="*/ 4856454 w 6884912"/>
              <a:gd name="connsiteY77" fmla="*/ 130488 h 1161397"/>
              <a:gd name="connsiteX78" fmla="*/ 4920038 w 6884912"/>
              <a:gd name="connsiteY78" fmla="*/ 140418 h 1161397"/>
              <a:gd name="connsiteX79" fmla="*/ 5016639 w 6884912"/>
              <a:gd name="connsiteY79" fmla="*/ 158905 h 1161397"/>
              <a:gd name="connsiteX80" fmla="*/ 5072009 w 6884912"/>
              <a:gd name="connsiteY80" fmla="*/ 161502 h 1161397"/>
              <a:gd name="connsiteX81" fmla="*/ 5223626 w 6884912"/>
              <a:gd name="connsiteY81" fmla="*/ 177356 h 1161397"/>
              <a:gd name="connsiteX82" fmla="*/ 5375773 w 6884912"/>
              <a:gd name="connsiteY82" fmla="*/ 199913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5960732 w 6884912"/>
              <a:gd name="connsiteY89" fmla="*/ 220708 h 1161397"/>
              <a:gd name="connsiteX90" fmla="*/ 6029542 w 6884912"/>
              <a:gd name="connsiteY90" fmla="*/ 210339 h 1161397"/>
              <a:gd name="connsiteX91" fmla="*/ 6141123 w 6884912"/>
              <a:gd name="connsiteY91" fmla="*/ 159923 h 1161397"/>
              <a:gd name="connsiteX92" fmla="*/ 6290640 w 6884912"/>
              <a:gd name="connsiteY92" fmla="*/ 167441 h 1161397"/>
              <a:gd name="connsiteX93" fmla="*/ 6322806 w 6884912"/>
              <a:gd name="connsiteY93" fmla="*/ 213293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178301 w 6884912"/>
              <a:gd name="connsiteY16" fmla="*/ 698094 h 1161397"/>
              <a:gd name="connsiteX17" fmla="*/ 1242716 w 6884912"/>
              <a:gd name="connsiteY17" fmla="*/ 698052 h 1161397"/>
              <a:gd name="connsiteX18" fmla="*/ 1299977 w 6884912"/>
              <a:gd name="connsiteY18" fmla="*/ 639196 h 1161397"/>
              <a:gd name="connsiteX19" fmla="*/ 1326190 w 6884912"/>
              <a:gd name="connsiteY19" fmla="*/ 625955 h 1161397"/>
              <a:gd name="connsiteX20" fmla="*/ 1339600 w 6884912"/>
              <a:gd name="connsiteY20" fmla="*/ 616295 h 1161397"/>
              <a:gd name="connsiteX21" fmla="*/ 1340054 w 6884912"/>
              <a:gd name="connsiteY21" fmla="*/ 614022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26340 w 6884912"/>
              <a:gd name="connsiteY30" fmla="*/ 638496 h 1161397"/>
              <a:gd name="connsiteX31" fmla="*/ 1731986 w 6884912"/>
              <a:gd name="connsiteY31" fmla="*/ 589682 h 1161397"/>
              <a:gd name="connsiteX32" fmla="*/ 1927935 w 6884912"/>
              <a:gd name="connsiteY32" fmla="*/ 628540 h 1161397"/>
              <a:gd name="connsiteX33" fmla="*/ 2039075 w 6884912"/>
              <a:gd name="connsiteY33" fmla="*/ 599964 h 1161397"/>
              <a:gd name="connsiteX34" fmla="*/ 2066980 w 6884912"/>
              <a:gd name="connsiteY34" fmla="*/ 550413 h 1161397"/>
              <a:gd name="connsiteX35" fmla="*/ 2352236 w 6884912"/>
              <a:gd name="connsiteY35" fmla="*/ 519602 h 1161397"/>
              <a:gd name="connsiteX36" fmla="*/ 2420791 w 6884912"/>
              <a:gd name="connsiteY36" fmla="*/ 492826 h 1161397"/>
              <a:gd name="connsiteX37" fmla="*/ 2489932 w 6884912"/>
              <a:gd name="connsiteY37" fmla="*/ 507864 h 1161397"/>
              <a:gd name="connsiteX38" fmla="*/ 2512917 w 6884912"/>
              <a:gd name="connsiteY38" fmla="*/ 489127 h 1161397"/>
              <a:gd name="connsiteX39" fmla="*/ 2516783 w 6884912"/>
              <a:gd name="connsiteY39" fmla="*/ 485473 h 1161397"/>
              <a:gd name="connsiteX40" fmla="*/ 2534360 w 6884912"/>
              <a:gd name="connsiteY40" fmla="*/ 480064 h 1161397"/>
              <a:gd name="connsiteX41" fmla="*/ 2536691 w 6884912"/>
              <a:gd name="connsiteY41" fmla="*/ 467018 h 1161397"/>
              <a:gd name="connsiteX42" fmla="*/ 2561265 w 6884912"/>
              <a:gd name="connsiteY42" fmla="*/ 450623 h 1161397"/>
              <a:gd name="connsiteX43" fmla="*/ 2594349 w 6884912"/>
              <a:gd name="connsiteY43" fmla="*/ 443884 h 1161397"/>
              <a:gd name="connsiteX44" fmla="*/ 2754324 w 6884912"/>
              <a:gd name="connsiteY44" fmla="*/ 424766 h 1161397"/>
              <a:gd name="connsiteX45" fmla="*/ 2848470 w 6884912"/>
              <a:gd name="connsiteY45" fmla="*/ 405966 h 1161397"/>
              <a:gd name="connsiteX46" fmla="*/ 2881772 w 6884912"/>
              <a:gd name="connsiteY46" fmla="*/ 387260 h 1161397"/>
              <a:gd name="connsiteX47" fmla="*/ 2929932 w 6884912"/>
              <a:gd name="connsiteY47" fmla="*/ 368912 h 1161397"/>
              <a:gd name="connsiteX48" fmla="*/ 3013020 w 6884912"/>
              <a:gd name="connsiteY48" fmla="*/ 327578 h 1161397"/>
              <a:gd name="connsiteX49" fmla="*/ 3222191 w 6884912"/>
              <a:gd name="connsiteY49" fmla="*/ 307887 h 1161397"/>
              <a:gd name="connsiteX50" fmla="*/ 3227953 w 6884912"/>
              <a:gd name="connsiteY50" fmla="*/ 297650 h 1161397"/>
              <a:gd name="connsiteX51" fmla="*/ 3510042 w 6884912"/>
              <a:gd name="connsiteY51" fmla="*/ 311820 h 1161397"/>
              <a:gd name="connsiteX52" fmla="*/ 3626773 w 6884912"/>
              <a:gd name="connsiteY52" fmla="*/ 290452 h 1161397"/>
              <a:gd name="connsiteX53" fmla="*/ 3666217 w 6884912"/>
              <a:gd name="connsiteY53" fmla="*/ 273255 h 1161397"/>
              <a:gd name="connsiteX54" fmla="*/ 3732427 w 6884912"/>
              <a:gd name="connsiteY54" fmla="*/ 245039 h 1161397"/>
              <a:gd name="connsiteX55" fmla="*/ 3777022 w 6884912"/>
              <a:gd name="connsiteY55" fmla="*/ 200276 h 1161397"/>
              <a:gd name="connsiteX56" fmla="*/ 3791246 w 6884912"/>
              <a:gd name="connsiteY56" fmla="*/ 189996 h 1161397"/>
              <a:gd name="connsiteX57" fmla="*/ 3819864 w 6884912"/>
              <a:gd name="connsiteY57" fmla="*/ 194605 h 1161397"/>
              <a:gd name="connsiteX58" fmla="*/ 3830398 w 6884912"/>
              <a:gd name="connsiteY58" fmla="*/ 188383 h 1161397"/>
              <a:gd name="connsiteX59" fmla="*/ 3834360 w 6884912"/>
              <a:gd name="connsiteY59" fmla="*/ 188992 h 1161397"/>
              <a:gd name="connsiteX60" fmla="*/ 3843715 w 6884912"/>
              <a:gd name="connsiteY60" fmla="*/ 188752 h 1161397"/>
              <a:gd name="connsiteX61" fmla="*/ 3842609 w 6884912"/>
              <a:gd name="connsiteY61" fmla="*/ 197386 h 1161397"/>
              <a:gd name="connsiteX62" fmla="*/ 3853961 w 6884912"/>
              <a:gd name="connsiteY62" fmla="*/ 213380 h 1161397"/>
              <a:gd name="connsiteX63" fmla="*/ 3907640 w 6884912"/>
              <a:gd name="connsiteY63" fmla="*/ 207568 h 1161397"/>
              <a:gd name="connsiteX64" fmla="*/ 3910449 w 6884912"/>
              <a:gd name="connsiteY64" fmla="*/ 197808 h 1161397"/>
              <a:gd name="connsiteX65" fmla="*/ 3917197 w 6884912"/>
              <a:gd name="connsiteY65" fmla="*/ 196121 h 1161397"/>
              <a:gd name="connsiteX66" fmla="*/ 3922400 w 6884912"/>
              <a:gd name="connsiteY66" fmla="*/ 205056 h 1161397"/>
              <a:gd name="connsiteX67" fmla="*/ 4013061 w 6884912"/>
              <a:gd name="connsiteY67" fmla="*/ 224874 h 1161397"/>
              <a:gd name="connsiteX68" fmla="*/ 4220717 w 6884912"/>
              <a:gd name="connsiteY68" fmla="*/ 192946 h 1161397"/>
              <a:gd name="connsiteX69" fmla="*/ 4228802 w 6884912"/>
              <a:gd name="connsiteY69" fmla="*/ 201468 h 1161397"/>
              <a:gd name="connsiteX70" fmla="*/ 4289361 w 6884912"/>
              <a:gd name="connsiteY70" fmla="*/ 196642 h 1161397"/>
              <a:gd name="connsiteX71" fmla="*/ 4498913 w 6884912"/>
              <a:gd name="connsiteY71" fmla="*/ 118915 h 1161397"/>
              <a:gd name="connsiteX72" fmla="*/ 4617330 w 6884912"/>
              <a:gd name="connsiteY72" fmla="*/ 111163 h 1161397"/>
              <a:gd name="connsiteX73" fmla="*/ 4659778 w 6884912"/>
              <a:gd name="connsiteY73" fmla="*/ 118219 h 1161397"/>
              <a:gd name="connsiteX74" fmla="*/ 4730870 w 6884912"/>
              <a:gd name="connsiteY74" fmla="*/ 129432 h 1161397"/>
              <a:gd name="connsiteX75" fmla="*/ 4844073 w 6884912"/>
              <a:gd name="connsiteY75" fmla="*/ 161768 h 1161397"/>
              <a:gd name="connsiteX76" fmla="*/ 4856454 w 6884912"/>
              <a:gd name="connsiteY76" fmla="*/ 130488 h 1161397"/>
              <a:gd name="connsiteX77" fmla="*/ 4920038 w 6884912"/>
              <a:gd name="connsiteY77" fmla="*/ 140418 h 1161397"/>
              <a:gd name="connsiteX78" fmla="*/ 5016639 w 6884912"/>
              <a:gd name="connsiteY78" fmla="*/ 158905 h 1161397"/>
              <a:gd name="connsiteX79" fmla="*/ 5072009 w 6884912"/>
              <a:gd name="connsiteY79" fmla="*/ 161502 h 1161397"/>
              <a:gd name="connsiteX80" fmla="*/ 5223626 w 6884912"/>
              <a:gd name="connsiteY80" fmla="*/ 177356 h 1161397"/>
              <a:gd name="connsiteX81" fmla="*/ 5375773 w 6884912"/>
              <a:gd name="connsiteY81" fmla="*/ 199913 h 1161397"/>
              <a:gd name="connsiteX82" fmla="*/ 5467502 w 6884912"/>
              <a:gd name="connsiteY82" fmla="*/ 250963 h 1161397"/>
              <a:gd name="connsiteX83" fmla="*/ 5592395 w 6884912"/>
              <a:gd name="connsiteY83" fmla="*/ 265434 h 1161397"/>
              <a:gd name="connsiteX84" fmla="*/ 5613532 w 6884912"/>
              <a:gd name="connsiteY84" fmla="*/ 273379 h 1161397"/>
              <a:gd name="connsiteX85" fmla="*/ 5642173 w 6884912"/>
              <a:gd name="connsiteY85" fmla="*/ 266904 h 1161397"/>
              <a:gd name="connsiteX86" fmla="*/ 5756910 w 6884912"/>
              <a:gd name="connsiteY86" fmla="*/ 239211 h 1161397"/>
              <a:gd name="connsiteX87" fmla="*/ 5846667 w 6884912"/>
              <a:gd name="connsiteY87" fmla="*/ 201786 h 1161397"/>
              <a:gd name="connsiteX88" fmla="*/ 5960732 w 6884912"/>
              <a:gd name="connsiteY88" fmla="*/ 220708 h 1161397"/>
              <a:gd name="connsiteX89" fmla="*/ 6029542 w 6884912"/>
              <a:gd name="connsiteY89" fmla="*/ 210339 h 1161397"/>
              <a:gd name="connsiteX90" fmla="*/ 6141123 w 6884912"/>
              <a:gd name="connsiteY90" fmla="*/ 159923 h 1161397"/>
              <a:gd name="connsiteX91" fmla="*/ 6290640 w 6884912"/>
              <a:gd name="connsiteY91" fmla="*/ 167441 h 1161397"/>
              <a:gd name="connsiteX92" fmla="*/ 6322806 w 6884912"/>
              <a:gd name="connsiteY92" fmla="*/ 213293 h 1161397"/>
              <a:gd name="connsiteX93" fmla="*/ 6380420 w 6884912"/>
              <a:gd name="connsiteY93" fmla="*/ 173195 h 1161397"/>
              <a:gd name="connsiteX94" fmla="*/ 6507891 w 6884912"/>
              <a:gd name="connsiteY94" fmla="*/ 118474 h 1161397"/>
              <a:gd name="connsiteX95" fmla="*/ 6571807 w 6884912"/>
              <a:gd name="connsiteY95" fmla="*/ 98636 h 1161397"/>
              <a:gd name="connsiteX96" fmla="*/ 6671880 w 6884912"/>
              <a:gd name="connsiteY96" fmla="*/ 82931 h 1161397"/>
              <a:gd name="connsiteX97" fmla="*/ 6702266 w 6884912"/>
              <a:gd name="connsiteY97" fmla="*/ 75470 h 1161397"/>
              <a:gd name="connsiteX98" fmla="*/ 6845802 w 6884912"/>
              <a:gd name="connsiteY98" fmla="*/ 24496 h 1161397"/>
              <a:gd name="connsiteX99" fmla="*/ 6884912 w 6884912"/>
              <a:gd name="connsiteY9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7166 w 6884912"/>
              <a:gd name="connsiteY14" fmla="*/ 744338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884912" h="1161397">
                <a:moveTo>
                  <a:pt x="6884912" y="0"/>
                </a:moveTo>
                <a:lnTo>
                  <a:pt x="6884912" y="1161397"/>
                </a:lnTo>
                <a:lnTo>
                  <a:pt x="0" y="1161397"/>
                </a:lnTo>
                <a:lnTo>
                  <a:pt x="27135" y="1147460"/>
                </a:lnTo>
                <a:cubicBezTo>
                  <a:pt x="57431" y="1167048"/>
                  <a:pt x="61886" y="1088181"/>
                  <a:pt x="115388" y="1111320"/>
                </a:cubicBezTo>
                <a:cubicBezTo>
                  <a:pt x="146435" y="1096221"/>
                  <a:pt x="156823" y="1079485"/>
                  <a:pt x="213420" y="1056868"/>
                </a:cubicBezTo>
                <a:cubicBezTo>
                  <a:pt x="288217" y="1040787"/>
                  <a:pt x="383333" y="1044881"/>
                  <a:pt x="454970" y="1023343"/>
                </a:cubicBezTo>
                <a:cubicBezTo>
                  <a:pt x="440966" y="999969"/>
                  <a:pt x="571419" y="1006841"/>
                  <a:pt x="548162" y="984908"/>
                </a:cubicBezTo>
                <a:cubicBezTo>
                  <a:pt x="561321" y="956563"/>
                  <a:pt x="637415" y="1010272"/>
                  <a:pt x="651408" y="984938"/>
                </a:cubicBezTo>
                <a:cubicBezTo>
                  <a:pt x="671652" y="980952"/>
                  <a:pt x="698726" y="950833"/>
                  <a:pt x="723108" y="941904"/>
                </a:cubicBezTo>
                <a:cubicBezTo>
                  <a:pt x="760262" y="946949"/>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6251" y="768649"/>
                  <a:pt x="1137166" y="744338"/>
                </a:cubicBezTo>
                <a:lnTo>
                  <a:pt x="1207847" y="689087"/>
                </a:lnTo>
                <a:cubicBezTo>
                  <a:pt x="1226429" y="687736"/>
                  <a:pt x="1222409" y="707958"/>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cubicBezTo>
                  <a:pt x="1339751" y="615537"/>
                  <a:pt x="1339903" y="614780"/>
                  <a:pt x="1340054" y="614022"/>
                </a:cubicBez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61730" y="317407"/>
                  <a:pt x="3186369" y="312875"/>
                  <a:pt x="3222191" y="307887"/>
                </a:cubicBezTo>
                <a:cubicBezTo>
                  <a:pt x="3223593" y="304249"/>
                  <a:pt x="3179978" y="296995"/>
                  <a:pt x="3227953" y="297650"/>
                </a:cubicBezTo>
                <a:cubicBezTo>
                  <a:pt x="3275928" y="298306"/>
                  <a:pt x="3443572" y="313020"/>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62781" y="222856"/>
                  <a:pt x="4184760" y="196847"/>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61586" y="136690"/>
                  <a:pt x="4823142" y="161592"/>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7769" y="214252"/>
                  <a:pt x="6349573" y="188998"/>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logo with text on it&#10;&#10;Description automatically generated">
            <a:extLst>
              <a:ext uri="{FF2B5EF4-FFF2-40B4-BE49-F238E27FC236}">
                <a16:creationId xmlns:a16="http://schemas.microsoft.com/office/drawing/2014/main" id="{169BDD38-67A1-0025-B992-DB54E96EFFF8}"/>
              </a:ext>
            </a:extLst>
          </p:cNvPr>
          <p:cNvPicPr>
            <a:picLocks noChangeAspect="1"/>
          </p:cNvPicPr>
          <p:nvPr/>
        </p:nvPicPr>
        <p:blipFill>
          <a:blip r:embed="rId3"/>
          <a:stretch>
            <a:fillRect/>
          </a:stretch>
        </p:blipFill>
        <p:spPr>
          <a:xfrm>
            <a:off x="10655152" y="75251"/>
            <a:ext cx="1390844" cy="1305107"/>
          </a:xfrm>
          <a:prstGeom prst="rect">
            <a:avLst/>
          </a:prstGeom>
        </p:spPr>
      </p:pic>
      <p:sp>
        <p:nvSpPr>
          <p:cNvPr id="8" name="Content Placeholder 26">
            <a:extLst>
              <a:ext uri="{FF2B5EF4-FFF2-40B4-BE49-F238E27FC236}">
                <a16:creationId xmlns:a16="http://schemas.microsoft.com/office/drawing/2014/main" id="{55A3CBD9-847F-E26E-B3F1-A65E9EE4D424}"/>
              </a:ext>
            </a:extLst>
          </p:cNvPr>
          <p:cNvSpPr txBox="1">
            <a:spLocks/>
          </p:cNvSpPr>
          <p:nvPr/>
        </p:nvSpPr>
        <p:spPr>
          <a:xfrm>
            <a:off x="554447" y="383989"/>
            <a:ext cx="9702799" cy="83954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900" b="1" dirty="0"/>
              <a:t>Conclusions (3/5)</a:t>
            </a:r>
            <a:endParaRPr lang="en-US" b="1" dirty="0"/>
          </a:p>
        </p:txBody>
      </p:sp>
      <p:sp>
        <p:nvSpPr>
          <p:cNvPr id="10" name="Content Placeholder 9">
            <a:extLst>
              <a:ext uri="{FF2B5EF4-FFF2-40B4-BE49-F238E27FC236}">
                <a16:creationId xmlns:a16="http://schemas.microsoft.com/office/drawing/2014/main" id="{B676CA1F-1918-3B68-741B-1FCDAAEB1912}"/>
              </a:ext>
            </a:extLst>
          </p:cNvPr>
          <p:cNvSpPr>
            <a:spLocks noGrp="1"/>
          </p:cNvSpPr>
          <p:nvPr>
            <p:ph idx="1"/>
          </p:nvPr>
        </p:nvSpPr>
        <p:spPr>
          <a:xfrm>
            <a:off x="409902" y="1056984"/>
            <a:ext cx="10641725" cy="707364"/>
          </a:xfrm>
        </p:spPr>
        <p:txBody>
          <a:bodyPr>
            <a:noAutofit/>
          </a:bodyPr>
          <a:lstStyle/>
          <a:p>
            <a:pPr marL="0" indent="0" algn="just">
              <a:buNone/>
            </a:pPr>
            <a:r>
              <a:rPr lang="en-US" sz="2400" dirty="0"/>
              <a:t>Influence of the cutouts in the LE Rib - geometry</a:t>
            </a:r>
          </a:p>
        </p:txBody>
      </p:sp>
      <p:pic>
        <p:nvPicPr>
          <p:cNvPr id="2" name="Picture 1" descr="A grey object with a hole and a blue arrow&#10;&#10;Description automatically generated">
            <a:extLst>
              <a:ext uri="{FF2B5EF4-FFF2-40B4-BE49-F238E27FC236}">
                <a16:creationId xmlns:a16="http://schemas.microsoft.com/office/drawing/2014/main" id="{634BD7DE-6F9E-2CFE-2A90-149970A56D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9" y="1895090"/>
            <a:ext cx="5270341" cy="3723036"/>
          </a:xfrm>
          <a:prstGeom prst="rect">
            <a:avLst/>
          </a:prstGeom>
        </p:spPr>
      </p:pic>
      <p:pic>
        <p:nvPicPr>
          <p:cNvPr id="3" name="Picture 2" descr="A blue arrow pointing at a hole&#10;&#10;Description automatically generated">
            <a:extLst>
              <a:ext uri="{FF2B5EF4-FFF2-40B4-BE49-F238E27FC236}">
                <a16:creationId xmlns:a16="http://schemas.microsoft.com/office/drawing/2014/main" id="{0F8EBACE-EA04-067A-F983-007A19F8F1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375" y="1895090"/>
            <a:ext cx="5392492" cy="3723036"/>
          </a:xfrm>
          <a:prstGeom prst="rect">
            <a:avLst/>
          </a:prstGeom>
        </p:spPr>
      </p:pic>
      <p:sp>
        <p:nvSpPr>
          <p:cNvPr id="4" name="Rectangle 3">
            <a:extLst>
              <a:ext uri="{FF2B5EF4-FFF2-40B4-BE49-F238E27FC236}">
                <a16:creationId xmlns:a16="http://schemas.microsoft.com/office/drawing/2014/main" id="{20072D1D-5B5D-69E6-99DA-3857E4E3A925}"/>
              </a:ext>
            </a:extLst>
          </p:cNvPr>
          <p:cNvSpPr/>
          <p:nvPr/>
        </p:nvSpPr>
        <p:spPr>
          <a:xfrm>
            <a:off x="4772025" y="3143250"/>
            <a:ext cx="266700" cy="1257300"/>
          </a:xfrm>
          <a:prstGeom prst="rect">
            <a:avLst/>
          </a:prstGeom>
          <a:noFill/>
          <a:ln w="190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5" name="Rectangle 4">
            <a:extLst>
              <a:ext uri="{FF2B5EF4-FFF2-40B4-BE49-F238E27FC236}">
                <a16:creationId xmlns:a16="http://schemas.microsoft.com/office/drawing/2014/main" id="{7539A891-D3A9-A5DB-E0FF-01FC3D9A49D8}"/>
              </a:ext>
            </a:extLst>
          </p:cNvPr>
          <p:cNvSpPr/>
          <p:nvPr/>
        </p:nvSpPr>
        <p:spPr>
          <a:xfrm>
            <a:off x="10164517" y="3009900"/>
            <a:ext cx="266700" cy="1257300"/>
          </a:xfrm>
          <a:prstGeom prst="rect">
            <a:avLst/>
          </a:prstGeom>
          <a:noFill/>
          <a:ln w="190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a:p>
        </p:txBody>
      </p:sp>
    </p:spTree>
    <p:extLst>
      <p:ext uri="{BB962C8B-B14F-4D97-AF65-F5344CB8AC3E}">
        <p14:creationId xmlns:p14="http://schemas.microsoft.com/office/powerpoint/2010/main" val="28491306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36">
            <a:extLst>
              <a:ext uri="{FF2B5EF4-FFF2-40B4-BE49-F238E27FC236}">
                <a16:creationId xmlns:a16="http://schemas.microsoft.com/office/drawing/2014/main" id="{13EFA6C3-82DC-4131-9929-2523E6FD0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38">
            <a:extLst>
              <a:ext uri="{FF2B5EF4-FFF2-40B4-BE49-F238E27FC236}">
                <a16:creationId xmlns:a16="http://schemas.microsoft.com/office/drawing/2014/main" id="{AEC9469E-14CA-4358-BABC-CBF836A61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69680" cy="767978"/>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Content Placeholder 26">
            <a:extLst>
              <a:ext uri="{FF2B5EF4-FFF2-40B4-BE49-F238E27FC236}">
                <a16:creationId xmlns:a16="http://schemas.microsoft.com/office/drawing/2014/main" id="{3EBE98C7-AC59-FD6A-2D67-4901EB029E8F}"/>
              </a:ext>
            </a:extLst>
          </p:cNvPr>
          <p:cNvSpPr>
            <a:spLocks noGrp="1"/>
          </p:cNvSpPr>
          <p:nvPr>
            <p:ph idx="1"/>
          </p:nvPr>
        </p:nvSpPr>
        <p:spPr>
          <a:xfrm>
            <a:off x="554447" y="1440674"/>
            <a:ext cx="11254376" cy="3808474"/>
          </a:xfrm>
        </p:spPr>
        <p:txBody>
          <a:bodyPr>
            <a:normAutofit/>
          </a:bodyPr>
          <a:lstStyle/>
          <a:p>
            <a:pPr marL="0" indent="0">
              <a:buNone/>
            </a:pPr>
            <a:r>
              <a:rPr lang="en-US" sz="2400" dirty="0"/>
              <a:t>	In recent years, many researches were conducted to predict the spring back using advanced CAE techniques and in order to develop numerical optimization procedures to control spring back of sheet metal parts.</a:t>
            </a:r>
          </a:p>
          <a:p>
            <a:pPr marL="0" indent="0">
              <a:buNone/>
            </a:pPr>
            <a:r>
              <a:rPr lang="en-US" sz="2400" dirty="0"/>
              <a:t>	Specific to IAR80FA, a spring back analysis was conducted using Altair Inspire Form in order to compare the simulation results with the actual spring back of the parts produced at </a:t>
            </a:r>
            <a:r>
              <a:rPr lang="en-US" sz="2400" dirty="0" err="1"/>
              <a:t>Avioane</a:t>
            </a:r>
            <a:r>
              <a:rPr lang="en-US" sz="2400" dirty="0"/>
              <a:t> Craiova SA. </a:t>
            </a:r>
          </a:p>
          <a:p>
            <a:pPr marL="0" indent="0">
              <a:buNone/>
            </a:pPr>
            <a:r>
              <a:rPr lang="en-US" sz="2400" dirty="0"/>
              <a:t>	Several ribs of the Horizontal Stabilizer and Wing were selected for the analysis. These ribs are made of Al2024-O (initial temper), formed in a Muller 6000tf hydraulic press, after which are further treated to the final temper T42.</a:t>
            </a:r>
          </a:p>
          <a:p>
            <a:pPr marL="0" indent="0">
              <a:buNone/>
            </a:pPr>
            <a:endParaRPr lang="en-US" dirty="0"/>
          </a:p>
        </p:txBody>
      </p:sp>
      <p:sp>
        <p:nvSpPr>
          <p:cNvPr id="41" name="Freeform: Shape 40">
            <a:extLst>
              <a:ext uri="{FF2B5EF4-FFF2-40B4-BE49-F238E27FC236}">
                <a16:creationId xmlns:a16="http://schemas.microsoft.com/office/drawing/2014/main" id="{048EB4C9-ACAF-4CCA-BA6E-931443192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5753" y="6027658"/>
            <a:ext cx="7906247" cy="830343"/>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785037 w 6884912"/>
              <a:gd name="connsiteY84" fmla="*/ 161964 h 1161397"/>
              <a:gd name="connsiteX85" fmla="*/ 4844073 w 6884912"/>
              <a:gd name="connsiteY85" fmla="*/ 161768 h 1161397"/>
              <a:gd name="connsiteX86" fmla="*/ 4856454 w 6884912"/>
              <a:gd name="connsiteY86" fmla="*/ 130488 h 1161397"/>
              <a:gd name="connsiteX87" fmla="*/ 4920038 w 6884912"/>
              <a:gd name="connsiteY87" fmla="*/ 140418 h 1161397"/>
              <a:gd name="connsiteX88" fmla="*/ 5016639 w 6884912"/>
              <a:gd name="connsiteY88" fmla="*/ 158905 h 1161397"/>
              <a:gd name="connsiteX89" fmla="*/ 5072009 w 6884912"/>
              <a:gd name="connsiteY89" fmla="*/ 161502 h 1161397"/>
              <a:gd name="connsiteX90" fmla="*/ 5223626 w 6884912"/>
              <a:gd name="connsiteY90" fmla="*/ 177356 h 1161397"/>
              <a:gd name="connsiteX91" fmla="*/ 5375773 w 6884912"/>
              <a:gd name="connsiteY91" fmla="*/ 199913 h 1161397"/>
              <a:gd name="connsiteX92" fmla="*/ 5467502 w 6884912"/>
              <a:gd name="connsiteY92" fmla="*/ 250963 h 1161397"/>
              <a:gd name="connsiteX93" fmla="*/ 5592395 w 6884912"/>
              <a:gd name="connsiteY93" fmla="*/ 265434 h 1161397"/>
              <a:gd name="connsiteX94" fmla="*/ 5613532 w 6884912"/>
              <a:gd name="connsiteY94" fmla="*/ 273379 h 1161397"/>
              <a:gd name="connsiteX95" fmla="*/ 5642173 w 6884912"/>
              <a:gd name="connsiteY95" fmla="*/ 266904 h 1161397"/>
              <a:gd name="connsiteX96" fmla="*/ 5756910 w 6884912"/>
              <a:gd name="connsiteY96" fmla="*/ 239211 h 1161397"/>
              <a:gd name="connsiteX97" fmla="*/ 5846667 w 6884912"/>
              <a:gd name="connsiteY97" fmla="*/ 201786 h 1161397"/>
              <a:gd name="connsiteX98" fmla="*/ 5960732 w 6884912"/>
              <a:gd name="connsiteY98" fmla="*/ 220708 h 1161397"/>
              <a:gd name="connsiteX99" fmla="*/ 6029542 w 6884912"/>
              <a:gd name="connsiteY99" fmla="*/ 210339 h 1161397"/>
              <a:gd name="connsiteX100" fmla="*/ 6141123 w 6884912"/>
              <a:gd name="connsiteY100" fmla="*/ 159923 h 1161397"/>
              <a:gd name="connsiteX101" fmla="*/ 6290640 w 6884912"/>
              <a:gd name="connsiteY101" fmla="*/ 167441 h 1161397"/>
              <a:gd name="connsiteX102" fmla="*/ 6322806 w 6884912"/>
              <a:gd name="connsiteY102" fmla="*/ 213293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844073 w 6884912"/>
              <a:gd name="connsiteY84" fmla="*/ 161768 h 1161397"/>
              <a:gd name="connsiteX85" fmla="*/ 4856454 w 6884912"/>
              <a:gd name="connsiteY85" fmla="*/ 130488 h 1161397"/>
              <a:gd name="connsiteX86" fmla="*/ 4920038 w 6884912"/>
              <a:gd name="connsiteY86" fmla="*/ 140418 h 1161397"/>
              <a:gd name="connsiteX87" fmla="*/ 5016639 w 6884912"/>
              <a:gd name="connsiteY87" fmla="*/ 158905 h 1161397"/>
              <a:gd name="connsiteX88" fmla="*/ 5072009 w 6884912"/>
              <a:gd name="connsiteY88" fmla="*/ 161502 h 1161397"/>
              <a:gd name="connsiteX89" fmla="*/ 5223626 w 6884912"/>
              <a:gd name="connsiteY89" fmla="*/ 177356 h 1161397"/>
              <a:gd name="connsiteX90" fmla="*/ 5375773 w 6884912"/>
              <a:gd name="connsiteY90" fmla="*/ 199913 h 1161397"/>
              <a:gd name="connsiteX91" fmla="*/ 5467502 w 6884912"/>
              <a:gd name="connsiteY91" fmla="*/ 250963 h 1161397"/>
              <a:gd name="connsiteX92" fmla="*/ 5592395 w 6884912"/>
              <a:gd name="connsiteY92" fmla="*/ 265434 h 1161397"/>
              <a:gd name="connsiteX93" fmla="*/ 5613532 w 6884912"/>
              <a:gd name="connsiteY93" fmla="*/ 273379 h 1161397"/>
              <a:gd name="connsiteX94" fmla="*/ 5642173 w 6884912"/>
              <a:gd name="connsiteY94" fmla="*/ 266904 h 1161397"/>
              <a:gd name="connsiteX95" fmla="*/ 5756910 w 6884912"/>
              <a:gd name="connsiteY95" fmla="*/ 239211 h 1161397"/>
              <a:gd name="connsiteX96" fmla="*/ 5846667 w 6884912"/>
              <a:gd name="connsiteY96" fmla="*/ 201786 h 1161397"/>
              <a:gd name="connsiteX97" fmla="*/ 5960732 w 6884912"/>
              <a:gd name="connsiteY97" fmla="*/ 220708 h 1161397"/>
              <a:gd name="connsiteX98" fmla="*/ 6029542 w 6884912"/>
              <a:gd name="connsiteY98" fmla="*/ 210339 h 1161397"/>
              <a:gd name="connsiteX99" fmla="*/ 6141123 w 6884912"/>
              <a:gd name="connsiteY99" fmla="*/ 159923 h 1161397"/>
              <a:gd name="connsiteX100" fmla="*/ 6290640 w 6884912"/>
              <a:gd name="connsiteY100" fmla="*/ 167441 h 1161397"/>
              <a:gd name="connsiteX101" fmla="*/ 6322806 w 6884912"/>
              <a:gd name="connsiteY101" fmla="*/ 213293 h 1161397"/>
              <a:gd name="connsiteX102" fmla="*/ 6380420 w 6884912"/>
              <a:gd name="connsiteY102" fmla="*/ 173195 h 1161397"/>
              <a:gd name="connsiteX103" fmla="*/ 6507891 w 6884912"/>
              <a:gd name="connsiteY103" fmla="*/ 118474 h 1161397"/>
              <a:gd name="connsiteX104" fmla="*/ 6571807 w 6884912"/>
              <a:gd name="connsiteY104" fmla="*/ 98636 h 1161397"/>
              <a:gd name="connsiteX105" fmla="*/ 6671880 w 6884912"/>
              <a:gd name="connsiteY105" fmla="*/ 82931 h 1161397"/>
              <a:gd name="connsiteX106" fmla="*/ 6702266 w 6884912"/>
              <a:gd name="connsiteY106" fmla="*/ 75470 h 1161397"/>
              <a:gd name="connsiteX107" fmla="*/ 6845802 w 6884912"/>
              <a:gd name="connsiteY107" fmla="*/ 24496 h 1161397"/>
              <a:gd name="connsiteX108" fmla="*/ 6884912 w 6884912"/>
              <a:gd name="connsiteY10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12111 w 6884912"/>
              <a:gd name="connsiteY8" fmla="*/ 1085599 h 1161397"/>
              <a:gd name="connsiteX9" fmla="*/ 567875 w 6884912"/>
              <a:gd name="connsiteY9" fmla="*/ 1051976 h 1161397"/>
              <a:gd name="connsiteX10" fmla="*/ 601644 w 6884912"/>
              <a:gd name="connsiteY10" fmla="*/ 1003997 h 1161397"/>
              <a:gd name="connsiteX11" fmla="*/ 651408 w 6884912"/>
              <a:gd name="connsiteY11" fmla="*/ 984938 h 1161397"/>
              <a:gd name="connsiteX12" fmla="*/ 673197 w 6884912"/>
              <a:gd name="connsiteY12" fmla="*/ 1010060 h 1161397"/>
              <a:gd name="connsiteX13" fmla="*/ 723108 w 6884912"/>
              <a:gd name="connsiteY13" fmla="*/ 980081 h 1161397"/>
              <a:gd name="connsiteX14" fmla="*/ 797699 w 6884912"/>
              <a:gd name="connsiteY14" fmla="*/ 931362 h 1161397"/>
              <a:gd name="connsiteX15" fmla="*/ 843359 w 6884912"/>
              <a:gd name="connsiteY15" fmla="*/ 910894 h 1161397"/>
              <a:gd name="connsiteX16" fmla="*/ 965215 w 6884912"/>
              <a:gd name="connsiteY16" fmla="*/ 846701 h 1161397"/>
              <a:gd name="connsiteX17" fmla="*/ 1085080 w 6884912"/>
              <a:gd name="connsiteY17" fmla="*/ 776086 h 1161397"/>
              <a:gd name="connsiteX18" fmla="*/ 1131224 w 6884912"/>
              <a:gd name="connsiteY18" fmla="*/ 706160 h 1161397"/>
              <a:gd name="connsiteX19" fmla="*/ 1138051 w 6884912"/>
              <a:gd name="connsiteY19" fmla="*/ 70203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26340 w 6884912"/>
              <a:gd name="connsiteY38" fmla="*/ 638496 h 1161397"/>
              <a:gd name="connsiteX39" fmla="*/ 1731986 w 6884912"/>
              <a:gd name="connsiteY39" fmla="*/ 589682 h 1161397"/>
              <a:gd name="connsiteX40" fmla="*/ 1927935 w 6884912"/>
              <a:gd name="connsiteY40" fmla="*/ 628540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222191 w 6884912"/>
              <a:gd name="connsiteY57" fmla="*/ 307887 h 1161397"/>
              <a:gd name="connsiteX58" fmla="*/ 3227953 w 6884912"/>
              <a:gd name="connsiteY58" fmla="*/ 297650 h 1161397"/>
              <a:gd name="connsiteX59" fmla="*/ 3510042 w 6884912"/>
              <a:gd name="connsiteY59" fmla="*/ 311820 h 1161397"/>
              <a:gd name="connsiteX60" fmla="*/ 3626773 w 6884912"/>
              <a:gd name="connsiteY60" fmla="*/ 290452 h 1161397"/>
              <a:gd name="connsiteX61" fmla="*/ 3666217 w 6884912"/>
              <a:gd name="connsiteY61" fmla="*/ 273255 h 1161397"/>
              <a:gd name="connsiteX62" fmla="*/ 3732427 w 6884912"/>
              <a:gd name="connsiteY62" fmla="*/ 245039 h 1161397"/>
              <a:gd name="connsiteX63" fmla="*/ 3777022 w 6884912"/>
              <a:gd name="connsiteY63" fmla="*/ 200276 h 1161397"/>
              <a:gd name="connsiteX64" fmla="*/ 3791246 w 6884912"/>
              <a:gd name="connsiteY64" fmla="*/ 189996 h 1161397"/>
              <a:gd name="connsiteX65" fmla="*/ 3819864 w 6884912"/>
              <a:gd name="connsiteY65" fmla="*/ 194605 h 1161397"/>
              <a:gd name="connsiteX66" fmla="*/ 3830398 w 6884912"/>
              <a:gd name="connsiteY66" fmla="*/ 188383 h 1161397"/>
              <a:gd name="connsiteX67" fmla="*/ 3834360 w 6884912"/>
              <a:gd name="connsiteY67" fmla="*/ 188992 h 1161397"/>
              <a:gd name="connsiteX68" fmla="*/ 3843715 w 6884912"/>
              <a:gd name="connsiteY68" fmla="*/ 188752 h 1161397"/>
              <a:gd name="connsiteX69" fmla="*/ 3842609 w 6884912"/>
              <a:gd name="connsiteY69" fmla="*/ 197386 h 1161397"/>
              <a:gd name="connsiteX70" fmla="*/ 3853961 w 6884912"/>
              <a:gd name="connsiteY70" fmla="*/ 213380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3922400 w 6884912"/>
              <a:gd name="connsiteY74" fmla="*/ 205056 h 1161397"/>
              <a:gd name="connsiteX75" fmla="*/ 4013061 w 6884912"/>
              <a:gd name="connsiteY75" fmla="*/ 224874 h 1161397"/>
              <a:gd name="connsiteX76" fmla="*/ 4220717 w 6884912"/>
              <a:gd name="connsiteY76" fmla="*/ 192946 h 1161397"/>
              <a:gd name="connsiteX77" fmla="*/ 4228802 w 6884912"/>
              <a:gd name="connsiteY77" fmla="*/ 201468 h 1161397"/>
              <a:gd name="connsiteX78" fmla="*/ 4289361 w 6884912"/>
              <a:gd name="connsiteY78" fmla="*/ 196642 h 1161397"/>
              <a:gd name="connsiteX79" fmla="*/ 4498913 w 6884912"/>
              <a:gd name="connsiteY79" fmla="*/ 118915 h 1161397"/>
              <a:gd name="connsiteX80" fmla="*/ 4617330 w 6884912"/>
              <a:gd name="connsiteY80" fmla="*/ 111163 h 1161397"/>
              <a:gd name="connsiteX81" fmla="*/ 4659778 w 6884912"/>
              <a:gd name="connsiteY81" fmla="*/ 118219 h 1161397"/>
              <a:gd name="connsiteX82" fmla="*/ 4730870 w 6884912"/>
              <a:gd name="connsiteY82" fmla="*/ 129432 h 1161397"/>
              <a:gd name="connsiteX83" fmla="*/ 4844073 w 6884912"/>
              <a:gd name="connsiteY83" fmla="*/ 161768 h 1161397"/>
              <a:gd name="connsiteX84" fmla="*/ 4856454 w 6884912"/>
              <a:gd name="connsiteY84" fmla="*/ 130488 h 1161397"/>
              <a:gd name="connsiteX85" fmla="*/ 4920038 w 6884912"/>
              <a:gd name="connsiteY85" fmla="*/ 140418 h 1161397"/>
              <a:gd name="connsiteX86" fmla="*/ 5016639 w 6884912"/>
              <a:gd name="connsiteY86" fmla="*/ 158905 h 1161397"/>
              <a:gd name="connsiteX87" fmla="*/ 5072009 w 6884912"/>
              <a:gd name="connsiteY87" fmla="*/ 161502 h 1161397"/>
              <a:gd name="connsiteX88" fmla="*/ 5223626 w 6884912"/>
              <a:gd name="connsiteY88" fmla="*/ 177356 h 1161397"/>
              <a:gd name="connsiteX89" fmla="*/ 5375773 w 6884912"/>
              <a:gd name="connsiteY89" fmla="*/ 199913 h 1161397"/>
              <a:gd name="connsiteX90" fmla="*/ 5467502 w 6884912"/>
              <a:gd name="connsiteY90" fmla="*/ 250963 h 1161397"/>
              <a:gd name="connsiteX91" fmla="*/ 5592395 w 6884912"/>
              <a:gd name="connsiteY91" fmla="*/ 265434 h 1161397"/>
              <a:gd name="connsiteX92" fmla="*/ 5613532 w 6884912"/>
              <a:gd name="connsiteY92" fmla="*/ 273379 h 1161397"/>
              <a:gd name="connsiteX93" fmla="*/ 5642173 w 6884912"/>
              <a:gd name="connsiteY93" fmla="*/ 266904 h 1161397"/>
              <a:gd name="connsiteX94" fmla="*/ 5756910 w 6884912"/>
              <a:gd name="connsiteY94" fmla="*/ 239211 h 1161397"/>
              <a:gd name="connsiteX95" fmla="*/ 5846667 w 6884912"/>
              <a:gd name="connsiteY95" fmla="*/ 201786 h 1161397"/>
              <a:gd name="connsiteX96" fmla="*/ 5960732 w 6884912"/>
              <a:gd name="connsiteY96" fmla="*/ 220708 h 1161397"/>
              <a:gd name="connsiteX97" fmla="*/ 6029542 w 6884912"/>
              <a:gd name="connsiteY97" fmla="*/ 210339 h 1161397"/>
              <a:gd name="connsiteX98" fmla="*/ 6141123 w 6884912"/>
              <a:gd name="connsiteY98" fmla="*/ 159923 h 1161397"/>
              <a:gd name="connsiteX99" fmla="*/ 6290640 w 6884912"/>
              <a:gd name="connsiteY99" fmla="*/ 167441 h 1161397"/>
              <a:gd name="connsiteX100" fmla="*/ 6322806 w 6884912"/>
              <a:gd name="connsiteY100" fmla="*/ 213293 h 1161397"/>
              <a:gd name="connsiteX101" fmla="*/ 6380420 w 6884912"/>
              <a:gd name="connsiteY101" fmla="*/ 173195 h 1161397"/>
              <a:gd name="connsiteX102" fmla="*/ 6507891 w 6884912"/>
              <a:gd name="connsiteY102" fmla="*/ 118474 h 1161397"/>
              <a:gd name="connsiteX103" fmla="*/ 6571807 w 6884912"/>
              <a:gd name="connsiteY103" fmla="*/ 98636 h 1161397"/>
              <a:gd name="connsiteX104" fmla="*/ 6671880 w 6884912"/>
              <a:gd name="connsiteY104" fmla="*/ 82931 h 1161397"/>
              <a:gd name="connsiteX105" fmla="*/ 6702266 w 6884912"/>
              <a:gd name="connsiteY105" fmla="*/ 75470 h 1161397"/>
              <a:gd name="connsiteX106" fmla="*/ 6845802 w 6884912"/>
              <a:gd name="connsiteY106" fmla="*/ 24496 h 1161397"/>
              <a:gd name="connsiteX107" fmla="*/ 6884912 w 6884912"/>
              <a:gd name="connsiteY10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12111 w 6884912"/>
              <a:gd name="connsiteY7" fmla="*/ 1085599 h 1161397"/>
              <a:gd name="connsiteX8" fmla="*/ 567875 w 6884912"/>
              <a:gd name="connsiteY8" fmla="*/ 1051976 h 1161397"/>
              <a:gd name="connsiteX9" fmla="*/ 601644 w 6884912"/>
              <a:gd name="connsiteY9" fmla="*/ 1003997 h 1161397"/>
              <a:gd name="connsiteX10" fmla="*/ 651408 w 6884912"/>
              <a:gd name="connsiteY10" fmla="*/ 984938 h 1161397"/>
              <a:gd name="connsiteX11" fmla="*/ 673197 w 6884912"/>
              <a:gd name="connsiteY11" fmla="*/ 1010060 h 1161397"/>
              <a:gd name="connsiteX12" fmla="*/ 723108 w 6884912"/>
              <a:gd name="connsiteY12" fmla="*/ 980081 h 1161397"/>
              <a:gd name="connsiteX13" fmla="*/ 797699 w 6884912"/>
              <a:gd name="connsiteY13" fmla="*/ 931362 h 1161397"/>
              <a:gd name="connsiteX14" fmla="*/ 843359 w 6884912"/>
              <a:gd name="connsiteY14" fmla="*/ 910894 h 1161397"/>
              <a:gd name="connsiteX15" fmla="*/ 965215 w 6884912"/>
              <a:gd name="connsiteY15" fmla="*/ 846701 h 1161397"/>
              <a:gd name="connsiteX16" fmla="*/ 1085080 w 6884912"/>
              <a:gd name="connsiteY16" fmla="*/ 776086 h 1161397"/>
              <a:gd name="connsiteX17" fmla="*/ 1131224 w 6884912"/>
              <a:gd name="connsiteY17" fmla="*/ 706160 h 1161397"/>
              <a:gd name="connsiteX18" fmla="*/ 1138051 w 6884912"/>
              <a:gd name="connsiteY18" fmla="*/ 702034 h 1161397"/>
              <a:gd name="connsiteX19" fmla="*/ 1158800 w 6884912"/>
              <a:gd name="connsiteY19" fmla="*/ 700004 h 1161397"/>
              <a:gd name="connsiteX20" fmla="*/ 1166947 w 6884912"/>
              <a:gd name="connsiteY20" fmla="*/ 700762 h 1161397"/>
              <a:gd name="connsiteX21" fmla="*/ 1178135 w 6884912"/>
              <a:gd name="connsiteY21" fmla="*/ 698631 h 1161397"/>
              <a:gd name="connsiteX22" fmla="*/ 1178301 w 6884912"/>
              <a:gd name="connsiteY22" fmla="*/ 698094 h 1161397"/>
              <a:gd name="connsiteX23" fmla="*/ 1188995 w 6884912"/>
              <a:gd name="connsiteY23" fmla="*/ 697048 h 1161397"/>
              <a:gd name="connsiteX24" fmla="*/ 1242716 w 6884912"/>
              <a:gd name="connsiteY24" fmla="*/ 698052 h 1161397"/>
              <a:gd name="connsiteX25" fmla="*/ 1299977 w 6884912"/>
              <a:gd name="connsiteY25" fmla="*/ 639196 h 1161397"/>
              <a:gd name="connsiteX26" fmla="*/ 1326190 w 6884912"/>
              <a:gd name="connsiteY26" fmla="*/ 625955 h 1161397"/>
              <a:gd name="connsiteX27" fmla="*/ 1339600 w 6884912"/>
              <a:gd name="connsiteY27" fmla="*/ 616295 h 1161397"/>
              <a:gd name="connsiteX28" fmla="*/ 1340054 w 6884912"/>
              <a:gd name="connsiteY28" fmla="*/ 614022 h 1161397"/>
              <a:gd name="connsiteX29" fmla="*/ 1391606 w 6884912"/>
              <a:gd name="connsiteY29" fmla="*/ 615229 h 1161397"/>
              <a:gd name="connsiteX30" fmla="*/ 1397565 w 6884912"/>
              <a:gd name="connsiteY30" fmla="*/ 611490 h 1161397"/>
              <a:gd name="connsiteX31" fmla="*/ 1432302 w 6884912"/>
              <a:gd name="connsiteY31" fmla="*/ 617267 h 1161397"/>
              <a:gd name="connsiteX32" fmla="*/ 1449644 w 6884912"/>
              <a:gd name="connsiteY32" fmla="*/ 617591 h 1161397"/>
              <a:gd name="connsiteX33" fmla="*/ 1455793 w 6884912"/>
              <a:gd name="connsiteY33" fmla="*/ 623174 h 1161397"/>
              <a:gd name="connsiteX34" fmla="*/ 1480758 w 6884912"/>
              <a:gd name="connsiteY34" fmla="*/ 620863 h 1161397"/>
              <a:gd name="connsiteX35" fmla="*/ 1483154 w 6884912"/>
              <a:gd name="connsiteY35" fmla="*/ 618527 h 1161397"/>
              <a:gd name="connsiteX36" fmla="*/ 1505495 w 6884912"/>
              <a:gd name="connsiteY36" fmla="*/ 624325 h 1161397"/>
              <a:gd name="connsiteX37" fmla="*/ 1526340 w 6884912"/>
              <a:gd name="connsiteY37" fmla="*/ 638496 h 1161397"/>
              <a:gd name="connsiteX38" fmla="*/ 1731986 w 6884912"/>
              <a:gd name="connsiteY38" fmla="*/ 589682 h 1161397"/>
              <a:gd name="connsiteX39" fmla="*/ 1927935 w 6884912"/>
              <a:gd name="connsiteY39" fmla="*/ 628540 h 1161397"/>
              <a:gd name="connsiteX40" fmla="*/ 2039075 w 6884912"/>
              <a:gd name="connsiteY40" fmla="*/ 599964 h 1161397"/>
              <a:gd name="connsiteX41" fmla="*/ 2066980 w 6884912"/>
              <a:gd name="connsiteY41" fmla="*/ 550413 h 1161397"/>
              <a:gd name="connsiteX42" fmla="*/ 2352236 w 6884912"/>
              <a:gd name="connsiteY42" fmla="*/ 519602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222191 w 6884912"/>
              <a:gd name="connsiteY56" fmla="*/ 307887 h 1161397"/>
              <a:gd name="connsiteX57" fmla="*/ 3227953 w 6884912"/>
              <a:gd name="connsiteY57" fmla="*/ 297650 h 1161397"/>
              <a:gd name="connsiteX58" fmla="*/ 3510042 w 6884912"/>
              <a:gd name="connsiteY58" fmla="*/ 311820 h 1161397"/>
              <a:gd name="connsiteX59" fmla="*/ 3626773 w 6884912"/>
              <a:gd name="connsiteY59" fmla="*/ 290452 h 1161397"/>
              <a:gd name="connsiteX60" fmla="*/ 3666217 w 6884912"/>
              <a:gd name="connsiteY60" fmla="*/ 273255 h 1161397"/>
              <a:gd name="connsiteX61" fmla="*/ 3732427 w 6884912"/>
              <a:gd name="connsiteY61" fmla="*/ 245039 h 1161397"/>
              <a:gd name="connsiteX62" fmla="*/ 3777022 w 6884912"/>
              <a:gd name="connsiteY62" fmla="*/ 200276 h 1161397"/>
              <a:gd name="connsiteX63" fmla="*/ 3791246 w 6884912"/>
              <a:gd name="connsiteY63" fmla="*/ 189996 h 1161397"/>
              <a:gd name="connsiteX64" fmla="*/ 3819864 w 6884912"/>
              <a:gd name="connsiteY64" fmla="*/ 194605 h 1161397"/>
              <a:gd name="connsiteX65" fmla="*/ 3830398 w 6884912"/>
              <a:gd name="connsiteY65" fmla="*/ 188383 h 1161397"/>
              <a:gd name="connsiteX66" fmla="*/ 3834360 w 6884912"/>
              <a:gd name="connsiteY66" fmla="*/ 188992 h 1161397"/>
              <a:gd name="connsiteX67" fmla="*/ 3843715 w 6884912"/>
              <a:gd name="connsiteY67" fmla="*/ 188752 h 1161397"/>
              <a:gd name="connsiteX68" fmla="*/ 3842609 w 6884912"/>
              <a:gd name="connsiteY68" fmla="*/ 197386 h 1161397"/>
              <a:gd name="connsiteX69" fmla="*/ 3853961 w 6884912"/>
              <a:gd name="connsiteY69" fmla="*/ 213380 h 1161397"/>
              <a:gd name="connsiteX70" fmla="*/ 3907640 w 6884912"/>
              <a:gd name="connsiteY70" fmla="*/ 207568 h 1161397"/>
              <a:gd name="connsiteX71" fmla="*/ 3910449 w 6884912"/>
              <a:gd name="connsiteY71" fmla="*/ 197808 h 1161397"/>
              <a:gd name="connsiteX72" fmla="*/ 3917197 w 6884912"/>
              <a:gd name="connsiteY72" fmla="*/ 196121 h 1161397"/>
              <a:gd name="connsiteX73" fmla="*/ 3922400 w 6884912"/>
              <a:gd name="connsiteY73" fmla="*/ 205056 h 1161397"/>
              <a:gd name="connsiteX74" fmla="*/ 4013061 w 6884912"/>
              <a:gd name="connsiteY74" fmla="*/ 224874 h 1161397"/>
              <a:gd name="connsiteX75" fmla="*/ 4220717 w 6884912"/>
              <a:gd name="connsiteY75" fmla="*/ 192946 h 1161397"/>
              <a:gd name="connsiteX76" fmla="*/ 4228802 w 6884912"/>
              <a:gd name="connsiteY76" fmla="*/ 201468 h 1161397"/>
              <a:gd name="connsiteX77" fmla="*/ 4289361 w 6884912"/>
              <a:gd name="connsiteY77" fmla="*/ 196642 h 1161397"/>
              <a:gd name="connsiteX78" fmla="*/ 4498913 w 6884912"/>
              <a:gd name="connsiteY78" fmla="*/ 118915 h 1161397"/>
              <a:gd name="connsiteX79" fmla="*/ 4617330 w 6884912"/>
              <a:gd name="connsiteY79" fmla="*/ 111163 h 1161397"/>
              <a:gd name="connsiteX80" fmla="*/ 4659778 w 6884912"/>
              <a:gd name="connsiteY80" fmla="*/ 118219 h 1161397"/>
              <a:gd name="connsiteX81" fmla="*/ 4730870 w 6884912"/>
              <a:gd name="connsiteY81" fmla="*/ 129432 h 1161397"/>
              <a:gd name="connsiteX82" fmla="*/ 4844073 w 6884912"/>
              <a:gd name="connsiteY82" fmla="*/ 161768 h 1161397"/>
              <a:gd name="connsiteX83" fmla="*/ 4856454 w 6884912"/>
              <a:gd name="connsiteY83" fmla="*/ 130488 h 1161397"/>
              <a:gd name="connsiteX84" fmla="*/ 4920038 w 6884912"/>
              <a:gd name="connsiteY84" fmla="*/ 140418 h 1161397"/>
              <a:gd name="connsiteX85" fmla="*/ 5016639 w 6884912"/>
              <a:gd name="connsiteY85" fmla="*/ 158905 h 1161397"/>
              <a:gd name="connsiteX86" fmla="*/ 5072009 w 6884912"/>
              <a:gd name="connsiteY86" fmla="*/ 161502 h 1161397"/>
              <a:gd name="connsiteX87" fmla="*/ 5223626 w 6884912"/>
              <a:gd name="connsiteY87" fmla="*/ 177356 h 1161397"/>
              <a:gd name="connsiteX88" fmla="*/ 5375773 w 6884912"/>
              <a:gd name="connsiteY88" fmla="*/ 199913 h 1161397"/>
              <a:gd name="connsiteX89" fmla="*/ 5467502 w 6884912"/>
              <a:gd name="connsiteY89" fmla="*/ 250963 h 1161397"/>
              <a:gd name="connsiteX90" fmla="*/ 5592395 w 6884912"/>
              <a:gd name="connsiteY90" fmla="*/ 265434 h 1161397"/>
              <a:gd name="connsiteX91" fmla="*/ 5613532 w 6884912"/>
              <a:gd name="connsiteY91" fmla="*/ 273379 h 1161397"/>
              <a:gd name="connsiteX92" fmla="*/ 5642173 w 6884912"/>
              <a:gd name="connsiteY92" fmla="*/ 266904 h 1161397"/>
              <a:gd name="connsiteX93" fmla="*/ 5756910 w 6884912"/>
              <a:gd name="connsiteY93" fmla="*/ 239211 h 1161397"/>
              <a:gd name="connsiteX94" fmla="*/ 5846667 w 6884912"/>
              <a:gd name="connsiteY94" fmla="*/ 201786 h 1161397"/>
              <a:gd name="connsiteX95" fmla="*/ 5960732 w 6884912"/>
              <a:gd name="connsiteY95" fmla="*/ 220708 h 1161397"/>
              <a:gd name="connsiteX96" fmla="*/ 6029542 w 6884912"/>
              <a:gd name="connsiteY96" fmla="*/ 210339 h 1161397"/>
              <a:gd name="connsiteX97" fmla="*/ 6141123 w 6884912"/>
              <a:gd name="connsiteY97" fmla="*/ 159923 h 1161397"/>
              <a:gd name="connsiteX98" fmla="*/ 6290640 w 6884912"/>
              <a:gd name="connsiteY98" fmla="*/ 167441 h 1161397"/>
              <a:gd name="connsiteX99" fmla="*/ 6322806 w 6884912"/>
              <a:gd name="connsiteY99" fmla="*/ 213293 h 1161397"/>
              <a:gd name="connsiteX100" fmla="*/ 6380420 w 6884912"/>
              <a:gd name="connsiteY100" fmla="*/ 173195 h 1161397"/>
              <a:gd name="connsiteX101" fmla="*/ 6507891 w 6884912"/>
              <a:gd name="connsiteY101" fmla="*/ 118474 h 1161397"/>
              <a:gd name="connsiteX102" fmla="*/ 6571807 w 6884912"/>
              <a:gd name="connsiteY102" fmla="*/ 98636 h 1161397"/>
              <a:gd name="connsiteX103" fmla="*/ 6671880 w 6884912"/>
              <a:gd name="connsiteY103" fmla="*/ 82931 h 1161397"/>
              <a:gd name="connsiteX104" fmla="*/ 6702266 w 6884912"/>
              <a:gd name="connsiteY104" fmla="*/ 75470 h 1161397"/>
              <a:gd name="connsiteX105" fmla="*/ 6845802 w 6884912"/>
              <a:gd name="connsiteY105" fmla="*/ 24496 h 1161397"/>
              <a:gd name="connsiteX106" fmla="*/ 6884912 w 6884912"/>
              <a:gd name="connsiteY10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67875 w 6884912"/>
              <a:gd name="connsiteY7" fmla="*/ 1051976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213420 w 6884912"/>
              <a:gd name="connsiteY6" fmla="*/ 1056868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242716 w 6884912"/>
              <a:gd name="connsiteY20" fmla="*/ 698052 h 1161397"/>
              <a:gd name="connsiteX21" fmla="*/ 1299977 w 6884912"/>
              <a:gd name="connsiteY21" fmla="*/ 639196 h 1161397"/>
              <a:gd name="connsiteX22" fmla="*/ 1326190 w 6884912"/>
              <a:gd name="connsiteY22" fmla="*/ 625955 h 1161397"/>
              <a:gd name="connsiteX23" fmla="*/ 1339600 w 6884912"/>
              <a:gd name="connsiteY23" fmla="*/ 616295 h 1161397"/>
              <a:gd name="connsiteX24" fmla="*/ 1340054 w 6884912"/>
              <a:gd name="connsiteY24" fmla="*/ 614022 h 1161397"/>
              <a:gd name="connsiteX25" fmla="*/ 1391606 w 6884912"/>
              <a:gd name="connsiteY25" fmla="*/ 615229 h 1161397"/>
              <a:gd name="connsiteX26" fmla="*/ 1397565 w 6884912"/>
              <a:gd name="connsiteY26" fmla="*/ 611490 h 1161397"/>
              <a:gd name="connsiteX27" fmla="*/ 1432302 w 6884912"/>
              <a:gd name="connsiteY27" fmla="*/ 617267 h 1161397"/>
              <a:gd name="connsiteX28" fmla="*/ 1449644 w 6884912"/>
              <a:gd name="connsiteY28" fmla="*/ 617591 h 1161397"/>
              <a:gd name="connsiteX29" fmla="*/ 1455793 w 6884912"/>
              <a:gd name="connsiteY29" fmla="*/ 623174 h 1161397"/>
              <a:gd name="connsiteX30" fmla="*/ 1480758 w 6884912"/>
              <a:gd name="connsiteY30" fmla="*/ 620863 h 1161397"/>
              <a:gd name="connsiteX31" fmla="*/ 1483154 w 6884912"/>
              <a:gd name="connsiteY31" fmla="*/ 618527 h 1161397"/>
              <a:gd name="connsiteX32" fmla="*/ 1505495 w 6884912"/>
              <a:gd name="connsiteY32" fmla="*/ 624325 h 1161397"/>
              <a:gd name="connsiteX33" fmla="*/ 1526340 w 6884912"/>
              <a:gd name="connsiteY33" fmla="*/ 638496 h 1161397"/>
              <a:gd name="connsiteX34" fmla="*/ 1731986 w 6884912"/>
              <a:gd name="connsiteY34" fmla="*/ 589682 h 1161397"/>
              <a:gd name="connsiteX35" fmla="*/ 1927935 w 6884912"/>
              <a:gd name="connsiteY35" fmla="*/ 628540 h 1161397"/>
              <a:gd name="connsiteX36" fmla="*/ 2039075 w 6884912"/>
              <a:gd name="connsiteY36" fmla="*/ 599964 h 1161397"/>
              <a:gd name="connsiteX37" fmla="*/ 2066980 w 6884912"/>
              <a:gd name="connsiteY37" fmla="*/ 550413 h 1161397"/>
              <a:gd name="connsiteX38" fmla="*/ 2352236 w 6884912"/>
              <a:gd name="connsiteY38" fmla="*/ 519602 h 1161397"/>
              <a:gd name="connsiteX39" fmla="*/ 2420791 w 6884912"/>
              <a:gd name="connsiteY39" fmla="*/ 492826 h 1161397"/>
              <a:gd name="connsiteX40" fmla="*/ 2489932 w 6884912"/>
              <a:gd name="connsiteY40" fmla="*/ 507864 h 1161397"/>
              <a:gd name="connsiteX41" fmla="*/ 2512917 w 6884912"/>
              <a:gd name="connsiteY41" fmla="*/ 489127 h 1161397"/>
              <a:gd name="connsiteX42" fmla="*/ 2516783 w 6884912"/>
              <a:gd name="connsiteY42" fmla="*/ 485473 h 1161397"/>
              <a:gd name="connsiteX43" fmla="*/ 2534360 w 6884912"/>
              <a:gd name="connsiteY43" fmla="*/ 480064 h 1161397"/>
              <a:gd name="connsiteX44" fmla="*/ 2536691 w 6884912"/>
              <a:gd name="connsiteY44" fmla="*/ 467018 h 1161397"/>
              <a:gd name="connsiteX45" fmla="*/ 2561265 w 6884912"/>
              <a:gd name="connsiteY45" fmla="*/ 450623 h 1161397"/>
              <a:gd name="connsiteX46" fmla="*/ 2594349 w 6884912"/>
              <a:gd name="connsiteY46" fmla="*/ 443884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222191 w 6884912"/>
              <a:gd name="connsiteY52" fmla="*/ 307887 h 1161397"/>
              <a:gd name="connsiteX53" fmla="*/ 3227953 w 6884912"/>
              <a:gd name="connsiteY53" fmla="*/ 297650 h 1161397"/>
              <a:gd name="connsiteX54" fmla="*/ 3510042 w 6884912"/>
              <a:gd name="connsiteY54" fmla="*/ 311820 h 1161397"/>
              <a:gd name="connsiteX55" fmla="*/ 3626773 w 6884912"/>
              <a:gd name="connsiteY55" fmla="*/ 290452 h 1161397"/>
              <a:gd name="connsiteX56" fmla="*/ 3666217 w 6884912"/>
              <a:gd name="connsiteY56" fmla="*/ 273255 h 1161397"/>
              <a:gd name="connsiteX57" fmla="*/ 3732427 w 6884912"/>
              <a:gd name="connsiteY57" fmla="*/ 245039 h 1161397"/>
              <a:gd name="connsiteX58" fmla="*/ 3777022 w 6884912"/>
              <a:gd name="connsiteY58" fmla="*/ 200276 h 1161397"/>
              <a:gd name="connsiteX59" fmla="*/ 3791246 w 6884912"/>
              <a:gd name="connsiteY59" fmla="*/ 189996 h 1161397"/>
              <a:gd name="connsiteX60" fmla="*/ 3819864 w 6884912"/>
              <a:gd name="connsiteY60" fmla="*/ 194605 h 1161397"/>
              <a:gd name="connsiteX61" fmla="*/ 3830398 w 6884912"/>
              <a:gd name="connsiteY61" fmla="*/ 188383 h 1161397"/>
              <a:gd name="connsiteX62" fmla="*/ 3834360 w 6884912"/>
              <a:gd name="connsiteY62" fmla="*/ 188992 h 1161397"/>
              <a:gd name="connsiteX63" fmla="*/ 3843715 w 6884912"/>
              <a:gd name="connsiteY63" fmla="*/ 188752 h 1161397"/>
              <a:gd name="connsiteX64" fmla="*/ 3842609 w 6884912"/>
              <a:gd name="connsiteY64" fmla="*/ 197386 h 1161397"/>
              <a:gd name="connsiteX65" fmla="*/ 3853961 w 6884912"/>
              <a:gd name="connsiteY65" fmla="*/ 213380 h 1161397"/>
              <a:gd name="connsiteX66" fmla="*/ 3907640 w 6884912"/>
              <a:gd name="connsiteY66" fmla="*/ 207568 h 1161397"/>
              <a:gd name="connsiteX67" fmla="*/ 3910449 w 6884912"/>
              <a:gd name="connsiteY67" fmla="*/ 197808 h 1161397"/>
              <a:gd name="connsiteX68" fmla="*/ 3917197 w 6884912"/>
              <a:gd name="connsiteY68" fmla="*/ 196121 h 1161397"/>
              <a:gd name="connsiteX69" fmla="*/ 3922400 w 6884912"/>
              <a:gd name="connsiteY69" fmla="*/ 205056 h 1161397"/>
              <a:gd name="connsiteX70" fmla="*/ 4013061 w 6884912"/>
              <a:gd name="connsiteY70" fmla="*/ 224874 h 1161397"/>
              <a:gd name="connsiteX71" fmla="*/ 4220717 w 6884912"/>
              <a:gd name="connsiteY71" fmla="*/ 192946 h 1161397"/>
              <a:gd name="connsiteX72" fmla="*/ 4228802 w 6884912"/>
              <a:gd name="connsiteY72" fmla="*/ 201468 h 1161397"/>
              <a:gd name="connsiteX73" fmla="*/ 4289361 w 6884912"/>
              <a:gd name="connsiteY73" fmla="*/ 196642 h 1161397"/>
              <a:gd name="connsiteX74" fmla="*/ 4498913 w 6884912"/>
              <a:gd name="connsiteY74" fmla="*/ 118915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844073 w 6884912"/>
              <a:gd name="connsiteY78" fmla="*/ 161768 h 1161397"/>
              <a:gd name="connsiteX79" fmla="*/ 4856454 w 6884912"/>
              <a:gd name="connsiteY79" fmla="*/ 130488 h 1161397"/>
              <a:gd name="connsiteX80" fmla="*/ 4920038 w 6884912"/>
              <a:gd name="connsiteY80" fmla="*/ 140418 h 1161397"/>
              <a:gd name="connsiteX81" fmla="*/ 5016639 w 6884912"/>
              <a:gd name="connsiteY81" fmla="*/ 158905 h 1161397"/>
              <a:gd name="connsiteX82" fmla="*/ 5072009 w 6884912"/>
              <a:gd name="connsiteY82" fmla="*/ 161502 h 1161397"/>
              <a:gd name="connsiteX83" fmla="*/ 5223626 w 6884912"/>
              <a:gd name="connsiteY83" fmla="*/ 177356 h 1161397"/>
              <a:gd name="connsiteX84" fmla="*/ 5375773 w 6884912"/>
              <a:gd name="connsiteY84" fmla="*/ 199913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141123 w 6884912"/>
              <a:gd name="connsiteY93" fmla="*/ 159923 h 1161397"/>
              <a:gd name="connsiteX94" fmla="*/ 6290640 w 6884912"/>
              <a:gd name="connsiteY94" fmla="*/ 167441 h 1161397"/>
              <a:gd name="connsiteX95" fmla="*/ 6322806 w 6884912"/>
              <a:gd name="connsiteY95" fmla="*/ 213293 h 1161397"/>
              <a:gd name="connsiteX96" fmla="*/ 6380420 w 6884912"/>
              <a:gd name="connsiteY96" fmla="*/ 173195 h 1161397"/>
              <a:gd name="connsiteX97" fmla="*/ 6507891 w 6884912"/>
              <a:gd name="connsiteY97" fmla="*/ 118474 h 1161397"/>
              <a:gd name="connsiteX98" fmla="*/ 6571807 w 6884912"/>
              <a:gd name="connsiteY98" fmla="*/ 98636 h 1161397"/>
              <a:gd name="connsiteX99" fmla="*/ 6671880 w 6884912"/>
              <a:gd name="connsiteY99" fmla="*/ 82931 h 1161397"/>
              <a:gd name="connsiteX100" fmla="*/ 6702266 w 6884912"/>
              <a:gd name="connsiteY100" fmla="*/ 75470 h 1161397"/>
              <a:gd name="connsiteX101" fmla="*/ 6845802 w 6884912"/>
              <a:gd name="connsiteY101" fmla="*/ 24496 h 1161397"/>
              <a:gd name="connsiteX102" fmla="*/ 6884912 w 6884912"/>
              <a:gd name="connsiteY10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66947 w 6884912"/>
              <a:gd name="connsiteY16" fmla="*/ 700762 h 1161397"/>
              <a:gd name="connsiteX17" fmla="*/ 1178135 w 6884912"/>
              <a:gd name="connsiteY17" fmla="*/ 698631 h 1161397"/>
              <a:gd name="connsiteX18" fmla="*/ 1178301 w 6884912"/>
              <a:gd name="connsiteY18" fmla="*/ 698094 h 1161397"/>
              <a:gd name="connsiteX19" fmla="*/ 1242716 w 6884912"/>
              <a:gd name="connsiteY19" fmla="*/ 698052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40054 w 6884912"/>
              <a:gd name="connsiteY23" fmla="*/ 614022 h 1161397"/>
              <a:gd name="connsiteX24" fmla="*/ 1391606 w 6884912"/>
              <a:gd name="connsiteY24" fmla="*/ 615229 h 1161397"/>
              <a:gd name="connsiteX25" fmla="*/ 1397565 w 6884912"/>
              <a:gd name="connsiteY25" fmla="*/ 611490 h 1161397"/>
              <a:gd name="connsiteX26" fmla="*/ 1432302 w 6884912"/>
              <a:gd name="connsiteY26" fmla="*/ 617267 h 1161397"/>
              <a:gd name="connsiteX27" fmla="*/ 1449644 w 6884912"/>
              <a:gd name="connsiteY27" fmla="*/ 617591 h 1161397"/>
              <a:gd name="connsiteX28" fmla="*/ 1455793 w 6884912"/>
              <a:gd name="connsiteY28" fmla="*/ 623174 h 1161397"/>
              <a:gd name="connsiteX29" fmla="*/ 1480758 w 6884912"/>
              <a:gd name="connsiteY29" fmla="*/ 620863 h 1161397"/>
              <a:gd name="connsiteX30" fmla="*/ 1483154 w 6884912"/>
              <a:gd name="connsiteY30" fmla="*/ 618527 h 1161397"/>
              <a:gd name="connsiteX31" fmla="*/ 1505495 w 6884912"/>
              <a:gd name="connsiteY31" fmla="*/ 624325 h 1161397"/>
              <a:gd name="connsiteX32" fmla="*/ 1526340 w 6884912"/>
              <a:gd name="connsiteY32" fmla="*/ 638496 h 1161397"/>
              <a:gd name="connsiteX33" fmla="*/ 1731986 w 6884912"/>
              <a:gd name="connsiteY33" fmla="*/ 589682 h 1161397"/>
              <a:gd name="connsiteX34" fmla="*/ 1927935 w 6884912"/>
              <a:gd name="connsiteY34" fmla="*/ 628540 h 1161397"/>
              <a:gd name="connsiteX35" fmla="*/ 2039075 w 6884912"/>
              <a:gd name="connsiteY35" fmla="*/ 599964 h 1161397"/>
              <a:gd name="connsiteX36" fmla="*/ 2066980 w 6884912"/>
              <a:gd name="connsiteY36" fmla="*/ 550413 h 1161397"/>
              <a:gd name="connsiteX37" fmla="*/ 2352236 w 6884912"/>
              <a:gd name="connsiteY37" fmla="*/ 519602 h 1161397"/>
              <a:gd name="connsiteX38" fmla="*/ 2420791 w 6884912"/>
              <a:gd name="connsiteY38" fmla="*/ 492826 h 1161397"/>
              <a:gd name="connsiteX39" fmla="*/ 2489932 w 6884912"/>
              <a:gd name="connsiteY39" fmla="*/ 507864 h 1161397"/>
              <a:gd name="connsiteX40" fmla="*/ 2512917 w 6884912"/>
              <a:gd name="connsiteY40" fmla="*/ 489127 h 1161397"/>
              <a:gd name="connsiteX41" fmla="*/ 2516783 w 6884912"/>
              <a:gd name="connsiteY41" fmla="*/ 485473 h 1161397"/>
              <a:gd name="connsiteX42" fmla="*/ 2534360 w 6884912"/>
              <a:gd name="connsiteY42" fmla="*/ 480064 h 1161397"/>
              <a:gd name="connsiteX43" fmla="*/ 2536691 w 6884912"/>
              <a:gd name="connsiteY43" fmla="*/ 467018 h 1161397"/>
              <a:gd name="connsiteX44" fmla="*/ 2561265 w 6884912"/>
              <a:gd name="connsiteY44" fmla="*/ 450623 h 1161397"/>
              <a:gd name="connsiteX45" fmla="*/ 2594349 w 6884912"/>
              <a:gd name="connsiteY45" fmla="*/ 443884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222191 w 6884912"/>
              <a:gd name="connsiteY51" fmla="*/ 307887 h 1161397"/>
              <a:gd name="connsiteX52" fmla="*/ 3227953 w 6884912"/>
              <a:gd name="connsiteY52" fmla="*/ 297650 h 1161397"/>
              <a:gd name="connsiteX53" fmla="*/ 3510042 w 6884912"/>
              <a:gd name="connsiteY53" fmla="*/ 311820 h 1161397"/>
              <a:gd name="connsiteX54" fmla="*/ 3626773 w 6884912"/>
              <a:gd name="connsiteY54" fmla="*/ 290452 h 1161397"/>
              <a:gd name="connsiteX55" fmla="*/ 3666217 w 6884912"/>
              <a:gd name="connsiteY55" fmla="*/ 273255 h 1161397"/>
              <a:gd name="connsiteX56" fmla="*/ 3732427 w 6884912"/>
              <a:gd name="connsiteY56" fmla="*/ 245039 h 1161397"/>
              <a:gd name="connsiteX57" fmla="*/ 3777022 w 6884912"/>
              <a:gd name="connsiteY57" fmla="*/ 200276 h 1161397"/>
              <a:gd name="connsiteX58" fmla="*/ 3791246 w 6884912"/>
              <a:gd name="connsiteY58" fmla="*/ 189996 h 1161397"/>
              <a:gd name="connsiteX59" fmla="*/ 3819864 w 6884912"/>
              <a:gd name="connsiteY59" fmla="*/ 194605 h 1161397"/>
              <a:gd name="connsiteX60" fmla="*/ 3830398 w 6884912"/>
              <a:gd name="connsiteY60" fmla="*/ 188383 h 1161397"/>
              <a:gd name="connsiteX61" fmla="*/ 3834360 w 6884912"/>
              <a:gd name="connsiteY61" fmla="*/ 188992 h 1161397"/>
              <a:gd name="connsiteX62" fmla="*/ 3843715 w 6884912"/>
              <a:gd name="connsiteY62" fmla="*/ 188752 h 1161397"/>
              <a:gd name="connsiteX63" fmla="*/ 3842609 w 6884912"/>
              <a:gd name="connsiteY63" fmla="*/ 197386 h 1161397"/>
              <a:gd name="connsiteX64" fmla="*/ 3853961 w 6884912"/>
              <a:gd name="connsiteY64" fmla="*/ 213380 h 1161397"/>
              <a:gd name="connsiteX65" fmla="*/ 3907640 w 6884912"/>
              <a:gd name="connsiteY65" fmla="*/ 207568 h 1161397"/>
              <a:gd name="connsiteX66" fmla="*/ 3910449 w 6884912"/>
              <a:gd name="connsiteY66" fmla="*/ 197808 h 1161397"/>
              <a:gd name="connsiteX67" fmla="*/ 3917197 w 6884912"/>
              <a:gd name="connsiteY67" fmla="*/ 196121 h 1161397"/>
              <a:gd name="connsiteX68" fmla="*/ 3922400 w 6884912"/>
              <a:gd name="connsiteY68" fmla="*/ 205056 h 1161397"/>
              <a:gd name="connsiteX69" fmla="*/ 4013061 w 6884912"/>
              <a:gd name="connsiteY69" fmla="*/ 224874 h 1161397"/>
              <a:gd name="connsiteX70" fmla="*/ 4220717 w 6884912"/>
              <a:gd name="connsiteY70" fmla="*/ 192946 h 1161397"/>
              <a:gd name="connsiteX71" fmla="*/ 4228802 w 6884912"/>
              <a:gd name="connsiteY71" fmla="*/ 201468 h 1161397"/>
              <a:gd name="connsiteX72" fmla="*/ 4289361 w 6884912"/>
              <a:gd name="connsiteY72" fmla="*/ 196642 h 1161397"/>
              <a:gd name="connsiteX73" fmla="*/ 4498913 w 6884912"/>
              <a:gd name="connsiteY73" fmla="*/ 118915 h 1161397"/>
              <a:gd name="connsiteX74" fmla="*/ 4617330 w 6884912"/>
              <a:gd name="connsiteY74" fmla="*/ 111163 h 1161397"/>
              <a:gd name="connsiteX75" fmla="*/ 4659778 w 6884912"/>
              <a:gd name="connsiteY75" fmla="*/ 118219 h 1161397"/>
              <a:gd name="connsiteX76" fmla="*/ 4730870 w 6884912"/>
              <a:gd name="connsiteY76" fmla="*/ 129432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375773 w 6884912"/>
              <a:gd name="connsiteY83" fmla="*/ 199913 h 1161397"/>
              <a:gd name="connsiteX84" fmla="*/ 5467502 w 6884912"/>
              <a:gd name="connsiteY84" fmla="*/ 250963 h 1161397"/>
              <a:gd name="connsiteX85" fmla="*/ 5592395 w 6884912"/>
              <a:gd name="connsiteY85" fmla="*/ 265434 h 1161397"/>
              <a:gd name="connsiteX86" fmla="*/ 5613532 w 6884912"/>
              <a:gd name="connsiteY86" fmla="*/ 273379 h 1161397"/>
              <a:gd name="connsiteX87" fmla="*/ 5642173 w 6884912"/>
              <a:gd name="connsiteY87" fmla="*/ 266904 h 1161397"/>
              <a:gd name="connsiteX88" fmla="*/ 5756910 w 6884912"/>
              <a:gd name="connsiteY88" fmla="*/ 239211 h 1161397"/>
              <a:gd name="connsiteX89" fmla="*/ 5846667 w 6884912"/>
              <a:gd name="connsiteY89" fmla="*/ 201786 h 1161397"/>
              <a:gd name="connsiteX90" fmla="*/ 5960732 w 6884912"/>
              <a:gd name="connsiteY90" fmla="*/ 220708 h 1161397"/>
              <a:gd name="connsiteX91" fmla="*/ 6029542 w 6884912"/>
              <a:gd name="connsiteY91" fmla="*/ 210339 h 1161397"/>
              <a:gd name="connsiteX92" fmla="*/ 6141123 w 6884912"/>
              <a:gd name="connsiteY92" fmla="*/ 159923 h 1161397"/>
              <a:gd name="connsiteX93" fmla="*/ 6290640 w 6884912"/>
              <a:gd name="connsiteY93" fmla="*/ 167441 h 1161397"/>
              <a:gd name="connsiteX94" fmla="*/ 6322806 w 6884912"/>
              <a:gd name="connsiteY94" fmla="*/ 213293 h 1161397"/>
              <a:gd name="connsiteX95" fmla="*/ 6380420 w 6884912"/>
              <a:gd name="connsiteY95" fmla="*/ 173195 h 1161397"/>
              <a:gd name="connsiteX96" fmla="*/ 6507891 w 6884912"/>
              <a:gd name="connsiteY96" fmla="*/ 118474 h 1161397"/>
              <a:gd name="connsiteX97" fmla="*/ 6571807 w 6884912"/>
              <a:gd name="connsiteY97" fmla="*/ 98636 h 1161397"/>
              <a:gd name="connsiteX98" fmla="*/ 6671880 w 6884912"/>
              <a:gd name="connsiteY98" fmla="*/ 82931 h 1161397"/>
              <a:gd name="connsiteX99" fmla="*/ 6702266 w 6884912"/>
              <a:gd name="connsiteY99" fmla="*/ 75470 h 1161397"/>
              <a:gd name="connsiteX100" fmla="*/ 6845802 w 6884912"/>
              <a:gd name="connsiteY100" fmla="*/ 24496 h 1161397"/>
              <a:gd name="connsiteX101" fmla="*/ 6884912 w 6884912"/>
              <a:gd name="connsiteY10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78135 w 6884912"/>
              <a:gd name="connsiteY16" fmla="*/ 698631 h 1161397"/>
              <a:gd name="connsiteX17" fmla="*/ 1178301 w 6884912"/>
              <a:gd name="connsiteY17" fmla="*/ 698094 h 1161397"/>
              <a:gd name="connsiteX18" fmla="*/ 1242716 w 6884912"/>
              <a:gd name="connsiteY18" fmla="*/ 698052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40054 w 6884912"/>
              <a:gd name="connsiteY22" fmla="*/ 614022 h 1161397"/>
              <a:gd name="connsiteX23" fmla="*/ 1391606 w 6884912"/>
              <a:gd name="connsiteY23" fmla="*/ 615229 h 1161397"/>
              <a:gd name="connsiteX24" fmla="*/ 1397565 w 6884912"/>
              <a:gd name="connsiteY24" fmla="*/ 611490 h 1161397"/>
              <a:gd name="connsiteX25" fmla="*/ 1432302 w 6884912"/>
              <a:gd name="connsiteY25" fmla="*/ 617267 h 1161397"/>
              <a:gd name="connsiteX26" fmla="*/ 1449644 w 6884912"/>
              <a:gd name="connsiteY26" fmla="*/ 617591 h 1161397"/>
              <a:gd name="connsiteX27" fmla="*/ 1455793 w 6884912"/>
              <a:gd name="connsiteY27" fmla="*/ 623174 h 1161397"/>
              <a:gd name="connsiteX28" fmla="*/ 1480758 w 6884912"/>
              <a:gd name="connsiteY28" fmla="*/ 620863 h 1161397"/>
              <a:gd name="connsiteX29" fmla="*/ 1483154 w 6884912"/>
              <a:gd name="connsiteY29" fmla="*/ 618527 h 1161397"/>
              <a:gd name="connsiteX30" fmla="*/ 1505495 w 6884912"/>
              <a:gd name="connsiteY30" fmla="*/ 624325 h 1161397"/>
              <a:gd name="connsiteX31" fmla="*/ 1526340 w 6884912"/>
              <a:gd name="connsiteY31" fmla="*/ 638496 h 1161397"/>
              <a:gd name="connsiteX32" fmla="*/ 1731986 w 6884912"/>
              <a:gd name="connsiteY32" fmla="*/ 589682 h 1161397"/>
              <a:gd name="connsiteX33" fmla="*/ 1927935 w 6884912"/>
              <a:gd name="connsiteY33" fmla="*/ 628540 h 1161397"/>
              <a:gd name="connsiteX34" fmla="*/ 2039075 w 6884912"/>
              <a:gd name="connsiteY34" fmla="*/ 599964 h 1161397"/>
              <a:gd name="connsiteX35" fmla="*/ 2066980 w 6884912"/>
              <a:gd name="connsiteY35" fmla="*/ 550413 h 1161397"/>
              <a:gd name="connsiteX36" fmla="*/ 2352236 w 6884912"/>
              <a:gd name="connsiteY36" fmla="*/ 519602 h 1161397"/>
              <a:gd name="connsiteX37" fmla="*/ 2420791 w 6884912"/>
              <a:gd name="connsiteY37" fmla="*/ 492826 h 1161397"/>
              <a:gd name="connsiteX38" fmla="*/ 2489932 w 6884912"/>
              <a:gd name="connsiteY38" fmla="*/ 507864 h 1161397"/>
              <a:gd name="connsiteX39" fmla="*/ 2512917 w 6884912"/>
              <a:gd name="connsiteY39" fmla="*/ 489127 h 1161397"/>
              <a:gd name="connsiteX40" fmla="*/ 2516783 w 6884912"/>
              <a:gd name="connsiteY40" fmla="*/ 485473 h 1161397"/>
              <a:gd name="connsiteX41" fmla="*/ 2534360 w 6884912"/>
              <a:gd name="connsiteY41" fmla="*/ 480064 h 1161397"/>
              <a:gd name="connsiteX42" fmla="*/ 2536691 w 6884912"/>
              <a:gd name="connsiteY42" fmla="*/ 467018 h 1161397"/>
              <a:gd name="connsiteX43" fmla="*/ 2561265 w 6884912"/>
              <a:gd name="connsiteY43" fmla="*/ 450623 h 1161397"/>
              <a:gd name="connsiteX44" fmla="*/ 2594349 w 6884912"/>
              <a:gd name="connsiteY44" fmla="*/ 443884 h 1161397"/>
              <a:gd name="connsiteX45" fmla="*/ 2754324 w 6884912"/>
              <a:gd name="connsiteY45" fmla="*/ 424766 h 1161397"/>
              <a:gd name="connsiteX46" fmla="*/ 2848470 w 6884912"/>
              <a:gd name="connsiteY46" fmla="*/ 405966 h 1161397"/>
              <a:gd name="connsiteX47" fmla="*/ 2881772 w 6884912"/>
              <a:gd name="connsiteY47" fmla="*/ 387260 h 1161397"/>
              <a:gd name="connsiteX48" fmla="*/ 2929932 w 6884912"/>
              <a:gd name="connsiteY48" fmla="*/ 368912 h 1161397"/>
              <a:gd name="connsiteX49" fmla="*/ 3013020 w 6884912"/>
              <a:gd name="connsiteY49" fmla="*/ 327578 h 1161397"/>
              <a:gd name="connsiteX50" fmla="*/ 3222191 w 6884912"/>
              <a:gd name="connsiteY50" fmla="*/ 307887 h 1161397"/>
              <a:gd name="connsiteX51" fmla="*/ 3227953 w 6884912"/>
              <a:gd name="connsiteY51" fmla="*/ 297650 h 1161397"/>
              <a:gd name="connsiteX52" fmla="*/ 3510042 w 6884912"/>
              <a:gd name="connsiteY52" fmla="*/ 311820 h 1161397"/>
              <a:gd name="connsiteX53" fmla="*/ 3626773 w 6884912"/>
              <a:gd name="connsiteY53" fmla="*/ 290452 h 1161397"/>
              <a:gd name="connsiteX54" fmla="*/ 3666217 w 6884912"/>
              <a:gd name="connsiteY54" fmla="*/ 273255 h 1161397"/>
              <a:gd name="connsiteX55" fmla="*/ 3732427 w 6884912"/>
              <a:gd name="connsiteY55" fmla="*/ 245039 h 1161397"/>
              <a:gd name="connsiteX56" fmla="*/ 3777022 w 6884912"/>
              <a:gd name="connsiteY56" fmla="*/ 200276 h 1161397"/>
              <a:gd name="connsiteX57" fmla="*/ 3791246 w 6884912"/>
              <a:gd name="connsiteY57" fmla="*/ 189996 h 1161397"/>
              <a:gd name="connsiteX58" fmla="*/ 3819864 w 6884912"/>
              <a:gd name="connsiteY58" fmla="*/ 194605 h 1161397"/>
              <a:gd name="connsiteX59" fmla="*/ 3830398 w 6884912"/>
              <a:gd name="connsiteY59" fmla="*/ 188383 h 1161397"/>
              <a:gd name="connsiteX60" fmla="*/ 3834360 w 6884912"/>
              <a:gd name="connsiteY60" fmla="*/ 188992 h 1161397"/>
              <a:gd name="connsiteX61" fmla="*/ 3843715 w 6884912"/>
              <a:gd name="connsiteY61" fmla="*/ 188752 h 1161397"/>
              <a:gd name="connsiteX62" fmla="*/ 3842609 w 6884912"/>
              <a:gd name="connsiteY62" fmla="*/ 197386 h 1161397"/>
              <a:gd name="connsiteX63" fmla="*/ 3853961 w 6884912"/>
              <a:gd name="connsiteY63" fmla="*/ 213380 h 1161397"/>
              <a:gd name="connsiteX64" fmla="*/ 3907640 w 6884912"/>
              <a:gd name="connsiteY64" fmla="*/ 207568 h 1161397"/>
              <a:gd name="connsiteX65" fmla="*/ 3910449 w 6884912"/>
              <a:gd name="connsiteY65" fmla="*/ 197808 h 1161397"/>
              <a:gd name="connsiteX66" fmla="*/ 3917197 w 6884912"/>
              <a:gd name="connsiteY66" fmla="*/ 196121 h 1161397"/>
              <a:gd name="connsiteX67" fmla="*/ 3922400 w 6884912"/>
              <a:gd name="connsiteY67" fmla="*/ 205056 h 1161397"/>
              <a:gd name="connsiteX68" fmla="*/ 4013061 w 6884912"/>
              <a:gd name="connsiteY68" fmla="*/ 224874 h 1161397"/>
              <a:gd name="connsiteX69" fmla="*/ 4220717 w 6884912"/>
              <a:gd name="connsiteY69" fmla="*/ 192946 h 1161397"/>
              <a:gd name="connsiteX70" fmla="*/ 4228802 w 6884912"/>
              <a:gd name="connsiteY70" fmla="*/ 201468 h 1161397"/>
              <a:gd name="connsiteX71" fmla="*/ 4289361 w 6884912"/>
              <a:gd name="connsiteY71" fmla="*/ 196642 h 1161397"/>
              <a:gd name="connsiteX72" fmla="*/ 4498913 w 6884912"/>
              <a:gd name="connsiteY72" fmla="*/ 118915 h 1161397"/>
              <a:gd name="connsiteX73" fmla="*/ 4617330 w 6884912"/>
              <a:gd name="connsiteY73" fmla="*/ 111163 h 1161397"/>
              <a:gd name="connsiteX74" fmla="*/ 4659778 w 6884912"/>
              <a:gd name="connsiteY74" fmla="*/ 118219 h 1161397"/>
              <a:gd name="connsiteX75" fmla="*/ 4730870 w 6884912"/>
              <a:gd name="connsiteY75" fmla="*/ 129432 h 1161397"/>
              <a:gd name="connsiteX76" fmla="*/ 4844073 w 6884912"/>
              <a:gd name="connsiteY76" fmla="*/ 161768 h 1161397"/>
              <a:gd name="connsiteX77" fmla="*/ 4856454 w 6884912"/>
              <a:gd name="connsiteY77" fmla="*/ 130488 h 1161397"/>
              <a:gd name="connsiteX78" fmla="*/ 4920038 w 6884912"/>
              <a:gd name="connsiteY78" fmla="*/ 140418 h 1161397"/>
              <a:gd name="connsiteX79" fmla="*/ 5016639 w 6884912"/>
              <a:gd name="connsiteY79" fmla="*/ 158905 h 1161397"/>
              <a:gd name="connsiteX80" fmla="*/ 5072009 w 6884912"/>
              <a:gd name="connsiteY80" fmla="*/ 161502 h 1161397"/>
              <a:gd name="connsiteX81" fmla="*/ 5223626 w 6884912"/>
              <a:gd name="connsiteY81" fmla="*/ 177356 h 1161397"/>
              <a:gd name="connsiteX82" fmla="*/ 5375773 w 6884912"/>
              <a:gd name="connsiteY82" fmla="*/ 199913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5960732 w 6884912"/>
              <a:gd name="connsiteY89" fmla="*/ 220708 h 1161397"/>
              <a:gd name="connsiteX90" fmla="*/ 6029542 w 6884912"/>
              <a:gd name="connsiteY90" fmla="*/ 210339 h 1161397"/>
              <a:gd name="connsiteX91" fmla="*/ 6141123 w 6884912"/>
              <a:gd name="connsiteY91" fmla="*/ 159923 h 1161397"/>
              <a:gd name="connsiteX92" fmla="*/ 6290640 w 6884912"/>
              <a:gd name="connsiteY92" fmla="*/ 167441 h 1161397"/>
              <a:gd name="connsiteX93" fmla="*/ 6322806 w 6884912"/>
              <a:gd name="connsiteY93" fmla="*/ 213293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178301 w 6884912"/>
              <a:gd name="connsiteY16" fmla="*/ 698094 h 1161397"/>
              <a:gd name="connsiteX17" fmla="*/ 1242716 w 6884912"/>
              <a:gd name="connsiteY17" fmla="*/ 698052 h 1161397"/>
              <a:gd name="connsiteX18" fmla="*/ 1299977 w 6884912"/>
              <a:gd name="connsiteY18" fmla="*/ 639196 h 1161397"/>
              <a:gd name="connsiteX19" fmla="*/ 1326190 w 6884912"/>
              <a:gd name="connsiteY19" fmla="*/ 625955 h 1161397"/>
              <a:gd name="connsiteX20" fmla="*/ 1339600 w 6884912"/>
              <a:gd name="connsiteY20" fmla="*/ 616295 h 1161397"/>
              <a:gd name="connsiteX21" fmla="*/ 1340054 w 6884912"/>
              <a:gd name="connsiteY21" fmla="*/ 614022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26340 w 6884912"/>
              <a:gd name="connsiteY30" fmla="*/ 638496 h 1161397"/>
              <a:gd name="connsiteX31" fmla="*/ 1731986 w 6884912"/>
              <a:gd name="connsiteY31" fmla="*/ 589682 h 1161397"/>
              <a:gd name="connsiteX32" fmla="*/ 1927935 w 6884912"/>
              <a:gd name="connsiteY32" fmla="*/ 628540 h 1161397"/>
              <a:gd name="connsiteX33" fmla="*/ 2039075 w 6884912"/>
              <a:gd name="connsiteY33" fmla="*/ 599964 h 1161397"/>
              <a:gd name="connsiteX34" fmla="*/ 2066980 w 6884912"/>
              <a:gd name="connsiteY34" fmla="*/ 550413 h 1161397"/>
              <a:gd name="connsiteX35" fmla="*/ 2352236 w 6884912"/>
              <a:gd name="connsiteY35" fmla="*/ 519602 h 1161397"/>
              <a:gd name="connsiteX36" fmla="*/ 2420791 w 6884912"/>
              <a:gd name="connsiteY36" fmla="*/ 492826 h 1161397"/>
              <a:gd name="connsiteX37" fmla="*/ 2489932 w 6884912"/>
              <a:gd name="connsiteY37" fmla="*/ 507864 h 1161397"/>
              <a:gd name="connsiteX38" fmla="*/ 2512917 w 6884912"/>
              <a:gd name="connsiteY38" fmla="*/ 489127 h 1161397"/>
              <a:gd name="connsiteX39" fmla="*/ 2516783 w 6884912"/>
              <a:gd name="connsiteY39" fmla="*/ 485473 h 1161397"/>
              <a:gd name="connsiteX40" fmla="*/ 2534360 w 6884912"/>
              <a:gd name="connsiteY40" fmla="*/ 480064 h 1161397"/>
              <a:gd name="connsiteX41" fmla="*/ 2536691 w 6884912"/>
              <a:gd name="connsiteY41" fmla="*/ 467018 h 1161397"/>
              <a:gd name="connsiteX42" fmla="*/ 2561265 w 6884912"/>
              <a:gd name="connsiteY42" fmla="*/ 450623 h 1161397"/>
              <a:gd name="connsiteX43" fmla="*/ 2594349 w 6884912"/>
              <a:gd name="connsiteY43" fmla="*/ 443884 h 1161397"/>
              <a:gd name="connsiteX44" fmla="*/ 2754324 w 6884912"/>
              <a:gd name="connsiteY44" fmla="*/ 424766 h 1161397"/>
              <a:gd name="connsiteX45" fmla="*/ 2848470 w 6884912"/>
              <a:gd name="connsiteY45" fmla="*/ 405966 h 1161397"/>
              <a:gd name="connsiteX46" fmla="*/ 2881772 w 6884912"/>
              <a:gd name="connsiteY46" fmla="*/ 387260 h 1161397"/>
              <a:gd name="connsiteX47" fmla="*/ 2929932 w 6884912"/>
              <a:gd name="connsiteY47" fmla="*/ 368912 h 1161397"/>
              <a:gd name="connsiteX48" fmla="*/ 3013020 w 6884912"/>
              <a:gd name="connsiteY48" fmla="*/ 327578 h 1161397"/>
              <a:gd name="connsiteX49" fmla="*/ 3222191 w 6884912"/>
              <a:gd name="connsiteY49" fmla="*/ 307887 h 1161397"/>
              <a:gd name="connsiteX50" fmla="*/ 3227953 w 6884912"/>
              <a:gd name="connsiteY50" fmla="*/ 297650 h 1161397"/>
              <a:gd name="connsiteX51" fmla="*/ 3510042 w 6884912"/>
              <a:gd name="connsiteY51" fmla="*/ 311820 h 1161397"/>
              <a:gd name="connsiteX52" fmla="*/ 3626773 w 6884912"/>
              <a:gd name="connsiteY52" fmla="*/ 290452 h 1161397"/>
              <a:gd name="connsiteX53" fmla="*/ 3666217 w 6884912"/>
              <a:gd name="connsiteY53" fmla="*/ 273255 h 1161397"/>
              <a:gd name="connsiteX54" fmla="*/ 3732427 w 6884912"/>
              <a:gd name="connsiteY54" fmla="*/ 245039 h 1161397"/>
              <a:gd name="connsiteX55" fmla="*/ 3777022 w 6884912"/>
              <a:gd name="connsiteY55" fmla="*/ 200276 h 1161397"/>
              <a:gd name="connsiteX56" fmla="*/ 3791246 w 6884912"/>
              <a:gd name="connsiteY56" fmla="*/ 189996 h 1161397"/>
              <a:gd name="connsiteX57" fmla="*/ 3819864 w 6884912"/>
              <a:gd name="connsiteY57" fmla="*/ 194605 h 1161397"/>
              <a:gd name="connsiteX58" fmla="*/ 3830398 w 6884912"/>
              <a:gd name="connsiteY58" fmla="*/ 188383 h 1161397"/>
              <a:gd name="connsiteX59" fmla="*/ 3834360 w 6884912"/>
              <a:gd name="connsiteY59" fmla="*/ 188992 h 1161397"/>
              <a:gd name="connsiteX60" fmla="*/ 3843715 w 6884912"/>
              <a:gd name="connsiteY60" fmla="*/ 188752 h 1161397"/>
              <a:gd name="connsiteX61" fmla="*/ 3842609 w 6884912"/>
              <a:gd name="connsiteY61" fmla="*/ 197386 h 1161397"/>
              <a:gd name="connsiteX62" fmla="*/ 3853961 w 6884912"/>
              <a:gd name="connsiteY62" fmla="*/ 213380 h 1161397"/>
              <a:gd name="connsiteX63" fmla="*/ 3907640 w 6884912"/>
              <a:gd name="connsiteY63" fmla="*/ 207568 h 1161397"/>
              <a:gd name="connsiteX64" fmla="*/ 3910449 w 6884912"/>
              <a:gd name="connsiteY64" fmla="*/ 197808 h 1161397"/>
              <a:gd name="connsiteX65" fmla="*/ 3917197 w 6884912"/>
              <a:gd name="connsiteY65" fmla="*/ 196121 h 1161397"/>
              <a:gd name="connsiteX66" fmla="*/ 3922400 w 6884912"/>
              <a:gd name="connsiteY66" fmla="*/ 205056 h 1161397"/>
              <a:gd name="connsiteX67" fmla="*/ 4013061 w 6884912"/>
              <a:gd name="connsiteY67" fmla="*/ 224874 h 1161397"/>
              <a:gd name="connsiteX68" fmla="*/ 4220717 w 6884912"/>
              <a:gd name="connsiteY68" fmla="*/ 192946 h 1161397"/>
              <a:gd name="connsiteX69" fmla="*/ 4228802 w 6884912"/>
              <a:gd name="connsiteY69" fmla="*/ 201468 h 1161397"/>
              <a:gd name="connsiteX70" fmla="*/ 4289361 w 6884912"/>
              <a:gd name="connsiteY70" fmla="*/ 196642 h 1161397"/>
              <a:gd name="connsiteX71" fmla="*/ 4498913 w 6884912"/>
              <a:gd name="connsiteY71" fmla="*/ 118915 h 1161397"/>
              <a:gd name="connsiteX72" fmla="*/ 4617330 w 6884912"/>
              <a:gd name="connsiteY72" fmla="*/ 111163 h 1161397"/>
              <a:gd name="connsiteX73" fmla="*/ 4659778 w 6884912"/>
              <a:gd name="connsiteY73" fmla="*/ 118219 h 1161397"/>
              <a:gd name="connsiteX74" fmla="*/ 4730870 w 6884912"/>
              <a:gd name="connsiteY74" fmla="*/ 129432 h 1161397"/>
              <a:gd name="connsiteX75" fmla="*/ 4844073 w 6884912"/>
              <a:gd name="connsiteY75" fmla="*/ 161768 h 1161397"/>
              <a:gd name="connsiteX76" fmla="*/ 4856454 w 6884912"/>
              <a:gd name="connsiteY76" fmla="*/ 130488 h 1161397"/>
              <a:gd name="connsiteX77" fmla="*/ 4920038 w 6884912"/>
              <a:gd name="connsiteY77" fmla="*/ 140418 h 1161397"/>
              <a:gd name="connsiteX78" fmla="*/ 5016639 w 6884912"/>
              <a:gd name="connsiteY78" fmla="*/ 158905 h 1161397"/>
              <a:gd name="connsiteX79" fmla="*/ 5072009 w 6884912"/>
              <a:gd name="connsiteY79" fmla="*/ 161502 h 1161397"/>
              <a:gd name="connsiteX80" fmla="*/ 5223626 w 6884912"/>
              <a:gd name="connsiteY80" fmla="*/ 177356 h 1161397"/>
              <a:gd name="connsiteX81" fmla="*/ 5375773 w 6884912"/>
              <a:gd name="connsiteY81" fmla="*/ 199913 h 1161397"/>
              <a:gd name="connsiteX82" fmla="*/ 5467502 w 6884912"/>
              <a:gd name="connsiteY82" fmla="*/ 250963 h 1161397"/>
              <a:gd name="connsiteX83" fmla="*/ 5592395 w 6884912"/>
              <a:gd name="connsiteY83" fmla="*/ 265434 h 1161397"/>
              <a:gd name="connsiteX84" fmla="*/ 5613532 w 6884912"/>
              <a:gd name="connsiteY84" fmla="*/ 273379 h 1161397"/>
              <a:gd name="connsiteX85" fmla="*/ 5642173 w 6884912"/>
              <a:gd name="connsiteY85" fmla="*/ 266904 h 1161397"/>
              <a:gd name="connsiteX86" fmla="*/ 5756910 w 6884912"/>
              <a:gd name="connsiteY86" fmla="*/ 239211 h 1161397"/>
              <a:gd name="connsiteX87" fmla="*/ 5846667 w 6884912"/>
              <a:gd name="connsiteY87" fmla="*/ 201786 h 1161397"/>
              <a:gd name="connsiteX88" fmla="*/ 5960732 w 6884912"/>
              <a:gd name="connsiteY88" fmla="*/ 220708 h 1161397"/>
              <a:gd name="connsiteX89" fmla="*/ 6029542 w 6884912"/>
              <a:gd name="connsiteY89" fmla="*/ 210339 h 1161397"/>
              <a:gd name="connsiteX90" fmla="*/ 6141123 w 6884912"/>
              <a:gd name="connsiteY90" fmla="*/ 159923 h 1161397"/>
              <a:gd name="connsiteX91" fmla="*/ 6290640 w 6884912"/>
              <a:gd name="connsiteY91" fmla="*/ 167441 h 1161397"/>
              <a:gd name="connsiteX92" fmla="*/ 6322806 w 6884912"/>
              <a:gd name="connsiteY92" fmla="*/ 213293 h 1161397"/>
              <a:gd name="connsiteX93" fmla="*/ 6380420 w 6884912"/>
              <a:gd name="connsiteY93" fmla="*/ 173195 h 1161397"/>
              <a:gd name="connsiteX94" fmla="*/ 6507891 w 6884912"/>
              <a:gd name="connsiteY94" fmla="*/ 118474 h 1161397"/>
              <a:gd name="connsiteX95" fmla="*/ 6571807 w 6884912"/>
              <a:gd name="connsiteY95" fmla="*/ 98636 h 1161397"/>
              <a:gd name="connsiteX96" fmla="*/ 6671880 w 6884912"/>
              <a:gd name="connsiteY96" fmla="*/ 82931 h 1161397"/>
              <a:gd name="connsiteX97" fmla="*/ 6702266 w 6884912"/>
              <a:gd name="connsiteY97" fmla="*/ 75470 h 1161397"/>
              <a:gd name="connsiteX98" fmla="*/ 6845802 w 6884912"/>
              <a:gd name="connsiteY98" fmla="*/ 24496 h 1161397"/>
              <a:gd name="connsiteX99" fmla="*/ 6884912 w 6884912"/>
              <a:gd name="connsiteY9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7166 w 6884912"/>
              <a:gd name="connsiteY14" fmla="*/ 744338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884912" h="1161397">
                <a:moveTo>
                  <a:pt x="6884912" y="0"/>
                </a:moveTo>
                <a:lnTo>
                  <a:pt x="6884912" y="1161397"/>
                </a:lnTo>
                <a:lnTo>
                  <a:pt x="0" y="1161397"/>
                </a:lnTo>
                <a:lnTo>
                  <a:pt x="27135" y="1147460"/>
                </a:lnTo>
                <a:cubicBezTo>
                  <a:pt x="57431" y="1167048"/>
                  <a:pt x="61886" y="1088181"/>
                  <a:pt x="115388" y="1111320"/>
                </a:cubicBezTo>
                <a:cubicBezTo>
                  <a:pt x="146435" y="1096221"/>
                  <a:pt x="156823" y="1079485"/>
                  <a:pt x="213420" y="1056868"/>
                </a:cubicBezTo>
                <a:cubicBezTo>
                  <a:pt x="288217" y="1040787"/>
                  <a:pt x="383333" y="1044881"/>
                  <a:pt x="454970" y="1023343"/>
                </a:cubicBezTo>
                <a:cubicBezTo>
                  <a:pt x="440966" y="999969"/>
                  <a:pt x="571419" y="1006841"/>
                  <a:pt x="548162" y="984908"/>
                </a:cubicBezTo>
                <a:cubicBezTo>
                  <a:pt x="561321" y="956563"/>
                  <a:pt x="637415" y="1010272"/>
                  <a:pt x="651408" y="984938"/>
                </a:cubicBezTo>
                <a:cubicBezTo>
                  <a:pt x="671652" y="980952"/>
                  <a:pt x="698726" y="950833"/>
                  <a:pt x="723108" y="941904"/>
                </a:cubicBezTo>
                <a:cubicBezTo>
                  <a:pt x="760262" y="946949"/>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6251" y="768649"/>
                  <a:pt x="1137166" y="744338"/>
                </a:cubicBezTo>
                <a:lnTo>
                  <a:pt x="1207847" y="689087"/>
                </a:lnTo>
                <a:cubicBezTo>
                  <a:pt x="1226429" y="687736"/>
                  <a:pt x="1222409" y="707958"/>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cubicBezTo>
                  <a:pt x="1339751" y="615537"/>
                  <a:pt x="1339903" y="614780"/>
                  <a:pt x="1340054" y="614022"/>
                </a:cubicBez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61730" y="317407"/>
                  <a:pt x="3186369" y="312875"/>
                  <a:pt x="3222191" y="307887"/>
                </a:cubicBezTo>
                <a:cubicBezTo>
                  <a:pt x="3223593" y="304249"/>
                  <a:pt x="3179978" y="296995"/>
                  <a:pt x="3227953" y="297650"/>
                </a:cubicBezTo>
                <a:cubicBezTo>
                  <a:pt x="3275928" y="298306"/>
                  <a:pt x="3443572" y="313020"/>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62781" y="222856"/>
                  <a:pt x="4184760" y="196847"/>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61586" y="136690"/>
                  <a:pt x="4823142" y="161592"/>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7769" y="214252"/>
                  <a:pt x="6349573" y="188998"/>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69BDD38-67A1-0025-B992-DB54E96EFFF8}"/>
              </a:ext>
            </a:extLst>
          </p:cNvPr>
          <p:cNvPicPr>
            <a:picLocks noChangeAspect="1"/>
          </p:cNvPicPr>
          <p:nvPr/>
        </p:nvPicPr>
        <p:blipFill>
          <a:blip r:embed="rId2"/>
          <a:stretch>
            <a:fillRect/>
          </a:stretch>
        </p:blipFill>
        <p:spPr>
          <a:xfrm>
            <a:off x="10655152" y="75251"/>
            <a:ext cx="1390844" cy="1305107"/>
          </a:xfrm>
          <a:prstGeom prst="rect">
            <a:avLst/>
          </a:prstGeom>
        </p:spPr>
      </p:pic>
      <p:sp>
        <p:nvSpPr>
          <p:cNvPr id="8" name="Content Placeholder 26">
            <a:extLst>
              <a:ext uri="{FF2B5EF4-FFF2-40B4-BE49-F238E27FC236}">
                <a16:creationId xmlns:a16="http://schemas.microsoft.com/office/drawing/2014/main" id="{55A3CBD9-847F-E26E-B3F1-A65E9EE4D424}"/>
              </a:ext>
            </a:extLst>
          </p:cNvPr>
          <p:cNvSpPr txBox="1">
            <a:spLocks/>
          </p:cNvSpPr>
          <p:nvPr/>
        </p:nvSpPr>
        <p:spPr>
          <a:xfrm>
            <a:off x="554447" y="383989"/>
            <a:ext cx="9702799" cy="83954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900" b="1" dirty="0"/>
              <a:t>The scope of the spring back analysis (2/3)</a:t>
            </a:r>
            <a:endParaRPr lang="en-US" b="1" dirty="0"/>
          </a:p>
        </p:txBody>
      </p:sp>
    </p:spTree>
    <p:extLst>
      <p:ext uri="{BB962C8B-B14F-4D97-AF65-F5344CB8AC3E}">
        <p14:creationId xmlns:p14="http://schemas.microsoft.com/office/powerpoint/2010/main" val="40828957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36">
            <a:extLst>
              <a:ext uri="{FF2B5EF4-FFF2-40B4-BE49-F238E27FC236}">
                <a16:creationId xmlns:a16="http://schemas.microsoft.com/office/drawing/2014/main" id="{13EFA6C3-82DC-4131-9929-2523E6FD0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38">
            <a:extLst>
              <a:ext uri="{FF2B5EF4-FFF2-40B4-BE49-F238E27FC236}">
                <a16:creationId xmlns:a16="http://schemas.microsoft.com/office/drawing/2014/main" id="{AEC9469E-14CA-4358-BABC-CBF836A61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69680" cy="767978"/>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Shape 40">
            <a:extLst>
              <a:ext uri="{FF2B5EF4-FFF2-40B4-BE49-F238E27FC236}">
                <a16:creationId xmlns:a16="http://schemas.microsoft.com/office/drawing/2014/main" id="{048EB4C9-ACAF-4CCA-BA6E-931443192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5753" y="6027658"/>
            <a:ext cx="7906247" cy="830343"/>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785037 w 6884912"/>
              <a:gd name="connsiteY84" fmla="*/ 161964 h 1161397"/>
              <a:gd name="connsiteX85" fmla="*/ 4844073 w 6884912"/>
              <a:gd name="connsiteY85" fmla="*/ 161768 h 1161397"/>
              <a:gd name="connsiteX86" fmla="*/ 4856454 w 6884912"/>
              <a:gd name="connsiteY86" fmla="*/ 130488 h 1161397"/>
              <a:gd name="connsiteX87" fmla="*/ 4920038 w 6884912"/>
              <a:gd name="connsiteY87" fmla="*/ 140418 h 1161397"/>
              <a:gd name="connsiteX88" fmla="*/ 5016639 w 6884912"/>
              <a:gd name="connsiteY88" fmla="*/ 158905 h 1161397"/>
              <a:gd name="connsiteX89" fmla="*/ 5072009 w 6884912"/>
              <a:gd name="connsiteY89" fmla="*/ 161502 h 1161397"/>
              <a:gd name="connsiteX90" fmla="*/ 5223626 w 6884912"/>
              <a:gd name="connsiteY90" fmla="*/ 177356 h 1161397"/>
              <a:gd name="connsiteX91" fmla="*/ 5375773 w 6884912"/>
              <a:gd name="connsiteY91" fmla="*/ 199913 h 1161397"/>
              <a:gd name="connsiteX92" fmla="*/ 5467502 w 6884912"/>
              <a:gd name="connsiteY92" fmla="*/ 250963 h 1161397"/>
              <a:gd name="connsiteX93" fmla="*/ 5592395 w 6884912"/>
              <a:gd name="connsiteY93" fmla="*/ 265434 h 1161397"/>
              <a:gd name="connsiteX94" fmla="*/ 5613532 w 6884912"/>
              <a:gd name="connsiteY94" fmla="*/ 273379 h 1161397"/>
              <a:gd name="connsiteX95" fmla="*/ 5642173 w 6884912"/>
              <a:gd name="connsiteY95" fmla="*/ 266904 h 1161397"/>
              <a:gd name="connsiteX96" fmla="*/ 5756910 w 6884912"/>
              <a:gd name="connsiteY96" fmla="*/ 239211 h 1161397"/>
              <a:gd name="connsiteX97" fmla="*/ 5846667 w 6884912"/>
              <a:gd name="connsiteY97" fmla="*/ 201786 h 1161397"/>
              <a:gd name="connsiteX98" fmla="*/ 5960732 w 6884912"/>
              <a:gd name="connsiteY98" fmla="*/ 220708 h 1161397"/>
              <a:gd name="connsiteX99" fmla="*/ 6029542 w 6884912"/>
              <a:gd name="connsiteY99" fmla="*/ 210339 h 1161397"/>
              <a:gd name="connsiteX100" fmla="*/ 6141123 w 6884912"/>
              <a:gd name="connsiteY100" fmla="*/ 159923 h 1161397"/>
              <a:gd name="connsiteX101" fmla="*/ 6290640 w 6884912"/>
              <a:gd name="connsiteY101" fmla="*/ 167441 h 1161397"/>
              <a:gd name="connsiteX102" fmla="*/ 6322806 w 6884912"/>
              <a:gd name="connsiteY102" fmla="*/ 213293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844073 w 6884912"/>
              <a:gd name="connsiteY84" fmla="*/ 161768 h 1161397"/>
              <a:gd name="connsiteX85" fmla="*/ 4856454 w 6884912"/>
              <a:gd name="connsiteY85" fmla="*/ 130488 h 1161397"/>
              <a:gd name="connsiteX86" fmla="*/ 4920038 w 6884912"/>
              <a:gd name="connsiteY86" fmla="*/ 140418 h 1161397"/>
              <a:gd name="connsiteX87" fmla="*/ 5016639 w 6884912"/>
              <a:gd name="connsiteY87" fmla="*/ 158905 h 1161397"/>
              <a:gd name="connsiteX88" fmla="*/ 5072009 w 6884912"/>
              <a:gd name="connsiteY88" fmla="*/ 161502 h 1161397"/>
              <a:gd name="connsiteX89" fmla="*/ 5223626 w 6884912"/>
              <a:gd name="connsiteY89" fmla="*/ 177356 h 1161397"/>
              <a:gd name="connsiteX90" fmla="*/ 5375773 w 6884912"/>
              <a:gd name="connsiteY90" fmla="*/ 199913 h 1161397"/>
              <a:gd name="connsiteX91" fmla="*/ 5467502 w 6884912"/>
              <a:gd name="connsiteY91" fmla="*/ 250963 h 1161397"/>
              <a:gd name="connsiteX92" fmla="*/ 5592395 w 6884912"/>
              <a:gd name="connsiteY92" fmla="*/ 265434 h 1161397"/>
              <a:gd name="connsiteX93" fmla="*/ 5613532 w 6884912"/>
              <a:gd name="connsiteY93" fmla="*/ 273379 h 1161397"/>
              <a:gd name="connsiteX94" fmla="*/ 5642173 w 6884912"/>
              <a:gd name="connsiteY94" fmla="*/ 266904 h 1161397"/>
              <a:gd name="connsiteX95" fmla="*/ 5756910 w 6884912"/>
              <a:gd name="connsiteY95" fmla="*/ 239211 h 1161397"/>
              <a:gd name="connsiteX96" fmla="*/ 5846667 w 6884912"/>
              <a:gd name="connsiteY96" fmla="*/ 201786 h 1161397"/>
              <a:gd name="connsiteX97" fmla="*/ 5960732 w 6884912"/>
              <a:gd name="connsiteY97" fmla="*/ 220708 h 1161397"/>
              <a:gd name="connsiteX98" fmla="*/ 6029542 w 6884912"/>
              <a:gd name="connsiteY98" fmla="*/ 210339 h 1161397"/>
              <a:gd name="connsiteX99" fmla="*/ 6141123 w 6884912"/>
              <a:gd name="connsiteY99" fmla="*/ 159923 h 1161397"/>
              <a:gd name="connsiteX100" fmla="*/ 6290640 w 6884912"/>
              <a:gd name="connsiteY100" fmla="*/ 167441 h 1161397"/>
              <a:gd name="connsiteX101" fmla="*/ 6322806 w 6884912"/>
              <a:gd name="connsiteY101" fmla="*/ 213293 h 1161397"/>
              <a:gd name="connsiteX102" fmla="*/ 6380420 w 6884912"/>
              <a:gd name="connsiteY102" fmla="*/ 173195 h 1161397"/>
              <a:gd name="connsiteX103" fmla="*/ 6507891 w 6884912"/>
              <a:gd name="connsiteY103" fmla="*/ 118474 h 1161397"/>
              <a:gd name="connsiteX104" fmla="*/ 6571807 w 6884912"/>
              <a:gd name="connsiteY104" fmla="*/ 98636 h 1161397"/>
              <a:gd name="connsiteX105" fmla="*/ 6671880 w 6884912"/>
              <a:gd name="connsiteY105" fmla="*/ 82931 h 1161397"/>
              <a:gd name="connsiteX106" fmla="*/ 6702266 w 6884912"/>
              <a:gd name="connsiteY106" fmla="*/ 75470 h 1161397"/>
              <a:gd name="connsiteX107" fmla="*/ 6845802 w 6884912"/>
              <a:gd name="connsiteY107" fmla="*/ 24496 h 1161397"/>
              <a:gd name="connsiteX108" fmla="*/ 6884912 w 6884912"/>
              <a:gd name="connsiteY10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12111 w 6884912"/>
              <a:gd name="connsiteY8" fmla="*/ 1085599 h 1161397"/>
              <a:gd name="connsiteX9" fmla="*/ 567875 w 6884912"/>
              <a:gd name="connsiteY9" fmla="*/ 1051976 h 1161397"/>
              <a:gd name="connsiteX10" fmla="*/ 601644 w 6884912"/>
              <a:gd name="connsiteY10" fmla="*/ 1003997 h 1161397"/>
              <a:gd name="connsiteX11" fmla="*/ 651408 w 6884912"/>
              <a:gd name="connsiteY11" fmla="*/ 984938 h 1161397"/>
              <a:gd name="connsiteX12" fmla="*/ 673197 w 6884912"/>
              <a:gd name="connsiteY12" fmla="*/ 1010060 h 1161397"/>
              <a:gd name="connsiteX13" fmla="*/ 723108 w 6884912"/>
              <a:gd name="connsiteY13" fmla="*/ 980081 h 1161397"/>
              <a:gd name="connsiteX14" fmla="*/ 797699 w 6884912"/>
              <a:gd name="connsiteY14" fmla="*/ 931362 h 1161397"/>
              <a:gd name="connsiteX15" fmla="*/ 843359 w 6884912"/>
              <a:gd name="connsiteY15" fmla="*/ 910894 h 1161397"/>
              <a:gd name="connsiteX16" fmla="*/ 965215 w 6884912"/>
              <a:gd name="connsiteY16" fmla="*/ 846701 h 1161397"/>
              <a:gd name="connsiteX17" fmla="*/ 1085080 w 6884912"/>
              <a:gd name="connsiteY17" fmla="*/ 776086 h 1161397"/>
              <a:gd name="connsiteX18" fmla="*/ 1131224 w 6884912"/>
              <a:gd name="connsiteY18" fmla="*/ 706160 h 1161397"/>
              <a:gd name="connsiteX19" fmla="*/ 1138051 w 6884912"/>
              <a:gd name="connsiteY19" fmla="*/ 70203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26340 w 6884912"/>
              <a:gd name="connsiteY38" fmla="*/ 638496 h 1161397"/>
              <a:gd name="connsiteX39" fmla="*/ 1731986 w 6884912"/>
              <a:gd name="connsiteY39" fmla="*/ 589682 h 1161397"/>
              <a:gd name="connsiteX40" fmla="*/ 1927935 w 6884912"/>
              <a:gd name="connsiteY40" fmla="*/ 628540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222191 w 6884912"/>
              <a:gd name="connsiteY57" fmla="*/ 307887 h 1161397"/>
              <a:gd name="connsiteX58" fmla="*/ 3227953 w 6884912"/>
              <a:gd name="connsiteY58" fmla="*/ 297650 h 1161397"/>
              <a:gd name="connsiteX59" fmla="*/ 3510042 w 6884912"/>
              <a:gd name="connsiteY59" fmla="*/ 311820 h 1161397"/>
              <a:gd name="connsiteX60" fmla="*/ 3626773 w 6884912"/>
              <a:gd name="connsiteY60" fmla="*/ 290452 h 1161397"/>
              <a:gd name="connsiteX61" fmla="*/ 3666217 w 6884912"/>
              <a:gd name="connsiteY61" fmla="*/ 273255 h 1161397"/>
              <a:gd name="connsiteX62" fmla="*/ 3732427 w 6884912"/>
              <a:gd name="connsiteY62" fmla="*/ 245039 h 1161397"/>
              <a:gd name="connsiteX63" fmla="*/ 3777022 w 6884912"/>
              <a:gd name="connsiteY63" fmla="*/ 200276 h 1161397"/>
              <a:gd name="connsiteX64" fmla="*/ 3791246 w 6884912"/>
              <a:gd name="connsiteY64" fmla="*/ 189996 h 1161397"/>
              <a:gd name="connsiteX65" fmla="*/ 3819864 w 6884912"/>
              <a:gd name="connsiteY65" fmla="*/ 194605 h 1161397"/>
              <a:gd name="connsiteX66" fmla="*/ 3830398 w 6884912"/>
              <a:gd name="connsiteY66" fmla="*/ 188383 h 1161397"/>
              <a:gd name="connsiteX67" fmla="*/ 3834360 w 6884912"/>
              <a:gd name="connsiteY67" fmla="*/ 188992 h 1161397"/>
              <a:gd name="connsiteX68" fmla="*/ 3843715 w 6884912"/>
              <a:gd name="connsiteY68" fmla="*/ 188752 h 1161397"/>
              <a:gd name="connsiteX69" fmla="*/ 3842609 w 6884912"/>
              <a:gd name="connsiteY69" fmla="*/ 197386 h 1161397"/>
              <a:gd name="connsiteX70" fmla="*/ 3853961 w 6884912"/>
              <a:gd name="connsiteY70" fmla="*/ 213380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3922400 w 6884912"/>
              <a:gd name="connsiteY74" fmla="*/ 205056 h 1161397"/>
              <a:gd name="connsiteX75" fmla="*/ 4013061 w 6884912"/>
              <a:gd name="connsiteY75" fmla="*/ 224874 h 1161397"/>
              <a:gd name="connsiteX76" fmla="*/ 4220717 w 6884912"/>
              <a:gd name="connsiteY76" fmla="*/ 192946 h 1161397"/>
              <a:gd name="connsiteX77" fmla="*/ 4228802 w 6884912"/>
              <a:gd name="connsiteY77" fmla="*/ 201468 h 1161397"/>
              <a:gd name="connsiteX78" fmla="*/ 4289361 w 6884912"/>
              <a:gd name="connsiteY78" fmla="*/ 196642 h 1161397"/>
              <a:gd name="connsiteX79" fmla="*/ 4498913 w 6884912"/>
              <a:gd name="connsiteY79" fmla="*/ 118915 h 1161397"/>
              <a:gd name="connsiteX80" fmla="*/ 4617330 w 6884912"/>
              <a:gd name="connsiteY80" fmla="*/ 111163 h 1161397"/>
              <a:gd name="connsiteX81" fmla="*/ 4659778 w 6884912"/>
              <a:gd name="connsiteY81" fmla="*/ 118219 h 1161397"/>
              <a:gd name="connsiteX82" fmla="*/ 4730870 w 6884912"/>
              <a:gd name="connsiteY82" fmla="*/ 129432 h 1161397"/>
              <a:gd name="connsiteX83" fmla="*/ 4844073 w 6884912"/>
              <a:gd name="connsiteY83" fmla="*/ 161768 h 1161397"/>
              <a:gd name="connsiteX84" fmla="*/ 4856454 w 6884912"/>
              <a:gd name="connsiteY84" fmla="*/ 130488 h 1161397"/>
              <a:gd name="connsiteX85" fmla="*/ 4920038 w 6884912"/>
              <a:gd name="connsiteY85" fmla="*/ 140418 h 1161397"/>
              <a:gd name="connsiteX86" fmla="*/ 5016639 w 6884912"/>
              <a:gd name="connsiteY86" fmla="*/ 158905 h 1161397"/>
              <a:gd name="connsiteX87" fmla="*/ 5072009 w 6884912"/>
              <a:gd name="connsiteY87" fmla="*/ 161502 h 1161397"/>
              <a:gd name="connsiteX88" fmla="*/ 5223626 w 6884912"/>
              <a:gd name="connsiteY88" fmla="*/ 177356 h 1161397"/>
              <a:gd name="connsiteX89" fmla="*/ 5375773 w 6884912"/>
              <a:gd name="connsiteY89" fmla="*/ 199913 h 1161397"/>
              <a:gd name="connsiteX90" fmla="*/ 5467502 w 6884912"/>
              <a:gd name="connsiteY90" fmla="*/ 250963 h 1161397"/>
              <a:gd name="connsiteX91" fmla="*/ 5592395 w 6884912"/>
              <a:gd name="connsiteY91" fmla="*/ 265434 h 1161397"/>
              <a:gd name="connsiteX92" fmla="*/ 5613532 w 6884912"/>
              <a:gd name="connsiteY92" fmla="*/ 273379 h 1161397"/>
              <a:gd name="connsiteX93" fmla="*/ 5642173 w 6884912"/>
              <a:gd name="connsiteY93" fmla="*/ 266904 h 1161397"/>
              <a:gd name="connsiteX94" fmla="*/ 5756910 w 6884912"/>
              <a:gd name="connsiteY94" fmla="*/ 239211 h 1161397"/>
              <a:gd name="connsiteX95" fmla="*/ 5846667 w 6884912"/>
              <a:gd name="connsiteY95" fmla="*/ 201786 h 1161397"/>
              <a:gd name="connsiteX96" fmla="*/ 5960732 w 6884912"/>
              <a:gd name="connsiteY96" fmla="*/ 220708 h 1161397"/>
              <a:gd name="connsiteX97" fmla="*/ 6029542 w 6884912"/>
              <a:gd name="connsiteY97" fmla="*/ 210339 h 1161397"/>
              <a:gd name="connsiteX98" fmla="*/ 6141123 w 6884912"/>
              <a:gd name="connsiteY98" fmla="*/ 159923 h 1161397"/>
              <a:gd name="connsiteX99" fmla="*/ 6290640 w 6884912"/>
              <a:gd name="connsiteY99" fmla="*/ 167441 h 1161397"/>
              <a:gd name="connsiteX100" fmla="*/ 6322806 w 6884912"/>
              <a:gd name="connsiteY100" fmla="*/ 213293 h 1161397"/>
              <a:gd name="connsiteX101" fmla="*/ 6380420 w 6884912"/>
              <a:gd name="connsiteY101" fmla="*/ 173195 h 1161397"/>
              <a:gd name="connsiteX102" fmla="*/ 6507891 w 6884912"/>
              <a:gd name="connsiteY102" fmla="*/ 118474 h 1161397"/>
              <a:gd name="connsiteX103" fmla="*/ 6571807 w 6884912"/>
              <a:gd name="connsiteY103" fmla="*/ 98636 h 1161397"/>
              <a:gd name="connsiteX104" fmla="*/ 6671880 w 6884912"/>
              <a:gd name="connsiteY104" fmla="*/ 82931 h 1161397"/>
              <a:gd name="connsiteX105" fmla="*/ 6702266 w 6884912"/>
              <a:gd name="connsiteY105" fmla="*/ 75470 h 1161397"/>
              <a:gd name="connsiteX106" fmla="*/ 6845802 w 6884912"/>
              <a:gd name="connsiteY106" fmla="*/ 24496 h 1161397"/>
              <a:gd name="connsiteX107" fmla="*/ 6884912 w 6884912"/>
              <a:gd name="connsiteY10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12111 w 6884912"/>
              <a:gd name="connsiteY7" fmla="*/ 1085599 h 1161397"/>
              <a:gd name="connsiteX8" fmla="*/ 567875 w 6884912"/>
              <a:gd name="connsiteY8" fmla="*/ 1051976 h 1161397"/>
              <a:gd name="connsiteX9" fmla="*/ 601644 w 6884912"/>
              <a:gd name="connsiteY9" fmla="*/ 1003997 h 1161397"/>
              <a:gd name="connsiteX10" fmla="*/ 651408 w 6884912"/>
              <a:gd name="connsiteY10" fmla="*/ 984938 h 1161397"/>
              <a:gd name="connsiteX11" fmla="*/ 673197 w 6884912"/>
              <a:gd name="connsiteY11" fmla="*/ 1010060 h 1161397"/>
              <a:gd name="connsiteX12" fmla="*/ 723108 w 6884912"/>
              <a:gd name="connsiteY12" fmla="*/ 980081 h 1161397"/>
              <a:gd name="connsiteX13" fmla="*/ 797699 w 6884912"/>
              <a:gd name="connsiteY13" fmla="*/ 931362 h 1161397"/>
              <a:gd name="connsiteX14" fmla="*/ 843359 w 6884912"/>
              <a:gd name="connsiteY14" fmla="*/ 910894 h 1161397"/>
              <a:gd name="connsiteX15" fmla="*/ 965215 w 6884912"/>
              <a:gd name="connsiteY15" fmla="*/ 846701 h 1161397"/>
              <a:gd name="connsiteX16" fmla="*/ 1085080 w 6884912"/>
              <a:gd name="connsiteY16" fmla="*/ 776086 h 1161397"/>
              <a:gd name="connsiteX17" fmla="*/ 1131224 w 6884912"/>
              <a:gd name="connsiteY17" fmla="*/ 706160 h 1161397"/>
              <a:gd name="connsiteX18" fmla="*/ 1138051 w 6884912"/>
              <a:gd name="connsiteY18" fmla="*/ 702034 h 1161397"/>
              <a:gd name="connsiteX19" fmla="*/ 1158800 w 6884912"/>
              <a:gd name="connsiteY19" fmla="*/ 700004 h 1161397"/>
              <a:gd name="connsiteX20" fmla="*/ 1166947 w 6884912"/>
              <a:gd name="connsiteY20" fmla="*/ 700762 h 1161397"/>
              <a:gd name="connsiteX21" fmla="*/ 1178135 w 6884912"/>
              <a:gd name="connsiteY21" fmla="*/ 698631 h 1161397"/>
              <a:gd name="connsiteX22" fmla="*/ 1178301 w 6884912"/>
              <a:gd name="connsiteY22" fmla="*/ 698094 h 1161397"/>
              <a:gd name="connsiteX23" fmla="*/ 1188995 w 6884912"/>
              <a:gd name="connsiteY23" fmla="*/ 697048 h 1161397"/>
              <a:gd name="connsiteX24" fmla="*/ 1242716 w 6884912"/>
              <a:gd name="connsiteY24" fmla="*/ 698052 h 1161397"/>
              <a:gd name="connsiteX25" fmla="*/ 1299977 w 6884912"/>
              <a:gd name="connsiteY25" fmla="*/ 639196 h 1161397"/>
              <a:gd name="connsiteX26" fmla="*/ 1326190 w 6884912"/>
              <a:gd name="connsiteY26" fmla="*/ 625955 h 1161397"/>
              <a:gd name="connsiteX27" fmla="*/ 1339600 w 6884912"/>
              <a:gd name="connsiteY27" fmla="*/ 616295 h 1161397"/>
              <a:gd name="connsiteX28" fmla="*/ 1340054 w 6884912"/>
              <a:gd name="connsiteY28" fmla="*/ 614022 h 1161397"/>
              <a:gd name="connsiteX29" fmla="*/ 1391606 w 6884912"/>
              <a:gd name="connsiteY29" fmla="*/ 615229 h 1161397"/>
              <a:gd name="connsiteX30" fmla="*/ 1397565 w 6884912"/>
              <a:gd name="connsiteY30" fmla="*/ 611490 h 1161397"/>
              <a:gd name="connsiteX31" fmla="*/ 1432302 w 6884912"/>
              <a:gd name="connsiteY31" fmla="*/ 617267 h 1161397"/>
              <a:gd name="connsiteX32" fmla="*/ 1449644 w 6884912"/>
              <a:gd name="connsiteY32" fmla="*/ 617591 h 1161397"/>
              <a:gd name="connsiteX33" fmla="*/ 1455793 w 6884912"/>
              <a:gd name="connsiteY33" fmla="*/ 623174 h 1161397"/>
              <a:gd name="connsiteX34" fmla="*/ 1480758 w 6884912"/>
              <a:gd name="connsiteY34" fmla="*/ 620863 h 1161397"/>
              <a:gd name="connsiteX35" fmla="*/ 1483154 w 6884912"/>
              <a:gd name="connsiteY35" fmla="*/ 618527 h 1161397"/>
              <a:gd name="connsiteX36" fmla="*/ 1505495 w 6884912"/>
              <a:gd name="connsiteY36" fmla="*/ 624325 h 1161397"/>
              <a:gd name="connsiteX37" fmla="*/ 1526340 w 6884912"/>
              <a:gd name="connsiteY37" fmla="*/ 638496 h 1161397"/>
              <a:gd name="connsiteX38" fmla="*/ 1731986 w 6884912"/>
              <a:gd name="connsiteY38" fmla="*/ 589682 h 1161397"/>
              <a:gd name="connsiteX39" fmla="*/ 1927935 w 6884912"/>
              <a:gd name="connsiteY39" fmla="*/ 628540 h 1161397"/>
              <a:gd name="connsiteX40" fmla="*/ 2039075 w 6884912"/>
              <a:gd name="connsiteY40" fmla="*/ 599964 h 1161397"/>
              <a:gd name="connsiteX41" fmla="*/ 2066980 w 6884912"/>
              <a:gd name="connsiteY41" fmla="*/ 550413 h 1161397"/>
              <a:gd name="connsiteX42" fmla="*/ 2352236 w 6884912"/>
              <a:gd name="connsiteY42" fmla="*/ 519602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222191 w 6884912"/>
              <a:gd name="connsiteY56" fmla="*/ 307887 h 1161397"/>
              <a:gd name="connsiteX57" fmla="*/ 3227953 w 6884912"/>
              <a:gd name="connsiteY57" fmla="*/ 297650 h 1161397"/>
              <a:gd name="connsiteX58" fmla="*/ 3510042 w 6884912"/>
              <a:gd name="connsiteY58" fmla="*/ 311820 h 1161397"/>
              <a:gd name="connsiteX59" fmla="*/ 3626773 w 6884912"/>
              <a:gd name="connsiteY59" fmla="*/ 290452 h 1161397"/>
              <a:gd name="connsiteX60" fmla="*/ 3666217 w 6884912"/>
              <a:gd name="connsiteY60" fmla="*/ 273255 h 1161397"/>
              <a:gd name="connsiteX61" fmla="*/ 3732427 w 6884912"/>
              <a:gd name="connsiteY61" fmla="*/ 245039 h 1161397"/>
              <a:gd name="connsiteX62" fmla="*/ 3777022 w 6884912"/>
              <a:gd name="connsiteY62" fmla="*/ 200276 h 1161397"/>
              <a:gd name="connsiteX63" fmla="*/ 3791246 w 6884912"/>
              <a:gd name="connsiteY63" fmla="*/ 189996 h 1161397"/>
              <a:gd name="connsiteX64" fmla="*/ 3819864 w 6884912"/>
              <a:gd name="connsiteY64" fmla="*/ 194605 h 1161397"/>
              <a:gd name="connsiteX65" fmla="*/ 3830398 w 6884912"/>
              <a:gd name="connsiteY65" fmla="*/ 188383 h 1161397"/>
              <a:gd name="connsiteX66" fmla="*/ 3834360 w 6884912"/>
              <a:gd name="connsiteY66" fmla="*/ 188992 h 1161397"/>
              <a:gd name="connsiteX67" fmla="*/ 3843715 w 6884912"/>
              <a:gd name="connsiteY67" fmla="*/ 188752 h 1161397"/>
              <a:gd name="connsiteX68" fmla="*/ 3842609 w 6884912"/>
              <a:gd name="connsiteY68" fmla="*/ 197386 h 1161397"/>
              <a:gd name="connsiteX69" fmla="*/ 3853961 w 6884912"/>
              <a:gd name="connsiteY69" fmla="*/ 213380 h 1161397"/>
              <a:gd name="connsiteX70" fmla="*/ 3907640 w 6884912"/>
              <a:gd name="connsiteY70" fmla="*/ 207568 h 1161397"/>
              <a:gd name="connsiteX71" fmla="*/ 3910449 w 6884912"/>
              <a:gd name="connsiteY71" fmla="*/ 197808 h 1161397"/>
              <a:gd name="connsiteX72" fmla="*/ 3917197 w 6884912"/>
              <a:gd name="connsiteY72" fmla="*/ 196121 h 1161397"/>
              <a:gd name="connsiteX73" fmla="*/ 3922400 w 6884912"/>
              <a:gd name="connsiteY73" fmla="*/ 205056 h 1161397"/>
              <a:gd name="connsiteX74" fmla="*/ 4013061 w 6884912"/>
              <a:gd name="connsiteY74" fmla="*/ 224874 h 1161397"/>
              <a:gd name="connsiteX75" fmla="*/ 4220717 w 6884912"/>
              <a:gd name="connsiteY75" fmla="*/ 192946 h 1161397"/>
              <a:gd name="connsiteX76" fmla="*/ 4228802 w 6884912"/>
              <a:gd name="connsiteY76" fmla="*/ 201468 h 1161397"/>
              <a:gd name="connsiteX77" fmla="*/ 4289361 w 6884912"/>
              <a:gd name="connsiteY77" fmla="*/ 196642 h 1161397"/>
              <a:gd name="connsiteX78" fmla="*/ 4498913 w 6884912"/>
              <a:gd name="connsiteY78" fmla="*/ 118915 h 1161397"/>
              <a:gd name="connsiteX79" fmla="*/ 4617330 w 6884912"/>
              <a:gd name="connsiteY79" fmla="*/ 111163 h 1161397"/>
              <a:gd name="connsiteX80" fmla="*/ 4659778 w 6884912"/>
              <a:gd name="connsiteY80" fmla="*/ 118219 h 1161397"/>
              <a:gd name="connsiteX81" fmla="*/ 4730870 w 6884912"/>
              <a:gd name="connsiteY81" fmla="*/ 129432 h 1161397"/>
              <a:gd name="connsiteX82" fmla="*/ 4844073 w 6884912"/>
              <a:gd name="connsiteY82" fmla="*/ 161768 h 1161397"/>
              <a:gd name="connsiteX83" fmla="*/ 4856454 w 6884912"/>
              <a:gd name="connsiteY83" fmla="*/ 130488 h 1161397"/>
              <a:gd name="connsiteX84" fmla="*/ 4920038 w 6884912"/>
              <a:gd name="connsiteY84" fmla="*/ 140418 h 1161397"/>
              <a:gd name="connsiteX85" fmla="*/ 5016639 w 6884912"/>
              <a:gd name="connsiteY85" fmla="*/ 158905 h 1161397"/>
              <a:gd name="connsiteX86" fmla="*/ 5072009 w 6884912"/>
              <a:gd name="connsiteY86" fmla="*/ 161502 h 1161397"/>
              <a:gd name="connsiteX87" fmla="*/ 5223626 w 6884912"/>
              <a:gd name="connsiteY87" fmla="*/ 177356 h 1161397"/>
              <a:gd name="connsiteX88" fmla="*/ 5375773 w 6884912"/>
              <a:gd name="connsiteY88" fmla="*/ 199913 h 1161397"/>
              <a:gd name="connsiteX89" fmla="*/ 5467502 w 6884912"/>
              <a:gd name="connsiteY89" fmla="*/ 250963 h 1161397"/>
              <a:gd name="connsiteX90" fmla="*/ 5592395 w 6884912"/>
              <a:gd name="connsiteY90" fmla="*/ 265434 h 1161397"/>
              <a:gd name="connsiteX91" fmla="*/ 5613532 w 6884912"/>
              <a:gd name="connsiteY91" fmla="*/ 273379 h 1161397"/>
              <a:gd name="connsiteX92" fmla="*/ 5642173 w 6884912"/>
              <a:gd name="connsiteY92" fmla="*/ 266904 h 1161397"/>
              <a:gd name="connsiteX93" fmla="*/ 5756910 w 6884912"/>
              <a:gd name="connsiteY93" fmla="*/ 239211 h 1161397"/>
              <a:gd name="connsiteX94" fmla="*/ 5846667 w 6884912"/>
              <a:gd name="connsiteY94" fmla="*/ 201786 h 1161397"/>
              <a:gd name="connsiteX95" fmla="*/ 5960732 w 6884912"/>
              <a:gd name="connsiteY95" fmla="*/ 220708 h 1161397"/>
              <a:gd name="connsiteX96" fmla="*/ 6029542 w 6884912"/>
              <a:gd name="connsiteY96" fmla="*/ 210339 h 1161397"/>
              <a:gd name="connsiteX97" fmla="*/ 6141123 w 6884912"/>
              <a:gd name="connsiteY97" fmla="*/ 159923 h 1161397"/>
              <a:gd name="connsiteX98" fmla="*/ 6290640 w 6884912"/>
              <a:gd name="connsiteY98" fmla="*/ 167441 h 1161397"/>
              <a:gd name="connsiteX99" fmla="*/ 6322806 w 6884912"/>
              <a:gd name="connsiteY99" fmla="*/ 213293 h 1161397"/>
              <a:gd name="connsiteX100" fmla="*/ 6380420 w 6884912"/>
              <a:gd name="connsiteY100" fmla="*/ 173195 h 1161397"/>
              <a:gd name="connsiteX101" fmla="*/ 6507891 w 6884912"/>
              <a:gd name="connsiteY101" fmla="*/ 118474 h 1161397"/>
              <a:gd name="connsiteX102" fmla="*/ 6571807 w 6884912"/>
              <a:gd name="connsiteY102" fmla="*/ 98636 h 1161397"/>
              <a:gd name="connsiteX103" fmla="*/ 6671880 w 6884912"/>
              <a:gd name="connsiteY103" fmla="*/ 82931 h 1161397"/>
              <a:gd name="connsiteX104" fmla="*/ 6702266 w 6884912"/>
              <a:gd name="connsiteY104" fmla="*/ 75470 h 1161397"/>
              <a:gd name="connsiteX105" fmla="*/ 6845802 w 6884912"/>
              <a:gd name="connsiteY105" fmla="*/ 24496 h 1161397"/>
              <a:gd name="connsiteX106" fmla="*/ 6884912 w 6884912"/>
              <a:gd name="connsiteY10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67875 w 6884912"/>
              <a:gd name="connsiteY7" fmla="*/ 1051976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213420 w 6884912"/>
              <a:gd name="connsiteY6" fmla="*/ 1056868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242716 w 6884912"/>
              <a:gd name="connsiteY20" fmla="*/ 698052 h 1161397"/>
              <a:gd name="connsiteX21" fmla="*/ 1299977 w 6884912"/>
              <a:gd name="connsiteY21" fmla="*/ 639196 h 1161397"/>
              <a:gd name="connsiteX22" fmla="*/ 1326190 w 6884912"/>
              <a:gd name="connsiteY22" fmla="*/ 625955 h 1161397"/>
              <a:gd name="connsiteX23" fmla="*/ 1339600 w 6884912"/>
              <a:gd name="connsiteY23" fmla="*/ 616295 h 1161397"/>
              <a:gd name="connsiteX24" fmla="*/ 1340054 w 6884912"/>
              <a:gd name="connsiteY24" fmla="*/ 614022 h 1161397"/>
              <a:gd name="connsiteX25" fmla="*/ 1391606 w 6884912"/>
              <a:gd name="connsiteY25" fmla="*/ 615229 h 1161397"/>
              <a:gd name="connsiteX26" fmla="*/ 1397565 w 6884912"/>
              <a:gd name="connsiteY26" fmla="*/ 611490 h 1161397"/>
              <a:gd name="connsiteX27" fmla="*/ 1432302 w 6884912"/>
              <a:gd name="connsiteY27" fmla="*/ 617267 h 1161397"/>
              <a:gd name="connsiteX28" fmla="*/ 1449644 w 6884912"/>
              <a:gd name="connsiteY28" fmla="*/ 617591 h 1161397"/>
              <a:gd name="connsiteX29" fmla="*/ 1455793 w 6884912"/>
              <a:gd name="connsiteY29" fmla="*/ 623174 h 1161397"/>
              <a:gd name="connsiteX30" fmla="*/ 1480758 w 6884912"/>
              <a:gd name="connsiteY30" fmla="*/ 620863 h 1161397"/>
              <a:gd name="connsiteX31" fmla="*/ 1483154 w 6884912"/>
              <a:gd name="connsiteY31" fmla="*/ 618527 h 1161397"/>
              <a:gd name="connsiteX32" fmla="*/ 1505495 w 6884912"/>
              <a:gd name="connsiteY32" fmla="*/ 624325 h 1161397"/>
              <a:gd name="connsiteX33" fmla="*/ 1526340 w 6884912"/>
              <a:gd name="connsiteY33" fmla="*/ 638496 h 1161397"/>
              <a:gd name="connsiteX34" fmla="*/ 1731986 w 6884912"/>
              <a:gd name="connsiteY34" fmla="*/ 589682 h 1161397"/>
              <a:gd name="connsiteX35" fmla="*/ 1927935 w 6884912"/>
              <a:gd name="connsiteY35" fmla="*/ 628540 h 1161397"/>
              <a:gd name="connsiteX36" fmla="*/ 2039075 w 6884912"/>
              <a:gd name="connsiteY36" fmla="*/ 599964 h 1161397"/>
              <a:gd name="connsiteX37" fmla="*/ 2066980 w 6884912"/>
              <a:gd name="connsiteY37" fmla="*/ 550413 h 1161397"/>
              <a:gd name="connsiteX38" fmla="*/ 2352236 w 6884912"/>
              <a:gd name="connsiteY38" fmla="*/ 519602 h 1161397"/>
              <a:gd name="connsiteX39" fmla="*/ 2420791 w 6884912"/>
              <a:gd name="connsiteY39" fmla="*/ 492826 h 1161397"/>
              <a:gd name="connsiteX40" fmla="*/ 2489932 w 6884912"/>
              <a:gd name="connsiteY40" fmla="*/ 507864 h 1161397"/>
              <a:gd name="connsiteX41" fmla="*/ 2512917 w 6884912"/>
              <a:gd name="connsiteY41" fmla="*/ 489127 h 1161397"/>
              <a:gd name="connsiteX42" fmla="*/ 2516783 w 6884912"/>
              <a:gd name="connsiteY42" fmla="*/ 485473 h 1161397"/>
              <a:gd name="connsiteX43" fmla="*/ 2534360 w 6884912"/>
              <a:gd name="connsiteY43" fmla="*/ 480064 h 1161397"/>
              <a:gd name="connsiteX44" fmla="*/ 2536691 w 6884912"/>
              <a:gd name="connsiteY44" fmla="*/ 467018 h 1161397"/>
              <a:gd name="connsiteX45" fmla="*/ 2561265 w 6884912"/>
              <a:gd name="connsiteY45" fmla="*/ 450623 h 1161397"/>
              <a:gd name="connsiteX46" fmla="*/ 2594349 w 6884912"/>
              <a:gd name="connsiteY46" fmla="*/ 443884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222191 w 6884912"/>
              <a:gd name="connsiteY52" fmla="*/ 307887 h 1161397"/>
              <a:gd name="connsiteX53" fmla="*/ 3227953 w 6884912"/>
              <a:gd name="connsiteY53" fmla="*/ 297650 h 1161397"/>
              <a:gd name="connsiteX54" fmla="*/ 3510042 w 6884912"/>
              <a:gd name="connsiteY54" fmla="*/ 311820 h 1161397"/>
              <a:gd name="connsiteX55" fmla="*/ 3626773 w 6884912"/>
              <a:gd name="connsiteY55" fmla="*/ 290452 h 1161397"/>
              <a:gd name="connsiteX56" fmla="*/ 3666217 w 6884912"/>
              <a:gd name="connsiteY56" fmla="*/ 273255 h 1161397"/>
              <a:gd name="connsiteX57" fmla="*/ 3732427 w 6884912"/>
              <a:gd name="connsiteY57" fmla="*/ 245039 h 1161397"/>
              <a:gd name="connsiteX58" fmla="*/ 3777022 w 6884912"/>
              <a:gd name="connsiteY58" fmla="*/ 200276 h 1161397"/>
              <a:gd name="connsiteX59" fmla="*/ 3791246 w 6884912"/>
              <a:gd name="connsiteY59" fmla="*/ 189996 h 1161397"/>
              <a:gd name="connsiteX60" fmla="*/ 3819864 w 6884912"/>
              <a:gd name="connsiteY60" fmla="*/ 194605 h 1161397"/>
              <a:gd name="connsiteX61" fmla="*/ 3830398 w 6884912"/>
              <a:gd name="connsiteY61" fmla="*/ 188383 h 1161397"/>
              <a:gd name="connsiteX62" fmla="*/ 3834360 w 6884912"/>
              <a:gd name="connsiteY62" fmla="*/ 188992 h 1161397"/>
              <a:gd name="connsiteX63" fmla="*/ 3843715 w 6884912"/>
              <a:gd name="connsiteY63" fmla="*/ 188752 h 1161397"/>
              <a:gd name="connsiteX64" fmla="*/ 3842609 w 6884912"/>
              <a:gd name="connsiteY64" fmla="*/ 197386 h 1161397"/>
              <a:gd name="connsiteX65" fmla="*/ 3853961 w 6884912"/>
              <a:gd name="connsiteY65" fmla="*/ 213380 h 1161397"/>
              <a:gd name="connsiteX66" fmla="*/ 3907640 w 6884912"/>
              <a:gd name="connsiteY66" fmla="*/ 207568 h 1161397"/>
              <a:gd name="connsiteX67" fmla="*/ 3910449 w 6884912"/>
              <a:gd name="connsiteY67" fmla="*/ 197808 h 1161397"/>
              <a:gd name="connsiteX68" fmla="*/ 3917197 w 6884912"/>
              <a:gd name="connsiteY68" fmla="*/ 196121 h 1161397"/>
              <a:gd name="connsiteX69" fmla="*/ 3922400 w 6884912"/>
              <a:gd name="connsiteY69" fmla="*/ 205056 h 1161397"/>
              <a:gd name="connsiteX70" fmla="*/ 4013061 w 6884912"/>
              <a:gd name="connsiteY70" fmla="*/ 224874 h 1161397"/>
              <a:gd name="connsiteX71" fmla="*/ 4220717 w 6884912"/>
              <a:gd name="connsiteY71" fmla="*/ 192946 h 1161397"/>
              <a:gd name="connsiteX72" fmla="*/ 4228802 w 6884912"/>
              <a:gd name="connsiteY72" fmla="*/ 201468 h 1161397"/>
              <a:gd name="connsiteX73" fmla="*/ 4289361 w 6884912"/>
              <a:gd name="connsiteY73" fmla="*/ 196642 h 1161397"/>
              <a:gd name="connsiteX74" fmla="*/ 4498913 w 6884912"/>
              <a:gd name="connsiteY74" fmla="*/ 118915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844073 w 6884912"/>
              <a:gd name="connsiteY78" fmla="*/ 161768 h 1161397"/>
              <a:gd name="connsiteX79" fmla="*/ 4856454 w 6884912"/>
              <a:gd name="connsiteY79" fmla="*/ 130488 h 1161397"/>
              <a:gd name="connsiteX80" fmla="*/ 4920038 w 6884912"/>
              <a:gd name="connsiteY80" fmla="*/ 140418 h 1161397"/>
              <a:gd name="connsiteX81" fmla="*/ 5016639 w 6884912"/>
              <a:gd name="connsiteY81" fmla="*/ 158905 h 1161397"/>
              <a:gd name="connsiteX82" fmla="*/ 5072009 w 6884912"/>
              <a:gd name="connsiteY82" fmla="*/ 161502 h 1161397"/>
              <a:gd name="connsiteX83" fmla="*/ 5223626 w 6884912"/>
              <a:gd name="connsiteY83" fmla="*/ 177356 h 1161397"/>
              <a:gd name="connsiteX84" fmla="*/ 5375773 w 6884912"/>
              <a:gd name="connsiteY84" fmla="*/ 199913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141123 w 6884912"/>
              <a:gd name="connsiteY93" fmla="*/ 159923 h 1161397"/>
              <a:gd name="connsiteX94" fmla="*/ 6290640 w 6884912"/>
              <a:gd name="connsiteY94" fmla="*/ 167441 h 1161397"/>
              <a:gd name="connsiteX95" fmla="*/ 6322806 w 6884912"/>
              <a:gd name="connsiteY95" fmla="*/ 213293 h 1161397"/>
              <a:gd name="connsiteX96" fmla="*/ 6380420 w 6884912"/>
              <a:gd name="connsiteY96" fmla="*/ 173195 h 1161397"/>
              <a:gd name="connsiteX97" fmla="*/ 6507891 w 6884912"/>
              <a:gd name="connsiteY97" fmla="*/ 118474 h 1161397"/>
              <a:gd name="connsiteX98" fmla="*/ 6571807 w 6884912"/>
              <a:gd name="connsiteY98" fmla="*/ 98636 h 1161397"/>
              <a:gd name="connsiteX99" fmla="*/ 6671880 w 6884912"/>
              <a:gd name="connsiteY99" fmla="*/ 82931 h 1161397"/>
              <a:gd name="connsiteX100" fmla="*/ 6702266 w 6884912"/>
              <a:gd name="connsiteY100" fmla="*/ 75470 h 1161397"/>
              <a:gd name="connsiteX101" fmla="*/ 6845802 w 6884912"/>
              <a:gd name="connsiteY101" fmla="*/ 24496 h 1161397"/>
              <a:gd name="connsiteX102" fmla="*/ 6884912 w 6884912"/>
              <a:gd name="connsiteY10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66947 w 6884912"/>
              <a:gd name="connsiteY16" fmla="*/ 700762 h 1161397"/>
              <a:gd name="connsiteX17" fmla="*/ 1178135 w 6884912"/>
              <a:gd name="connsiteY17" fmla="*/ 698631 h 1161397"/>
              <a:gd name="connsiteX18" fmla="*/ 1178301 w 6884912"/>
              <a:gd name="connsiteY18" fmla="*/ 698094 h 1161397"/>
              <a:gd name="connsiteX19" fmla="*/ 1242716 w 6884912"/>
              <a:gd name="connsiteY19" fmla="*/ 698052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40054 w 6884912"/>
              <a:gd name="connsiteY23" fmla="*/ 614022 h 1161397"/>
              <a:gd name="connsiteX24" fmla="*/ 1391606 w 6884912"/>
              <a:gd name="connsiteY24" fmla="*/ 615229 h 1161397"/>
              <a:gd name="connsiteX25" fmla="*/ 1397565 w 6884912"/>
              <a:gd name="connsiteY25" fmla="*/ 611490 h 1161397"/>
              <a:gd name="connsiteX26" fmla="*/ 1432302 w 6884912"/>
              <a:gd name="connsiteY26" fmla="*/ 617267 h 1161397"/>
              <a:gd name="connsiteX27" fmla="*/ 1449644 w 6884912"/>
              <a:gd name="connsiteY27" fmla="*/ 617591 h 1161397"/>
              <a:gd name="connsiteX28" fmla="*/ 1455793 w 6884912"/>
              <a:gd name="connsiteY28" fmla="*/ 623174 h 1161397"/>
              <a:gd name="connsiteX29" fmla="*/ 1480758 w 6884912"/>
              <a:gd name="connsiteY29" fmla="*/ 620863 h 1161397"/>
              <a:gd name="connsiteX30" fmla="*/ 1483154 w 6884912"/>
              <a:gd name="connsiteY30" fmla="*/ 618527 h 1161397"/>
              <a:gd name="connsiteX31" fmla="*/ 1505495 w 6884912"/>
              <a:gd name="connsiteY31" fmla="*/ 624325 h 1161397"/>
              <a:gd name="connsiteX32" fmla="*/ 1526340 w 6884912"/>
              <a:gd name="connsiteY32" fmla="*/ 638496 h 1161397"/>
              <a:gd name="connsiteX33" fmla="*/ 1731986 w 6884912"/>
              <a:gd name="connsiteY33" fmla="*/ 589682 h 1161397"/>
              <a:gd name="connsiteX34" fmla="*/ 1927935 w 6884912"/>
              <a:gd name="connsiteY34" fmla="*/ 628540 h 1161397"/>
              <a:gd name="connsiteX35" fmla="*/ 2039075 w 6884912"/>
              <a:gd name="connsiteY35" fmla="*/ 599964 h 1161397"/>
              <a:gd name="connsiteX36" fmla="*/ 2066980 w 6884912"/>
              <a:gd name="connsiteY36" fmla="*/ 550413 h 1161397"/>
              <a:gd name="connsiteX37" fmla="*/ 2352236 w 6884912"/>
              <a:gd name="connsiteY37" fmla="*/ 519602 h 1161397"/>
              <a:gd name="connsiteX38" fmla="*/ 2420791 w 6884912"/>
              <a:gd name="connsiteY38" fmla="*/ 492826 h 1161397"/>
              <a:gd name="connsiteX39" fmla="*/ 2489932 w 6884912"/>
              <a:gd name="connsiteY39" fmla="*/ 507864 h 1161397"/>
              <a:gd name="connsiteX40" fmla="*/ 2512917 w 6884912"/>
              <a:gd name="connsiteY40" fmla="*/ 489127 h 1161397"/>
              <a:gd name="connsiteX41" fmla="*/ 2516783 w 6884912"/>
              <a:gd name="connsiteY41" fmla="*/ 485473 h 1161397"/>
              <a:gd name="connsiteX42" fmla="*/ 2534360 w 6884912"/>
              <a:gd name="connsiteY42" fmla="*/ 480064 h 1161397"/>
              <a:gd name="connsiteX43" fmla="*/ 2536691 w 6884912"/>
              <a:gd name="connsiteY43" fmla="*/ 467018 h 1161397"/>
              <a:gd name="connsiteX44" fmla="*/ 2561265 w 6884912"/>
              <a:gd name="connsiteY44" fmla="*/ 450623 h 1161397"/>
              <a:gd name="connsiteX45" fmla="*/ 2594349 w 6884912"/>
              <a:gd name="connsiteY45" fmla="*/ 443884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222191 w 6884912"/>
              <a:gd name="connsiteY51" fmla="*/ 307887 h 1161397"/>
              <a:gd name="connsiteX52" fmla="*/ 3227953 w 6884912"/>
              <a:gd name="connsiteY52" fmla="*/ 297650 h 1161397"/>
              <a:gd name="connsiteX53" fmla="*/ 3510042 w 6884912"/>
              <a:gd name="connsiteY53" fmla="*/ 311820 h 1161397"/>
              <a:gd name="connsiteX54" fmla="*/ 3626773 w 6884912"/>
              <a:gd name="connsiteY54" fmla="*/ 290452 h 1161397"/>
              <a:gd name="connsiteX55" fmla="*/ 3666217 w 6884912"/>
              <a:gd name="connsiteY55" fmla="*/ 273255 h 1161397"/>
              <a:gd name="connsiteX56" fmla="*/ 3732427 w 6884912"/>
              <a:gd name="connsiteY56" fmla="*/ 245039 h 1161397"/>
              <a:gd name="connsiteX57" fmla="*/ 3777022 w 6884912"/>
              <a:gd name="connsiteY57" fmla="*/ 200276 h 1161397"/>
              <a:gd name="connsiteX58" fmla="*/ 3791246 w 6884912"/>
              <a:gd name="connsiteY58" fmla="*/ 189996 h 1161397"/>
              <a:gd name="connsiteX59" fmla="*/ 3819864 w 6884912"/>
              <a:gd name="connsiteY59" fmla="*/ 194605 h 1161397"/>
              <a:gd name="connsiteX60" fmla="*/ 3830398 w 6884912"/>
              <a:gd name="connsiteY60" fmla="*/ 188383 h 1161397"/>
              <a:gd name="connsiteX61" fmla="*/ 3834360 w 6884912"/>
              <a:gd name="connsiteY61" fmla="*/ 188992 h 1161397"/>
              <a:gd name="connsiteX62" fmla="*/ 3843715 w 6884912"/>
              <a:gd name="connsiteY62" fmla="*/ 188752 h 1161397"/>
              <a:gd name="connsiteX63" fmla="*/ 3842609 w 6884912"/>
              <a:gd name="connsiteY63" fmla="*/ 197386 h 1161397"/>
              <a:gd name="connsiteX64" fmla="*/ 3853961 w 6884912"/>
              <a:gd name="connsiteY64" fmla="*/ 213380 h 1161397"/>
              <a:gd name="connsiteX65" fmla="*/ 3907640 w 6884912"/>
              <a:gd name="connsiteY65" fmla="*/ 207568 h 1161397"/>
              <a:gd name="connsiteX66" fmla="*/ 3910449 w 6884912"/>
              <a:gd name="connsiteY66" fmla="*/ 197808 h 1161397"/>
              <a:gd name="connsiteX67" fmla="*/ 3917197 w 6884912"/>
              <a:gd name="connsiteY67" fmla="*/ 196121 h 1161397"/>
              <a:gd name="connsiteX68" fmla="*/ 3922400 w 6884912"/>
              <a:gd name="connsiteY68" fmla="*/ 205056 h 1161397"/>
              <a:gd name="connsiteX69" fmla="*/ 4013061 w 6884912"/>
              <a:gd name="connsiteY69" fmla="*/ 224874 h 1161397"/>
              <a:gd name="connsiteX70" fmla="*/ 4220717 w 6884912"/>
              <a:gd name="connsiteY70" fmla="*/ 192946 h 1161397"/>
              <a:gd name="connsiteX71" fmla="*/ 4228802 w 6884912"/>
              <a:gd name="connsiteY71" fmla="*/ 201468 h 1161397"/>
              <a:gd name="connsiteX72" fmla="*/ 4289361 w 6884912"/>
              <a:gd name="connsiteY72" fmla="*/ 196642 h 1161397"/>
              <a:gd name="connsiteX73" fmla="*/ 4498913 w 6884912"/>
              <a:gd name="connsiteY73" fmla="*/ 118915 h 1161397"/>
              <a:gd name="connsiteX74" fmla="*/ 4617330 w 6884912"/>
              <a:gd name="connsiteY74" fmla="*/ 111163 h 1161397"/>
              <a:gd name="connsiteX75" fmla="*/ 4659778 w 6884912"/>
              <a:gd name="connsiteY75" fmla="*/ 118219 h 1161397"/>
              <a:gd name="connsiteX76" fmla="*/ 4730870 w 6884912"/>
              <a:gd name="connsiteY76" fmla="*/ 129432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375773 w 6884912"/>
              <a:gd name="connsiteY83" fmla="*/ 199913 h 1161397"/>
              <a:gd name="connsiteX84" fmla="*/ 5467502 w 6884912"/>
              <a:gd name="connsiteY84" fmla="*/ 250963 h 1161397"/>
              <a:gd name="connsiteX85" fmla="*/ 5592395 w 6884912"/>
              <a:gd name="connsiteY85" fmla="*/ 265434 h 1161397"/>
              <a:gd name="connsiteX86" fmla="*/ 5613532 w 6884912"/>
              <a:gd name="connsiteY86" fmla="*/ 273379 h 1161397"/>
              <a:gd name="connsiteX87" fmla="*/ 5642173 w 6884912"/>
              <a:gd name="connsiteY87" fmla="*/ 266904 h 1161397"/>
              <a:gd name="connsiteX88" fmla="*/ 5756910 w 6884912"/>
              <a:gd name="connsiteY88" fmla="*/ 239211 h 1161397"/>
              <a:gd name="connsiteX89" fmla="*/ 5846667 w 6884912"/>
              <a:gd name="connsiteY89" fmla="*/ 201786 h 1161397"/>
              <a:gd name="connsiteX90" fmla="*/ 5960732 w 6884912"/>
              <a:gd name="connsiteY90" fmla="*/ 220708 h 1161397"/>
              <a:gd name="connsiteX91" fmla="*/ 6029542 w 6884912"/>
              <a:gd name="connsiteY91" fmla="*/ 210339 h 1161397"/>
              <a:gd name="connsiteX92" fmla="*/ 6141123 w 6884912"/>
              <a:gd name="connsiteY92" fmla="*/ 159923 h 1161397"/>
              <a:gd name="connsiteX93" fmla="*/ 6290640 w 6884912"/>
              <a:gd name="connsiteY93" fmla="*/ 167441 h 1161397"/>
              <a:gd name="connsiteX94" fmla="*/ 6322806 w 6884912"/>
              <a:gd name="connsiteY94" fmla="*/ 213293 h 1161397"/>
              <a:gd name="connsiteX95" fmla="*/ 6380420 w 6884912"/>
              <a:gd name="connsiteY95" fmla="*/ 173195 h 1161397"/>
              <a:gd name="connsiteX96" fmla="*/ 6507891 w 6884912"/>
              <a:gd name="connsiteY96" fmla="*/ 118474 h 1161397"/>
              <a:gd name="connsiteX97" fmla="*/ 6571807 w 6884912"/>
              <a:gd name="connsiteY97" fmla="*/ 98636 h 1161397"/>
              <a:gd name="connsiteX98" fmla="*/ 6671880 w 6884912"/>
              <a:gd name="connsiteY98" fmla="*/ 82931 h 1161397"/>
              <a:gd name="connsiteX99" fmla="*/ 6702266 w 6884912"/>
              <a:gd name="connsiteY99" fmla="*/ 75470 h 1161397"/>
              <a:gd name="connsiteX100" fmla="*/ 6845802 w 6884912"/>
              <a:gd name="connsiteY100" fmla="*/ 24496 h 1161397"/>
              <a:gd name="connsiteX101" fmla="*/ 6884912 w 6884912"/>
              <a:gd name="connsiteY10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78135 w 6884912"/>
              <a:gd name="connsiteY16" fmla="*/ 698631 h 1161397"/>
              <a:gd name="connsiteX17" fmla="*/ 1178301 w 6884912"/>
              <a:gd name="connsiteY17" fmla="*/ 698094 h 1161397"/>
              <a:gd name="connsiteX18" fmla="*/ 1242716 w 6884912"/>
              <a:gd name="connsiteY18" fmla="*/ 698052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40054 w 6884912"/>
              <a:gd name="connsiteY22" fmla="*/ 614022 h 1161397"/>
              <a:gd name="connsiteX23" fmla="*/ 1391606 w 6884912"/>
              <a:gd name="connsiteY23" fmla="*/ 615229 h 1161397"/>
              <a:gd name="connsiteX24" fmla="*/ 1397565 w 6884912"/>
              <a:gd name="connsiteY24" fmla="*/ 611490 h 1161397"/>
              <a:gd name="connsiteX25" fmla="*/ 1432302 w 6884912"/>
              <a:gd name="connsiteY25" fmla="*/ 617267 h 1161397"/>
              <a:gd name="connsiteX26" fmla="*/ 1449644 w 6884912"/>
              <a:gd name="connsiteY26" fmla="*/ 617591 h 1161397"/>
              <a:gd name="connsiteX27" fmla="*/ 1455793 w 6884912"/>
              <a:gd name="connsiteY27" fmla="*/ 623174 h 1161397"/>
              <a:gd name="connsiteX28" fmla="*/ 1480758 w 6884912"/>
              <a:gd name="connsiteY28" fmla="*/ 620863 h 1161397"/>
              <a:gd name="connsiteX29" fmla="*/ 1483154 w 6884912"/>
              <a:gd name="connsiteY29" fmla="*/ 618527 h 1161397"/>
              <a:gd name="connsiteX30" fmla="*/ 1505495 w 6884912"/>
              <a:gd name="connsiteY30" fmla="*/ 624325 h 1161397"/>
              <a:gd name="connsiteX31" fmla="*/ 1526340 w 6884912"/>
              <a:gd name="connsiteY31" fmla="*/ 638496 h 1161397"/>
              <a:gd name="connsiteX32" fmla="*/ 1731986 w 6884912"/>
              <a:gd name="connsiteY32" fmla="*/ 589682 h 1161397"/>
              <a:gd name="connsiteX33" fmla="*/ 1927935 w 6884912"/>
              <a:gd name="connsiteY33" fmla="*/ 628540 h 1161397"/>
              <a:gd name="connsiteX34" fmla="*/ 2039075 w 6884912"/>
              <a:gd name="connsiteY34" fmla="*/ 599964 h 1161397"/>
              <a:gd name="connsiteX35" fmla="*/ 2066980 w 6884912"/>
              <a:gd name="connsiteY35" fmla="*/ 550413 h 1161397"/>
              <a:gd name="connsiteX36" fmla="*/ 2352236 w 6884912"/>
              <a:gd name="connsiteY36" fmla="*/ 519602 h 1161397"/>
              <a:gd name="connsiteX37" fmla="*/ 2420791 w 6884912"/>
              <a:gd name="connsiteY37" fmla="*/ 492826 h 1161397"/>
              <a:gd name="connsiteX38" fmla="*/ 2489932 w 6884912"/>
              <a:gd name="connsiteY38" fmla="*/ 507864 h 1161397"/>
              <a:gd name="connsiteX39" fmla="*/ 2512917 w 6884912"/>
              <a:gd name="connsiteY39" fmla="*/ 489127 h 1161397"/>
              <a:gd name="connsiteX40" fmla="*/ 2516783 w 6884912"/>
              <a:gd name="connsiteY40" fmla="*/ 485473 h 1161397"/>
              <a:gd name="connsiteX41" fmla="*/ 2534360 w 6884912"/>
              <a:gd name="connsiteY41" fmla="*/ 480064 h 1161397"/>
              <a:gd name="connsiteX42" fmla="*/ 2536691 w 6884912"/>
              <a:gd name="connsiteY42" fmla="*/ 467018 h 1161397"/>
              <a:gd name="connsiteX43" fmla="*/ 2561265 w 6884912"/>
              <a:gd name="connsiteY43" fmla="*/ 450623 h 1161397"/>
              <a:gd name="connsiteX44" fmla="*/ 2594349 w 6884912"/>
              <a:gd name="connsiteY44" fmla="*/ 443884 h 1161397"/>
              <a:gd name="connsiteX45" fmla="*/ 2754324 w 6884912"/>
              <a:gd name="connsiteY45" fmla="*/ 424766 h 1161397"/>
              <a:gd name="connsiteX46" fmla="*/ 2848470 w 6884912"/>
              <a:gd name="connsiteY46" fmla="*/ 405966 h 1161397"/>
              <a:gd name="connsiteX47" fmla="*/ 2881772 w 6884912"/>
              <a:gd name="connsiteY47" fmla="*/ 387260 h 1161397"/>
              <a:gd name="connsiteX48" fmla="*/ 2929932 w 6884912"/>
              <a:gd name="connsiteY48" fmla="*/ 368912 h 1161397"/>
              <a:gd name="connsiteX49" fmla="*/ 3013020 w 6884912"/>
              <a:gd name="connsiteY49" fmla="*/ 327578 h 1161397"/>
              <a:gd name="connsiteX50" fmla="*/ 3222191 w 6884912"/>
              <a:gd name="connsiteY50" fmla="*/ 307887 h 1161397"/>
              <a:gd name="connsiteX51" fmla="*/ 3227953 w 6884912"/>
              <a:gd name="connsiteY51" fmla="*/ 297650 h 1161397"/>
              <a:gd name="connsiteX52" fmla="*/ 3510042 w 6884912"/>
              <a:gd name="connsiteY52" fmla="*/ 311820 h 1161397"/>
              <a:gd name="connsiteX53" fmla="*/ 3626773 w 6884912"/>
              <a:gd name="connsiteY53" fmla="*/ 290452 h 1161397"/>
              <a:gd name="connsiteX54" fmla="*/ 3666217 w 6884912"/>
              <a:gd name="connsiteY54" fmla="*/ 273255 h 1161397"/>
              <a:gd name="connsiteX55" fmla="*/ 3732427 w 6884912"/>
              <a:gd name="connsiteY55" fmla="*/ 245039 h 1161397"/>
              <a:gd name="connsiteX56" fmla="*/ 3777022 w 6884912"/>
              <a:gd name="connsiteY56" fmla="*/ 200276 h 1161397"/>
              <a:gd name="connsiteX57" fmla="*/ 3791246 w 6884912"/>
              <a:gd name="connsiteY57" fmla="*/ 189996 h 1161397"/>
              <a:gd name="connsiteX58" fmla="*/ 3819864 w 6884912"/>
              <a:gd name="connsiteY58" fmla="*/ 194605 h 1161397"/>
              <a:gd name="connsiteX59" fmla="*/ 3830398 w 6884912"/>
              <a:gd name="connsiteY59" fmla="*/ 188383 h 1161397"/>
              <a:gd name="connsiteX60" fmla="*/ 3834360 w 6884912"/>
              <a:gd name="connsiteY60" fmla="*/ 188992 h 1161397"/>
              <a:gd name="connsiteX61" fmla="*/ 3843715 w 6884912"/>
              <a:gd name="connsiteY61" fmla="*/ 188752 h 1161397"/>
              <a:gd name="connsiteX62" fmla="*/ 3842609 w 6884912"/>
              <a:gd name="connsiteY62" fmla="*/ 197386 h 1161397"/>
              <a:gd name="connsiteX63" fmla="*/ 3853961 w 6884912"/>
              <a:gd name="connsiteY63" fmla="*/ 213380 h 1161397"/>
              <a:gd name="connsiteX64" fmla="*/ 3907640 w 6884912"/>
              <a:gd name="connsiteY64" fmla="*/ 207568 h 1161397"/>
              <a:gd name="connsiteX65" fmla="*/ 3910449 w 6884912"/>
              <a:gd name="connsiteY65" fmla="*/ 197808 h 1161397"/>
              <a:gd name="connsiteX66" fmla="*/ 3917197 w 6884912"/>
              <a:gd name="connsiteY66" fmla="*/ 196121 h 1161397"/>
              <a:gd name="connsiteX67" fmla="*/ 3922400 w 6884912"/>
              <a:gd name="connsiteY67" fmla="*/ 205056 h 1161397"/>
              <a:gd name="connsiteX68" fmla="*/ 4013061 w 6884912"/>
              <a:gd name="connsiteY68" fmla="*/ 224874 h 1161397"/>
              <a:gd name="connsiteX69" fmla="*/ 4220717 w 6884912"/>
              <a:gd name="connsiteY69" fmla="*/ 192946 h 1161397"/>
              <a:gd name="connsiteX70" fmla="*/ 4228802 w 6884912"/>
              <a:gd name="connsiteY70" fmla="*/ 201468 h 1161397"/>
              <a:gd name="connsiteX71" fmla="*/ 4289361 w 6884912"/>
              <a:gd name="connsiteY71" fmla="*/ 196642 h 1161397"/>
              <a:gd name="connsiteX72" fmla="*/ 4498913 w 6884912"/>
              <a:gd name="connsiteY72" fmla="*/ 118915 h 1161397"/>
              <a:gd name="connsiteX73" fmla="*/ 4617330 w 6884912"/>
              <a:gd name="connsiteY73" fmla="*/ 111163 h 1161397"/>
              <a:gd name="connsiteX74" fmla="*/ 4659778 w 6884912"/>
              <a:gd name="connsiteY74" fmla="*/ 118219 h 1161397"/>
              <a:gd name="connsiteX75" fmla="*/ 4730870 w 6884912"/>
              <a:gd name="connsiteY75" fmla="*/ 129432 h 1161397"/>
              <a:gd name="connsiteX76" fmla="*/ 4844073 w 6884912"/>
              <a:gd name="connsiteY76" fmla="*/ 161768 h 1161397"/>
              <a:gd name="connsiteX77" fmla="*/ 4856454 w 6884912"/>
              <a:gd name="connsiteY77" fmla="*/ 130488 h 1161397"/>
              <a:gd name="connsiteX78" fmla="*/ 4920038 w 6884912"/>
              <a:gd name="connsiteY78" fmla="*/ 140418 h 1161397"/>
              <a:gd name="connsiteX79" fmla="*/ 5016639 w 6884912"/>
              <a:gd name="connsiteY79" fmla="*/ 158905 h 1161397"/>
              <a:gd name="connsiteX80" fmla="*/ 5072009 w 6884912"/>
              <a:gd name="connsiteY80" fmla="*/ 161502 h 1161397"/>
              <a:gd name="connsiteX81" fmla="*/ 5223626 w 6884912"/>
              <a:gd name="connsiteY81" fmla="*/ 177356 h 1161397"/>
              <a:gd name="connsiteX82" fmla="*/ 5375773 w 6884912"/>
              <a:gd name="connsiteY82" fmla="*/ 199913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5960732 w 6884912"/>
              <a:gd name="connsiteY89" fmla="*/ 220708 h 1161397"/>
              <a:gd name="connsiteX90" fmla="*/ 6029542 w 6884912"/>
              <a:gd name="connsiteY90" fmla="*/ 210339 h 1161397"/>
              <a:gd name="connsiteX91" fmla="*/ 6141123 w 6884912"/>
              <a:gd name="connsiteY91" fmla="*/ 159923 h 1161397"/>
              <a:gd name="connsiteX92" fmla="*/ 6290640 w 6884912"/>
              <a:gd name="connsiteY92" fmla="*/ 167441 h 1161397"/>
              <a:gd name="connsiteX93" fmla="*/ 6322806 w 6884912"/>
              <a:gd name="connsiteY93" fmla="*/ 213293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178301 w 6884912"/>
              <a:gd name="connsiteY16" fmla="*/ 698094 h 1161397"/>
              <a:gd name="connsiteX17" fmla="*/ 1242716 w 6884912"/>
              <a:gd name="connsiteY17" fmla="*/ 698052 h 1161397"/>
              <a:gd name="connsiteX18" fmla="*/ 1299977 w 6884912"/>
              <a:gd name="connsiteY18" fmla="*/ 639196 h 1161397"/>
              <a:gd name="connsiteX19" fmla="*/ 1326190 w 6884912"/>
              <a:gd name="connsiteY19" fmla="*/ 625955 h 1161397"/>
              <a:gd name="connsiteX20" fmla="*/ 1339600 w 6884912"/>
              <a:gd name="connsiteY20" fmla="*/ 616295 h 1161397"/>
              <a:gd name="connsiteX21" fmla="*/ 1340054 w 6884912"/>
              <a:gd name="connsiteY21" fmla="*/ 614022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26340 w 6884912"/>
              <a:gd name="connsiteY30" fmla="*/ 638496 h 1161397"/>
              <a:gd name="connsiteX31" fmla="*/ 1731986 w 6884912"/>
              <a:gd name="connsiteY31" fmla="*/ 589682 h 1161397"/>
              <a:gd name="connsiteX32" fmla="*/ 1927935 w 6884912"/>
              <a:gd name="connsiteY32" fmla="*/ 628540 h 1161397"/>
              <a:gd name="connsiteX33" fmla="*/ 2039075 w 6884912"/>
              <a:gd name="connsiteY33" fmla="*/ 599964 h 1161397"/>
              <a:gd name="connsiteX34" fmla="*/ 2066980 w 6884912"/>
              <a:gd name="connsiteY34" fmla="*/ 550413 h 1161397"/>
              <a:gd name="connsiteX35" fmla="*/ 2352236 w 6884912"/>
              <a:gd name="connsiteY35" fmla="*/ 519602 h 1161397"/>
              <a:gd name="connsiteX36" fmla="*/ 2420791 w 6884912"/>
              <a:gd name="connsiteY36" fmla="*/ 492826 h 1161397"/>
              <a:gd name="connsiteX37" fmla="*/ 2489932 w 6884912"/>
              <a:gd name="connsiteY37" fmla="*/ 507864 h 1161397"/>
              <a:gd name="connsiteX38" fmla="*/ 2512917 w 6884912"/>
              <a:gd name="connsiteY38" fmla="*/ 489127 h 1161397"/>
              <a:gd name="connsiteX39" fmla="*/ 2516783 w 6884912"/>
              <a:gd name="connsiteY39" fmla="*/ 485473 h 1161397"/>
              <a:gd name="connsiteX40" fmla="*/ 2534360 w 6884912"/>
              <a:gd name="connsiteY40" fmla="*/ 480064 h 1161397"/>
              <a:gd name="connsiteX41" fmla="*/ 2536691 w 6884912"/>
              <a:gd name="connsiteY41" fmla="*/ 467018 h 1161397"/>
              <a:gd name="connsiteX42" fmla="*/ 2561265 w 6884912"/>
              <a:gd name="connsiteY42" fmla="*/ 450623 h 1161397"/>
              <a:gd name="connsiteX43" fmla="*/ 2594349 w 6884912"/>
              <a:gd name="connsiteY43" fmla="*/ 443884 h 1161397"/>
              <a:gd name="connsiteX44" fmla="*/ 2754324 w 6884912"/>
              <a:gd name="connsiteY44" fmla="*/ 424766 h 1161397"/>
              <a:gd name="connsiteX45" fmla="*/ 2848470 w 6884912"/>
              <a:gd name="connsiteY45" fmla="*/ 405966 h 1161397"/>
              <a:gd name="connsiteX46" fmla="*/ 2881772 w 6884912"/>
              <a:gd name="connsiteY46" fmla="*/ 387260 h 1161397"/>
              <a:gd name="connsiteX47" fmla="*/ 2929932 w 6884912"/>
              <a:gd name="connsiteY47" fmla="*/ 368912 h 1161397"/>
              <a:gd name="connsiteX48" fmla="*/ 3013020 w 6884912"/>
              <a:gd name="connsiteY48" fmla="*/ 327578 h 1161397"/>
              <a:gd name="connsiteX49" fmla="*/ 3222191 w 6884912"/>
              <a:gd name="connsiteY49" fmla="*/ 307887 h 1161397"/>
              <a:gd name="connsiteX50" fmla="*/ 3227953 w 6884912"/>
              <a:gd name="connsiteY50" fmla="*/ 297650 h 1161397"/>
              <a:gd name="connsiteX51" fmla="*/ 3510042 w 6884912"/>
              <a:gd name="connsiteY51" fmla="*/ 311820 h 1161397"/>
              <a:gd name="connsiteX52" fmla="*/ 3626773 w 6884912"/>
              <a:gd name="connsiteY52" fmla="*/ 290452 h 1161397"/>
              <a:gd name="connsiteX53" fmla="*/ 3666217 w 6884912"/>
              <a:gd name="connsiteY53" fmla="*/ 273255 h 1161397"/>
              <a:gd name="connsiteX54" fmla="*/ 3732427 w 6884912"/>
              <a:gd name="connsiteY54" fmla="*/ 245039 h 1161397"/>
              <a:gd name="connsiteX55" fmla="*/ 3777022 w 6884912"/>
              <a:gd name="connsiteY55" fmla="*/ 200276 h 1161397"/>
              <a:gd name="connsiteX56" fmla="*/ 3791246 w 6884912"/>
              <a:gd name="connsiteY56" fmla="*/ 189996 h 1161397"/>
              <a:gd name="connsiteX57" fmla="*/ 3819864 w 6884912"/>
              <a:gd name="connsiteY57" fmla="*/ 194605 h 1161397"/>
              <a:gd name="connsiteX58" fmla="*/ 3830398 w 6884912"/>
              <a:gd name="connsiteY58" fmla="*/ 188383 h 1161397"/>
              <a:gd name="connsiteX59" fmla="*/ 3834360 w 6884912"/>
              <a:gd name="connsiteY59" fmla="*/ 188992 h 1161397"/>
              <a:gd name="connsiteX60" fmla="*/ 3843715 w 6884912"/>
              <a:gd name="connsiteY60" fmla="*/ 188752 h 1161397"/>
              <a:gd name="connsiteX61" fmla="*/ 3842609 w 6884912"/>
              <a:gd name="connsiteY61" fmla="*/ 197386 h 1161397"/>
              <a:gd name="connsiteX62" fmla="*/ 3853961 w 6884912"/>
              <a:gd name="connsiteY62" fmla="*/ 213380 h 1161397"/>
              <a:gd name="connsiteX63" fmla="*/ 3907640 w 6884912"/>
              <a:gd name="connsiteY63" fmla="*/ 207568 h 1161397"/>
              <a:gd name="connsiteX64" fmla="*/ 3910449 w 6884912"/>
              <a:gd name="connsiteY64" fmla="*/ 197808 h 1161397"/>
              <a:gd name="connsiteX65" fmla="*/ 3917197 w 6884912"/>
              <a:gd name="connsiteY65" fmla="*/ 196121 h 1161397"/>
              <a:gd name="connsiteX66" fmla="*/ 3922400 w 6884912"/>
              <a:gd name="connsiteY66" fmla="*/ 205056 h 1161397"/>
              <a:gd name="connsiteX67" fmla="*/ 4013061 w 6884912"/>
              <a:gd name="connsiteY67" fmla="*/ 224874 h 1161397"/>
              <a:gd name="connsiteX68" fmla="*/ 4220717 w 6884912"/>
              <a:gd name="connsiteY68" fmla="*/ 192946 h 1161397"/>
              <a:gd name="connsiteX69" fmla="*/ 4228802 w 6884912"/>
              <a:gd name="connsiteY69" fmla="*/ 201468 h 1161397"/>
              <a:gd name="connsiteX70" fmla="*/ 4289361 w 6884912"/>
              <a:gd name="connsiteY70" fmla="*/ 196642 h 1161397"/>
              <a:gd name="connsiteX71" fmla="*/ 4498913 w 6884912"/>
              <a:gd name="connsiteY71" fmla="*/ 118915 h 1161397"/>
              <a:gd name="connsiteX72" fmla="*/ 4617330 w 6884912"/>
              <a:gd name="connsiteY72" fmla="*/ 111163 h 1161397"/>
              <a:gd name="connsiteX73" fmla="*/ 4659778 w 6884912"/>
              <a:gd name="connsiteY73" fmla="*/ 118219 h 1161397"/>
              <a:gd name="connsiteX74" fmla="*/ 4730870 w 6884912"/>
              <a:gd name="connsiteY74" fmla="*/ 129432 h 1161397"/>
              <a:gd name="connsiteX75" fmla="*/ 4844073 w 6884912"/>
              <a:gd name="connsiteY75" fmla="*/ 161768 h 1161397"/>
              <a:gd name="connsiteX76" fmla="*/ 4856454 w 6884912"/>
              <a:gd name="connsiteY76" fmla="*/ 130488 h 1161397"/>
              <a:gd name="connsiteX77" fmla="*/ 4920038 w 6884912"/>
              <a:gd name="connsiteY77" fmla="*/ 140418 h 1161397"/>
              <a:gd name="connsiteX78" fmla="*/ 5016639 w 6884912"/>
              <a:gd name="connsiteY78" fmla="*/ 158905 h 1161397"/>
              <a:gd name="connsiteX79" fmla="*/ 5072009 w 6884912"/>
              <a:gd name="connsiteY79" fmla="*/ 161502 h 1161397"/>
              <a:gd name="connsiteX80" fmla="*/ 5223626 w 6884912"/>
              <a:gd name="connsiteY80" fmla="*/ 177356 h 1161397"/>
              <a:gd name="connsiteX81" fmla="*/ 5375773 w 6884912"/>
              <a:gd name="connsiteY81" fmla="*/ 199913 h 1161397"/>
              <a:gd name="connsiteX82" fmla="*/ 5467502 w 6884912"/>
              <a:gd name="connsiteY82" fmla="*/ 250963 h 1161397"/>
              <a:gd name="connsiteX83" fmla="*/ 5592395 w 6884912"/>
              <a:gd name="connsiteY83" fmla="*/ 265434 h 1161397"/>
              <a:gd name="connsiteX84" fmla="*/ 5613532 w 6884912"/>
              <a:gd name="connsiteY84" fmla="*/ 273379 h 1161397"/>
              <a:gd name="connsiteX85" fmla="*/ 5642173 w 6884912"/>
              <a:gd name="connsiteY85" fmla="*/ 266904 h 1161397"/>
              <a:gd name="connsiteX86" fmla="*/ 5756910 w 6884912"/>
              <a:gd name="connsiteY86" fmla="*/ 239211 h 1161397"/>
              <a:gd name="connsiteX87" fmla="*/ 5846667 w 6884912"/>
              <a:gd name="connsiteY87" fmla="*/ 201786 h 1161397"/>
              <a:gd name="connsiteX88" fmla="*/ 5960732 w 6884912"/>
              <a:gd name="connsiteY88" fmla="*/ 220708 h 1161397"/>
              <a:gd name="connsiteX89" fmla="*/ 6029542 w 6884912"/>
              <a:gd name="connsiteY89" fmla="*/ 210339 h 1161397"/>
              <a:gd name="connsiteX90" fmla="*/ 6141123 w 6884912"/>
              <a:gd name="connsiteY90" fmla="*/ 159923 h 1161397"/>
              <a:gd name="connsiteX91" fmla="*/ 6290640 w 6884912"/>
              <a:gd name="connsiteY91" fmla="*/ 167441 h 1161397"/>
              <a:gd name="connsiteX92" fmla="*/ 6322806 w 6884912"/>
              <a:gd name="connsiteY92" fmla="*/ 213293 h 1161397"/>
              <a:gd name="connsiteX93" fmla="*/ 6380420 w 6884912"/>
              <a:gd name="connsiteY93" fmla="*/ 173195 h 1161397"/>
              <a:gd name="connsiteX94" fmla="*/ 6507891 w 6884912"/>
              <a:gd name="connsiteY94" fmla="*/ 118474 h 1161397"/>
              <a:gd name="connsiteX95" fmla="*/ 6571807 w 6884912"/>
              <a:gd name="connsiteY95" fmla="*/ 98636 h 1161397"/>
              <a:gd name="connsiteX96" fmla="*/ 6671880 w 6884912"/>
              <a:gd name="connsiteY96" fmla="*/ 82931 h 1161397"/>
              <a:gd name="connsiteX97" fmla="*/ 6702266 w 6884912"/>
              <a:gd name="connsiteY97" fmla="*/ 75470 h 1161397"/>
              <a:gd name="connsiteX98" fmla="*/ 6845802 w 6884912"/>
              <a:gd name="connsiteY98" fmla="*/ 24496 h 1161397"/>
              <a:gd name="connsiteX99" fmla="*/ 6884912 w 6884912"/>
              <a:gd name="connsiteY9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7166 w 6884912"/>
              <a:gd name="connsiteY14" fmla="*/ 744338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884912" h="1161397">
                <a:moveTo>
                  <a:pt x="6884912" y="0"/>
                </a:moveTo>
                <a:lnTo>
                  <a:pt x="6884912" y="1161397"/>
                </a:lnTo>
                <a:lnTo>
                  <a:pt x="0" y="1161397"/>
                </a:lnTo>
                <a:lnTo>
                  <a:pt x="27135" y="1147460"/>
                </a:lnTo>
                <a:cubicBezTo>
                  <a:pt x="57431" y="1167048"/>
                  <a:pt x="61886" y="1088181"/>
                  <a:pt x="115388" y="1111320"/>
                </a:cubicBezTo>
                <a:cubicBezTo>
                  <a:pt x="146435" y="1096221"/>
                  <a:pt x="156823" y="1079485"/>
                  <a:pt x="213420" y="1056868"/>
                </a:cubicBezTo>
                <a:cubicBezTo>
                  <a:pt x="288217" y="1040787"/>
                  <a:pt x="383333" y="1044881"/>
                  <a:pt x="454970" y="1023343"/>
                </a:cubicBezTo>
                <a:cubicBezTo>
                  <a:pt x="440966" y="999969"/>
                  <a:pt x="571419" y="1006841"/>
                  <a:pt x="548162" y="984908"/>
                </a:cubicBezTo>
                <a:cubicBezTo>
                  <a:pt x="561321" y="956563"/>
                  <a:pt x="637415" y="1010272"/>
                  <a:pt x="651408" y="984938"/>
                </a:cubicBezTo>
                <a:cubicBezTo>
                  <a:pt x="671652" y="980952"/>
                  <a:pt x="698726" y="950833"/>
                  <a:pt x="723108" y="941904"/>
                </a:cubicBezTo>
                <a:cubicBezTo>
                  <a:pt x="760262" y="946949"/>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6251" y="768649"/>
                  <a:pt x="1137166" y="744338"/>
                </a:cubicBezTo>
                <a:lnTo>
                  <a:pt x="1207847" y="689087"/>
                </a:lnTo>
                <a:cubicBezTo>
                  <a:pt x="1226429" y="687736"/>
                  <a:pt x="1222409" y="707958"/>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cubicBezTo>
                  <a:pt x="1339751" y="615537"/>
                  <a:pt x="1339903" y="614780"/>
                  <a:pt x="1340054" y="614022"/>
                </a:cubicBez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61730" y="317407"/>
                  <a:pt x="3186369" y="312875"/>
                  <a:pt x="3222191" y="307887"/>
                </a:cubicBezTo>
                <a:cubicBezTo>
                  <a:pt x="3223593" y="304249"/>
                  <a:pt x="3179978" y="296995"/>
                  <a:pt x="3227953" y="297650"/>
                </a:cubicBezTo>
                <a:cubicBezTo>
                  <a:pt x="3275928" y="298306"/>
                  <a:pt x="3443572" y="313020"/>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62781" y="222856"/>
                  <a:pt x="4184760" y="196847"/>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61586" y="136690"/>
                  <a:pt x="4823142" y="161592"/>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7769" y="214252"/>
                  <a:pt x="6349573" y="188998"/>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logo with text on it&#10;&#10;Description automatically generated">
            <a:extLst>
              <a:ext uri="{FF2B5EF4-FFF2-40B4-BE49-F238E27FC236}">
                <a16:creationId xmlns:a16="http://schemas.microsoft.com/office/drawing/2014/main" id="{169BDD38-67A1-0025-B992-DB54E96EFFF8}"/>
              </a:ext>
            </a:extLst>
          </p:cNvPr>
          <p:cNvPicPr>
            <a:picLocks noChangeAspect="1"/>
          </p:cNvPicPr>
          <p:nvPr/>
        </p:nvPicPr>
        <p:blipFill>
          <a:blip r:embed="rId3"/>
          <a:stretch>
            <a:fillRect/>
          </a:stretch>
        </p:blipFill>
        <p:spPr>
          <a:xfrm>
            <a:off x="10655152" y="75251"/>
            <a:ext cx="1390844" cy="1305107"/>
          </a:xfrm>
          <a:prstGeom prst="rect">
            <a:avLst/>
          </a:prstGeom>
        </p:spPr>
      </p:pic>
      <p:sp>
        <p:nvSpPr>
          <p:cNvPr id="8" name="Content Placeholder 26">
            <a:extLst>
              <a:ext uri="{FF2B5EF4-FFF2-40B4-BE49-F238E27FC236}">
                <a16:creationId xmlns:a16="http://schemas.microsoft.com/office/drawing/2014/main" id="{55A3CBD9-847F-E26E-B3F1-A65E9EE4D424}"/>
              </a:ext>
            </a:extLst>
          </p:cNvPr>
          <p:cNvSpPr txBox="1">
            <a:spLocks/>
          </p:cNvSpPr>
          <p:nvPr/>
        </p:nvSpPr>
        <p:spPr>
          <a:xfrm>
            <a:off x="554447" y="383989"/>
            <a:ext cx="9702799" cy="83954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900" b="1" dirty="0"/>
              <a:t>Conclusions (4/5)</a:t>
            </a:r>
            <a:endParaRPr lang="en-US" b="1" dirty="0"/>
          </a:p>
        </p:txBody>
      </p:sp>
      <p:sp>
        <p:nvSpPr>
          <p:cNvPr id="10" name="Content Placeholder 9">
            <a:extLst>
              <a:ext uri="{FF2B5EF4-FFF2-40B4-BE49-F238E27FC236}">
                <a16:creationId xmlns:a16="http://schemas.microsoft.com/office/drawing/2014/main" id="{B676CA1F-1918-3B68-741B-1FCDAAEB1912}"/>
              </a:ext>
            </a:extLst>
          </p:cNvPr>
          <p:cNvSpPr>
            <a:spLocks noGrp="1"/>
          </p:cNvSpPr>
          <p:nvPr>
            <p:ph idx="1"/>
          </p:nvPr>
        </p:nvSpPr>
        <p:spPr>
          <a:xfrm>
            <a:off x="409902" y="1056984"/>
            <a:ext cx="10641725" cy="707364"/>
          </a:xfrm>
        </p:spPr>
        <p:txBody>
          <a:bodyPr>
            <a:noAutofit/>
          </a:bodyPr>
          <a:lstStyle/>
          <a:p>
            <a:pPr marL="0" indent="0" algn="just">
              <a:buNone/>
            </a:pPr>
            <a:r>
              <a:rPr lang="en-US" sz="2400" dirty="0"/>
              <a:t>Influence of the cutouts in the LE Rib - thinning</a:t>
            </a:r>
          </a:p>
        </p:txBody>
      </p:sp>
      <p:pic>
        <p:nvPicPr>
          <p:cNvPr id="7" name="Picture 6" descr="A blue and red object with a red dot&#10;&#10;Description automatically generated">
            <a:extLst>
              <a:ext uri="{FF2B5EF4-FFF2-40B4-BE49-F238E27FC236}">
                <a16:creationId xmlns:a16="http://schemas.microsoft.com/office/drawing/2014/main" id="{54863B23-42EC-96A4-438B-4AB6B36D1D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92914" y="1954358"/>
            <a:ext cx="5669125" cy="3112942"/>
          </a:xfrm>
          <a:prstGeom prst="rect">
            <a:avLst/>
          </a:prstGeom>
        </p:spPr>
      </p:pic>
      <p:pic>
        <p:nvPicPr>
          <p:cNvPr id="9" name="Picture 8" descr="A blue tape with a hole in it&#10;&#10;Description automatically generated">
            <a:extLst>
              <a:ext uri="{FF2B5EF4-FFF2-40B4-BE49-F238E27FC236}">
                <a16:creationId xmlns:a16="http://schemas.microsoft.com/office/drawing/2014/main" id="{06E530AB-E6BC-8527-5405-A82A082D01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2811" y="1954358"/>
            <a:ext cx="6053565" cy="3112942"/>
          </a:xfrm>
          <a:prstGeom prst="rect">
            <a:avLst/>
          </a:prstGeom>
        </p:spPr>
      </p:pic>
    </p:spTree>
    <p:extLst>
      <p:ext uri="{BB962C8B-B14F-4D97-AF65-F5344CB8AC3E}">
        <p14:creationId xmlns:p14="http://schemas.microsoft.com/office/powerpoint/2010/main" val="29859743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36">
            <a:extLst>
              <a:ext uri="{FF2B5EF4-FFF2-40B4-BE49-F238E27FC236}">
                <a16:creationId xmlns:a16="http://schemas.microsoft.com/office/drawing/2014/main" id="{13EFA6C3-82DC-4131-9929-2523E6FD0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38">
            <a:extLst>
              <a:ext uri="{FF2B5EF4-FFF2-40B4-BE49-F238E27FC236}">
                <a16:creationId xmlns:a16="http://schemas.microsoft.com/office/drawing/2014/main" id="{AEC9469E-14CA-4358-BABC-CBF836A61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69680" cy="767978"/>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Shape 40">
            <a:extLst>
              <a:ext uri="{FF2B5EF4-FFF2-40B4-BE49-F238E27FC236}">
                <a16:creationId xmlns:a16="http://schemas.microsoft.com/office/drawing/2014/main" id="{048EB4C9-ACAF-4CCA-BA6E-931443192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5753" y="6027658"/>
            <a:ext cx="7906247" cy="830343"/>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785037 w 6884912"/>
              <a:gd name="connsiteY84" fmla="*/ 161964 h 1161397"/>
              <a:gd name="connsiteX85" fmla="*/ 4844073 w 6884912"/>
              <a:gd name="connsiteY85" fmla="*/ 161768 h 1161397"/>
              <a:gd name="connsiteX86" fmla="*/ 4856454 w 6884912"/>
              <a:gd name="connsiteY86" fmla="*/ 130488 h 1161397"/>
              <a:gd name="connsiteX87" fmla="*/ 4920038 w 6884912"/>
              <a:gd name="connsiteY87" fmla="*/ 140418 h 1161397"/>
              <a:gd name="connsiteX88" fmla="*/ 5016639 w 6884912"/>
              <a:gd name="connsiteY88" fmla="*/ 158905 h 1161397"/>
              <a:gd name="connsiteX89" fmla="*/ 5072009 w 6884912"/>
              <a:gd name="connsiteY89" fmla="*/ 161502 h 1161397"/>
              <a:gd name="connsiteX90" fmla="*/ 5223626 w 6884912"/>
              <a:gd name="connsiteY90" fmla="*/ 177356 h 1161397"/>
              <a:gd name="connsiteX91" fmla="*/ 5375773 w 6884912"/>
              <a:gd name="connsiteY91" fmla="*/ 199913 h 1161397"/>
              <a:gd name="connsiteX92" fmla="*/ 5467502 w 6884912"/>
              <a:gd name="connsiteY92" fmla="*/ 250963 h 1161397"/>
              <a:gd name="connsiteX93" fmla="*/ 5592395 w 6884912"/>
              <a:gd name="connsiteY93" fmla="*/ 265434 h 1161397"/>
              <a:gd name="connsiteX94" fmla="*/ 5613532 w 6884912"/>
              <a:gd name="connsiteY94" fmla="*/ 273379 h 1161397"/>
              <a:gd name="connsiteX95" fmla="*/ 5642173 w 6884912"/>
              <a:gd name="connsiteY95" fmla="*/ 266904 h 1161397"/>
              <a:gd name="connsiteX96" fmla="*/ 5756910 w 6884912"/>
              <a:gd name="connsiteY96" fmla="*/ 239211 h 1161397"/>
              <a:gd name="connsiteX97" fmla="*/ 5846667 w 6884912"/>
              <a:gd name="connsiteY97" fmla="*/ 201786 h 1161397"/>
              <a:gd name="connsiteX98" fmla="*/ 5960732 w 6884912"/>
              <a:gd name="connsiteY98" fmla="*/ 220708 h 1161397"/>
              <a:gd name="connsiteX99" fmla="*/ 6029542 w 6884912"/>
              <a:gd name="connsiteY99" fmla="*/ 210339 h 1161397"/>
              <a:gd name="connsiteX100" fmla="*/ 6141123 w 6884912"/>
              <a:gd name="connsiteY100" fmla="*/ 159923 h 1161397"/>
              <a:gd name="connsiteX101" fmla="*/ 6290640 w 6884912"/>
              <a:gd name="connsiteY101" fmla="*/ 167441 h 1161397"/>
              <a:gd name="connsiteX102" fmla="*/ 6322806 w 6884912"/>
              <a:gd name="connsiteY102" fmla="*/ 213293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844073 w 6884912"/>
              <a:gd name="connsiteY84" fmla="*/ 161768 h 1161397"/>
              <a:gd name="connsiteX85" fmla="*/ 4856454 w 6884912"/>
              <a:gd name="connsiteY85" fmla="*/ 130488 h 1161397"/>
              <a:gd name="connsiteX86" fmla="*/ 4920038 w 6884912"/>
              <a:gd name="connsiteY86" fmla="*/ 140418 h 1161397"/>
              <a:gd name="connsiteX87" fmla="*/ 5016639 w 6884912"/>
              <a:gd name="connsiteY87" fmla="*/ 158905 h 1161397"/>
              <a:gd name="connsiteX88" fmla="*/ 5072009 w 6884912"/>
              <a:gd name="connsiteY88" fmla="*/ 161502 h 1161397"/>
              <a:gd name="connsiteX89" fmla="*/ 5223626 w 6884912"/>
              <a:gd name="connsiteY89" fmla="*/ 177356 h 1161397"/>
              <a:gd name="connsiteX90" fmla="*/ 5375773 w 6884912"/>
              <a:gd name="connsiteY90" fmla="*/ 199913 h 1161397"/>
              <a:gd name="connsiteX91" fmla="*/ 5467502 w 6884912"/>
              <a:gd name="connsiteY91" fmla="*/ 250963 h 1161397"/>
              <a:gd name="connsiteX92" fmla="*/ 5592395 w 6884912"/>
              <a:gd name="connsiteY92" fmla="*/ 265434 h 1161397"/>
              <a:gd name="connsiteX93" fmla="*/ 5613532 w 6884912"/>
              <a:gd name="connsiteY93" fmla="*/ 273379 h 1161397"/>
              <a:gd name="connsiteX94" fmla="*/ 5642173 w 6884912"/>
              <a:gd name="connsiteY94" fmla="*/ 266904 h 1161397"/>
              <a:gd name="connsiteX95" fmla="*/ 5756910 w 6884912"/>
              <a:gd name="connsiteY95" fmla="*/ 239211 h 1161397"/>
              <a:gd name="connsiteX96" fmla="*/ 5846667 w 6884912"/>
              <a:gd name="connsiteY96" fmla="*/ 201786 h 1161397"/>
              <a:gd name="connsiteX97" fmla="*/ 5960732 w 6884912"/>
              <a:gd name="connsiteY97" fmla="*/ 220708 h 1161397"/>
              <a:gd name="connsiteX98" fmla="*/ 6029542 w 6884912"/>
              <a:gd name="connsiteY98" fmla="*/ 210339 h 1161397"/>
              <a:gd name="connsiteX99" fmla="*/ 6141123 w 6884912"/>
              <a:gd name="connsiteY99" fmla="*/ 159923 h 1161397"/>
              <a:gd name="connsiteX100" fmla="*/ 6290640 w 6884912"/>
              <a:gd name="connsiteY100" fmla="*/ 167441 h 1161397"/>
              <a:gd name="connsiteX101" fmla="*/ 6322806 w 6884912"/>
              <a:gd name="connsiteY101" fmla="*/ 213293 h 1161397"/>
              <a:gd name="connsiteX102" fmla="*/ 6380420 w 6884912"/>
              <a:gd name="connsiteY102" fmla="*/ 173195 h 1161397"/>
              <a:gd name="connsiteX103" fmla="*/ 6507891 w 6884912"/>
              <a:gd name="connsiteY103" fmla="*/ 118474 h 1161397"/>
              <a:gd name="connsiteX104" fmla="*/ 6571807 w 6884912"/>
              <a:gd name="connsiteY104" fmla="*/ 98636 h 1161397"/>
              <a:gd name="connsiteX105" fmla="*/ 6671880 w 6884912"/>
              <a:gd name="connsiteY105" fmla="*/ 82931 h 1161397"/>
              <a:gd name="connsiteX106" fmla="*/ 6702266 w 6884912"/>
              <a:gd name="connsiteY106" fmla="*/ 75470 h 1161397"/>
              <a:gd name="connsiteX107" fmla="*/ 6845802 w 6884912"/>
              <a:gd name="connsiteY107" fmla="*/ 24496 h 1161397"/>
              <a:gd name="connsiteX108" fmla="*/ 6884912 w 6884912"/>
              <a:gd name="connsiteY10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12111 w 6884912"/>
              <a:gd name="connsiteY8" fmla="*/ 1085599 h 1161397"/>
              <a:gd name="connsiteX9" fmla="*/ 567875 w 6884912"/>
              <a:gd name="connsiteY9" fmla="*/ 1051976 h 1161397"/>
              <a:gd name="connsiteX10" fmla="*/ 601644 w 6884912"/>
              <a:gd name="connsiteY10" fmla="*/ 1003997 h 1161397"/>
              <a:gd name="connsiteX11" fmla="*/ 651408 w 6884912"/>
              <a:gd name="connsiteY11" fmla="*/ 984938 h 1161397"/>
              <a:gd name="connsiteX12" fmla="*/ 673197 w 6884912"/>
              <a:gd name="connsiteY12" fmla="*/ 1010060 h 1161397"/>
              <a:gd name="connsiteX13" fmla="*/ 723108 w 6884912"/>
              <a:gd name="connsiteY13" fmla="*/ 980081 h 1161397"/>
              <a:gd name="connsiteX14" fmla="*/ 797699 w 6884912"/>
              <a:gd name="connsiteY14" fmla="*/ 931362 h 1161397"/>
              <a:gd name="connsiteX15" fmla="*/ 843359 w 6884912"/>
              <a:gd name="connsiteY15" fmla="*/ 910894 h 1161397"/>
              <a:gd name="connsiteX16" fmla="*/ 965215 w 6884912"/>
              <a:gd name="connsiteY16" fmla="*/ 846701 h 1161397"/>
              <a:gd name="connsiteX17" fmla="*/ 1085080 w 6884912"/>
              <a:gd name="connsiteY17" fmla="*/ 776086 h 1161397"/>
              <a:gd name="connsiteX18" fmla="*/ 1131224 w 6884912"/>
              <a:gd name="connsiteY18" fmla="*/ 706160 h 1161397"/>
              <a:gd name="connsiteX19" fmla="*/ 1138051 w 6884912"/>
              <a:gd name="connsiteY19" fmla="*/ 70203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26340 w 6884912"/>
              <a:gd name="connsiteY38" fmla="*/ 638496 h 1161397"/>
              <a:gd name="connsiteX39" fmla="*/ 1731986 w 6884912"/>
              <a:gd name="connsiteY39" fmla="*/ 589682 h 1161397"/>
              <a:gd name="connsiteX40" fmla="*/ 1927935 w 6884912"/>
              <a:gd name="connsiteY40" fmla="*/ 628540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222191 w 6884912"/>
              <a:gd name="connsiteY57" fmla="*/ 307887 h 1161397"/>
              <a:gd name="connsiteX58" fmla="*/ 3227953 w 6884912"/>
              <a:gd name="connsiteY58" fmla="*/ 297650 h 1161397"/>
              <a:gd name="connsiteX59" fmla="*/ 3510042 w 6884912"/>
              <a:gd name="connsiteY59" fmla="*/ 311820 h 1161397"/>
              <a:gd name="connsiteX60" fmla="*/ 3626773 w 6884912"/>
              <a:gd name="connsiteY60" fmla="*/ 290452 h 1161397"/>
              <a:gd name="connsiteX61" fmla="*/ 3666217 w 6884912"/>
              <a:gd name="connsiteY61" fmla="*/ 273255 h 1161397"/>
              <a:gd name="connsiteX62" fmla="*/ 3732427 w 6884912"/>
              <a:gd name="connsiteY62" fmla="*/ 245039 h 1161397"/>
              <a:gd name="connsiteX63" fmla="*/ 3777022 w 6884912"/>
              <a:gd name="connsiteY63" fmla="*/ 200276 h 1161397"/>
              <a:gd name="connsiteX64" fmla="*/ 3791246 w 6884912"/>
              <a:gd name="connsiteY64" fmla="*/ 189996 h 1161397"/>
              <a:gd name="connsiteX65" fmla="*/ 3819864 w 6884912"/>
              <a:gd name="connsiteY65" fmla="*/ 194605 h 1161397"/>
              <a:gd name="connsiteX66" fmla="*/ 3830398 w 6884912"/>
              <a:gd name="connsiteY66" fmla="*/ 188383 h 1161397"/>
              <a:gd name="connsiteX67" fmla="*/ 3834360 w 6884912"/>
              <a:gd name="connsiteY67" fmla="*/ 188992 h 1161397"/>
              <a:gd name="connsiteX68" fmla="*/ 3843715 w 6884912"/>
              <a:gd name="connsiteY68" fmla="*/ 188752 h 1161397"/>
              <a:gd name="connsiteX69" fmla="*/ 3842609 w 6884912"/>
              <a:gd name="connsiteY69" fmla="*/ 197386 h 1161397"/>
              <a:gd name="connsiteX70" fmla="*/ 3853961 w 6884912"/>
              <a:gd name="connsiteY70" fmla="*/ 213380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3922400 w 6884912"/>
              <a:gd name="connsiteY74" fmla="*/ 205056 h 1161397"/>
              <a:gd name="connsiteX75" fmla="*/ 4013061 w 6884912"/>
              <a:gd name="connsiteY75" fmla="*/ 224874 h 1161397"/>
              <a:gd name="connsiteX76" fmla="*/ 4220717 w 6884912"/>
              <a:gd name="connsiteY76" fmla="*/ 192946 h 1161397"/>
              <a:gd name="connsiteX77" fmla="*/ 4228802 w 6884912"/>
              <a:gd name="connsiteY77" fmla="*/ 201468 h 1161397"/>
              <a:gd name="connsiteX78" fmla="*/ 4289361 w 6884912"/>
              <a:gd name="connsiteY78" fmla="*/ 196642 h 1161397"/>
              <a:gd name="connsiteX79" fmla="*/ 4498913 w 6884912"/>
              <a:gd name="connsiteY79" fmla="*/ 118915 h 1161397"/>
              <a:gd name="connsiteX80" fmla="*/ 4617330 w 6884912"/>
              <a:gd name="connsiteY80" fmla="*/ 111163 h 1161397"/>
              <a:gd name="connsiteX81" fmla="*/ 4659778 w 6884912"/>
              <a:gd name="connsiteY81" fmla="*/ 118219 h 1161397"/>
              <a:gd name="connsiteX82" fmla="*/ 4730870 w 6884912"/>
              <a:gd name="connsiteY82" fmla="*/ 129432 h 1161397"/>
              <a:gd name="connsiteX83" fmla="*/ 4844073 w 6884912"/>
              <a:gd name="connsiteY83" fmla="*/ 161768 h 1161397"/>
              <a:gd name="connsiteX84" fmla="*/ 4856454 w 6884912"/>
              <a:gd name="connsiteY84" fmla="*/ 130488 h 1161397"/>
              <a:gd name="connsiteX85" fmla="*/ 4920038 w 6884912"/>
              <a:gd name="connsiteY85" fmla="*/ 140418 h 1161397"/>
              <a:gd name="connsiteX86" fmla="*/ 5016639 w 6884912"/>
              <a:gd name="connsiteY86" fmla="*/ 158905 h 1161397"/>
              <a:gd name="connsiteX87" fmla="*/ 5072009 w 6884912"/>
              <a:gd name="connsiteY87" fmla="*/ 161502 h 1161397"/>
              <a:gd name="connsiteX88" fmla="*/ 5223626 w 6884912"/>
              <a:gd name="connsiteY88" fmla="*/ 177356 h 1161397"/>
              <a:gd name="connsiteX89" fmla="*/ 5375773 w 6884912"/>
              <a:gd name="connsiteY89" fmla="*/ 199913 h 1161397"/>
              <a:gd name="connsiteX90" fmla="*/ 5467502 w 6884912"/>
              <a:gd name="connsiteY90" fmla="*/ 250963 h 1161397"/>
              <a:gd name="connsiteX91" fmla="*/ 5592395 w 6884912"/>
              <a:gd name="connsiteY91" fmla="*/ 265434 h 1161397"/>
              <a:gd name="connsiteX92" fmla="*/ 5613532 w 6884912"/>
              <a:gd name="connsiteY92" fmla="*/ 273379 h 1161397"/>
              <a:gd name="connsiteX93" fmla="*/ 5642173 w 6884912"/>
              <a:gd name="connsiteY93" fmla="*/ 266904 h 1161397"/>
              <a:gd name="connsiteX94" fmla="*/ 5756910 w 6884912"/>
              <a:gd name="connsiteY94" fmla="*/ 239211 h 1161397"/>
              <a:gd name="connsiteX95" fmla="*/ 5846667 w 6884912"/>
              <a:gd name="connsiteY95" fmla="*/ 201786 h 1161397"/>
              <a:gd name="connsiteX96" fmla="*/ 5960732 w 6884912"/>
              <a:gd name="connsiteY96" fmla="*/ 220708 h 1161397"/>
              <a:gd name="connsiteX97" fmla="*/ 6029542 w 6884912"/>
              <a:gd name="connsiteY97" fmla="*/ 210339 h 1161397"/>
              <a:gd name="connsiteX98" fmla="*/ 6141123 w 6884912"/>
              <a:gd name="connsiteY98" fmla="*/ 159923 h 1161397"/>
              <a:gd name="connsiteX99" fmla="*/ 6290640 w 6884912"/>
              <a:gd name="connsiteY99" fmla="*/ 167441 h 1161397"/>
              <a:gd name="connsiteX100" fmla="*/ 6322806 w 6884912"/>
              <a:gd name="connsiteY100" fmla="*/ 213293 h 1161397"/>
              <a:gd name="connsiteX101" fmla="*/ 6380420 w 6884912"/>
              <a:gd name="connsiteY101" fmla="*/ 173195 h 1161397"/>
              <a:gd name="connsiteX102" fmla="*/ 6507891 w 6884912"/>
              <a:gd name="connsiteY102" fmla="*/ 118474 h 1161397"/>
              <a:gd name="connsiteX103" fmla="*/ 6571807 w 6884912"/>
              <a:gd name="connsiteY103" fmla="*/ 98636 h 1161397"/>
              <a:gd name="connsiteX104" fmla="*/ 6671880 w 6884912"/>
              <a:gd name="connsiteY104" fmla="*/ 82931 h 1161397"/>
              <a:gd name="connsiteX105" fmla="*/ 6702266 w 6884912"/>
              <a:gd name="connsiteY105" fmla="*/ 75470 h 1161397"/>
              <a:gd name="connsiteX106" fmla="*/ 6845802 w 6884912"/>
              <a:gd name="connsiteY106" fmla="*/ 24496 h 1161397"/>
              <a:gd name="connsiteX107" fmla="*/ 6884912 w 6884912"/>
              <a:gd name="connsiteY10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12111 w 6884912"/>
              <a:gd name="connsiteY7" fmla="*/ 1085599 h 1161397"/>
              <a:gd name="connsiteX8" fmla="*/ 567875 w 6884912"/>
              <a:gd name="connsiteY8" fmla="*/ 1051976 h 1161397"/>
              <a:gd name="connsiteX9" fmla="*/ 601644 w 6884912"/>
              <a:gd name="connsiteY9" fmla="*/ 1003997 h 1161397"/>
              <a:gd name="connsiteX10" fmla="*/ 651408 w 6884912"/>
              <a:gd name="connsiteY10" fmla="*/ 984938 h 1161397"/>
              <a:gd name="connsiteX11" fmla="*/ 673197 w 6884912"/>
              <a:gd name="connsiteY11" fmla="*/ 1010060 h 1161397"/>
              <a:gd name="connsiteX12" fmla="*/ 723108 w 6884912"/>
              <a:gd name="connsiteY12" fmla="*/ 980081 h 1161397"/>
              <a:gd name="connsiteX13" fmla="*/ 797699 w 6884912"/>
              <a:gd name="connsiteY13" fmla="*/ 931362 h 1161397"/>
              <a:gd name="connsiteX14" fmla="*/ 843359 w 6884912"/>
              <a:gd name="connsiteY14" fmla="*/ 910894 h 1161397"/>
              <a:gd name="connsiteX15" fmla="*/ 965215 w 6884912"/>
              <a:gd name="connsiteY15" fmla="*/ 846701 h 1161397"/>
              <a:gd name="connsiteX16" fmla="*/ 1085080 w 6884912"/>
              <a:gd name="connsiteY16" fmla="*/ 776086 h 1161397"/>
              <a:gd name="connsiteX17" fmla="*/ 1131224 w 6884912"/>
              <a:gd name="connsiteY17" fmla="*/ 706160 h 1161397"/>
              <a:gd name="connsiteX18" fmla="*/ 1138051 w 6884912"/>
              <a:gd name="connsiteY18" fmla="*/ 702034 h 1161397"/>
              <a:gd name="connsiteX19" fmla="*/ 1158800 w 6884912"/>
              <a:gd name="connsiteY19" fmla="*/ 700004 h 1161397"/>
              <a:gd name="connsiteX20" fmla="*/ 1166947 w 6884912"/>
              <a:gd name="connsiteY20" fmla="*/ 700762 h 1161397"/>
              <a:gd name="connsiteX21" fmla="*/ 1178135 w 6884912"/>
              <a:gd name="connsiteY21" fmla="*/ 698631 h 1161397"/>
              <a:gd name="connsiteX22" fmla="*/ 1178301 w 6884912"/>
              <a:gd name="connsiteY22" fmla="*/ 698094 h 1161397"/>
              <a:gd name="connsiteX23" fmla="*/ 1188995 w 6884912"/>
              <a:gd name="connsiteY23" fmla="*/ 697048 h 1161397"/>
              <a:gd name="connsiteX24" fmla="*/ 1242716 w 6884912"/>
              <a:gd name="connsiteY24" fmla="*/ 698052 h 1161397"/>
              <a:gd name="connsiteX25" fmla="*/ 1299977 w 6884912"/>
              <a:gd name="connsiteY25" fmla="*/ 639196 h 1161397"/>
              <a:gd name="connsiteX26" fmla="*/ 1326190 w 6884912"/>
              <a:gd name="connsiteY26" fmla="*/ 625955 h 1161397"/>
              <a:gd name="connsiteX27" fmla="*/ 1339600 w 6884912"/>
              <a:gd name="connsiteY27" fmla="*/ 616295 h 1161397"/>
              <a:gd name="connsiteX28" fmla="*/ 1340054 w 6884912"/>
              <a:gd name="connsiteY28" fmla="*/ 614022 h 1161397"/>
              <a:gd name="connsiteX29" fmla="*/ 1391606 w 6884912"/>
              <a:gd name="connsiteY29" fmla="*/ 615229 h 1161397"/>
              <a:gd name="connsiteX30" fmla="*/ 1397565 w 6884912"/>
              <a:gd name="connsiteY30" fmla="*/ 611490 h 1161397"/>
              <a:gd name="connsiteX31" fmla="*/ 1432302 w 6884912"/>
              <a:gd name="connsiteY31" fmla="*/ 617267 h 1161397"/>
              <a:gd name="connsiteX32" fmla="*/ 1449644 w 6884912"/>
              <a:gd name="connsiteY32" fmla="*/ 617591 h 1161397"/>
              <a:gd name="connsiteX33" fmla="*/ 1455793 w 6884912"/>
              <a:gd name="connsiteY33" fmla="*/ 623174 h 1161397"/>
              <a:gd name="connsiteX34" fmla="*/ 1480758 w 6884912"/>
              <a:gd name="connsiteY34" fmla="*/ 620863 h 1161397"/>
              <a:gd name="connsiteX35" fmla="*/ 1483154 w 6884912"/>
              <a:gd name="connsiteY35" fmla="*/ 618527 h 1161397"/>
              <a:gd name="connsiteX36" fmla="*/ 1505495 w 6884912"/>
              <a:gd name="connsiteY36" fmla="*/ 624325 h 1161397"/>
              <a:gd name="connsiteX37" fmla="*/ 1526340 w 6884912"/>
              <a:gd name="connsiteY37" fmla="*/ 638496 h 1161397"/>
              <a:gd name="connsiteX38" fmla="*/ 1731986 w 6884912"/>
              <a:gd name="connsiteY38" fmla="*/ 589682 h 1161397"/>
              <a:gd name="connsiteX39" fmla="*/ 1927935 w 6884912"/>
              <a:gd name="connsiteY39" fmla="*/ 628540 h 1161397"/>
              <a:gd name="connsiteX40" fmla="*/ 2039075 w 6884912"/>
              <a:gd name="connsiteY40" fmla="*/ 599964 h 1161397"/>
              <a:gd name="connsiteX41" fmla="*/ 2066980 w 6884912"/>
              <a:gd name="connsiteY41" fmla="*/ 550413 h 1161397"/>
              <a:gd name="connsiteX42" fmla="*/ 2352236 w 6884912"/>
              <a:gd name="connsiteY42" fmla="*/ 519602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222191 w 6884912"/>
              <a:gd name="connsiteY56" fmla="*/ 307887 h 1161397"/>
              <a:gd name="connsiteX57" fmla="*/ 3227953 w 6884912"/>
              <a:gd name="connsiteY57" fmla="*/ 297650 h 1161397"/>
              <a:gd name="connsiteX58" fmla="*/ 3510042 w 6884912"/>
              <a:gd name="connsiteY58" fmla="*/ 311820 h 1161397"/>
              <a:gd name="connsiteX59" fmla="*/ 3626773 w 6884912"/>
              <a:gd name="connsiteY59" fmla="*/ 290452 h 1161397"/>
              <a:gd name="connsiteX60" fmla="*/ 3666217 w 6884912"/>
              <a:gd name="connsiteY60" fmla="*/ 273255 h 1161397"/>
              <a:gd name="connsiteX61" fmla="*/ 3732427 w 6884912"/>
              <a:gd name="connsiteY61" fmla="*/ 245039 h 1161397"/>
              <a:gd name="connsiteX62" fmla="*/ 3777022 w 6884912"/>
              <a:gd name="connsiteY62" fmla="*/ 200276 h 1161397"/>
              <a:gd name="connsiteX63" fmla="*/ 3791246 w 6884912"/>
              <a:gd name="connsiteY63" fmla="*/ 189996 h 1161397"/>
              <a:gd name="connsiteX64" fmla="*/ 3819864 w 6884912"/>
              <a:gd name="connsiteY64" fmla="*/ 194605 h 1161397"/>
              <a:gd name="connsiteX65" fmla="*/ 3830398 w 6884912"/>
              <a:gd name="connsiteY65" fmla="*/ 188383 h 1161397"/>
              <a:gd name="connsiteX66" fmla="*/ 3834360 w 6884912"/>
              <a:gd name="connsiteY66" fmla="*/ 188992 h 1161397"/>
              <a:gd name="connsiteX67" fmla="*/ 3843715 w 6884912"/>
              <a:gd name="connsiteY67" fmla="*/ 188752 h 1161397"/>
              <a:gd name="connsiteX68" fmla="*/ 3842609 w 6884912"/>
              <a:gd name="connsiteY68" fmla="*/ 197386 h 1161397"/>
              <a:gd name="connsiteX69" fmla="*/ 3853961 w 6884912"/>
              <a:gd name="connsiteY69" fmla="*/ 213380 h 1161397"/>
              <a:gd name="connsiteX70" fmla="*/ 3907640 w 6884912"/>
              <a:gd name="connsiteY70" fmla="*/ 207568 h 1161397"/>
              <a:gd name="connsiteX71" fmla="*/ 3910449 w 6884912"/>
              <a:gd name="connsiteY71" fmla="*/ 197808 h 1161397"/>
              <a:gd name="connsiteX72" fmla="*/ 3917197 w 6884912"/>
              <a:gd name="connsiteY72" fmla="*/ 196121 h 1161397"/>
              <a:gd name="connsiteX73" fmla="*/ 3922400 w 6884912"/>
              <a:gd name="connsiteY73" fmla="*/ 205056 h 1161397"/>
              <a:gd name="connsiteX74" fmla="*/ 4013061 w 6884912"/>
              <a:gd name="connsiteY74" fmla="*/ 224874 h 1161397"/>
              <a:gd name="connsiteX75" fmla="*/ 4220717 w 6884912"/>
              <a:gd name="connsiteY75" fmla="*/ 192946 h 1161397"/>
              <a:gd name="connsiteX76" fmla="*/ 4228802 w 6884912"/>
              <a:gd name="connsiteY76" fmla="*/ 201468 h 1161397"/>
              <a:gd name="connsiteX77" fmla="*/ 4289361 w 6884912"/>
              <a:gd name="connsiteY77" fmla="*/ 196642 h 1161397"/>
              <a:gd name="connsiteX78" fmla="*/ 4498913 w 6884912"/>
              <a:gd name="connsiteY78" fmla="*/ 118915 h 1161397"/>
              <a:gd name="connsiteX79" fmla="*/ 4617330 w 6884912"/>
              <a:gd name="connsiteY79" fmla="*/ 111163 h 1161397"/>
              <a:gd name="connsiteX80" fmla="*/ 4659778 w 6884912"/>
              <a:gd name="connsiteY80" fmla="*/ 118219 h 1161397"/>
              <a:gd name="connsiteX81" fmla="*/ 4730870 w 6884912"/>
              <a:gd name="connsiteY81" fmla="*/ 129432 h 1161397"/>
              <a:gd name="connsiteX82" fmla="*/ 4844073 w 6884912"/>
              <a:gd name="connsiteY82" fmla="*/ 161768 h 1161397"/>
              <a:gd name="connsiteX83" fmla="*/ 4856454 w 6884912"/>
              <a:gd name="connsiteY83" fmla="*/ 130488 h 1161397"/>
              <a:gd name="connsiteX84" fmla="*/ 4920038 w 6884912"/>
              <a:gd name="connsiteY84" fmla="*/ 140418 h 1161397"/>
              <a:gd name="connsiteX85" fmla="*/ 5016639 w 6884912"/>
              <a:gd name="connsiteY85" fmla="*/ 158905 h 1161397"/>
              <a:gd name="connsiteX86" fmla="*/ 5072009 w 6884912"/>
              <a:gd name="connsiteY86" fmla="*/ 161502 h 1161397"/>
              <a:gd name="connsiteX87" fmla="*/ 5223626 w 6884912"/>
              <a:gd name="connsiteY87" fmla="*/ 177356 h 1161397"/>
              <a:gd name="connsiteX88" fmla="*/ 5375773 w 6884912"/>
              <a:gd name="connsiteY88" fmla="*/ 199913 h 1161397"/>
              <a:gd name="connsiteX89" fmla="*/ 5467502 w 6884912"/>
              <a:gd name="connsiteY89" fmla="*/ 250963 h 1161397"/>
              <a:gd name="connsiteX90" fmla="*/ 5592395 w 6884912"/>
              <a:gd name="connsiteY90" fmla="*/ 265434 h 1161397"/>
              <a:gd name="connsiteX91" fmla="*/ 5613532 w 6884912"/>
              <a:gd name="connsiteY91" fmla="*/ 273379 h 1161397"/>
              <a:gd name="connsiteX92" fmla="*/ 5642173 w 6884912"/>
              <a:gd name="connsiteY92" fmla="*/ 266904 h 1161397"/>
              <a:gd name="connsiteX93" fmla="*/ 5756910 w 6884912"/>
              <a:gd name="connsiteY93" fmla="*/ 239211 h 1161397"/>
              <a:gd name="connsiteX94" fmla="*/ 5846667 w 6884912"/>
              <a:gd name="connsiteY94" fmla="*/ 201786 h 1161397"/>
              <a:gd name="connsiteX95" fmla="*/ 5960732 w 6884912"/>
              <a:gd name="connsiteY95" fmla="*/ 220708 h 1161397"/>
              <a:gd name="connsiteX96" fmla="*/ 6029542 w 6884912"/>
              <a:gd name="connsiteY96" fmla="*/ 210339 h 1161397"/>
              <a:gd name="connsiteX97" fmla="*/ 6141123 w 6884912"/>
              <a:gd name="connsiteY97" fmla="*/ 159923 h 1161397"/>
              <a:gd name="connsiteX98" fmla="*/ 6290640 w 6884912"/>
              <a:gd name="connsiteY98" fmla="*/ 167441 h 1161397"/>
              <a:gd name="connsiteX99" fmla="*/ 6322806 w 6884912"/>
              <a:gd name="connsiteY99" fmla="*/ 213293 h 1161397"/>
              <a:gd name="connsiteX100" fmla="*/ 6380420 w 6884912"/>
              <a:gd name="connsiteY100" fmla="*/ 173195 h 1161397"/>
              <a:gd name="connsiteX101" fmla="*/ 6507891 w 6884912"/>
              <a:gd name="connsiteY101" fmla="*/ 118474 h 1161397"/>
              <a:gd name="connsiteX102" fmla="*/ 6571807 w 6884912"/>
              <a:gd name="connsiteY102" fmla="*/ 98636 h 1161397"/>
              <a:gd name="connsiteX103" fmla="*/ 6671880 w 6884912"/>
              <a:gd name="connsiteY103" fmla="*/ 82931 h 1161397"/>
              <a:gd name="connsiteX104" fmla="*/ 6702266 w 6884912"/>
              <a:gd name="connsiteY104" fmla="*/ 75470 h 1161397"/>
              <a:gd name="connsiteX105" fmla="*/ 6845802 w 6884912"/>
              <a:gd name="connsiteY105" fmla="*/ 24496 h 1161397"/>
              <a:gd name="connsiteX106" fmla="*/ 6884912 w 6884912"/>
              <a:gd name="connsiteY10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67875 w 6884912"/>
              <a:gd name="connsiteY7" fmla="*/ 1051976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213420 w 6884912"/>
              <a:gd name="connsiteY6" fmla="*/ 1056868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242716 w 6884912"/>
              <a:gd name="connsiteY20" fmla="*/ 698052 h 1161397"/>
              <a:gd name="connsiteX21" fmla="*/ 1299977 w 6884912"/>
              <a:gd name="connsiteY21" fmla="*/ 639196 h 1161397"/>
              <a:gd name="connsiteX22" fmla="*/ 1326190 w 6884912"/>
              <a:gd name="connsiteY22" fmla="*/ 625955 h 1161397"/>
              <a:gd name="connsiteX23" fmla="*/ 1339600 w 6884912"/>
              <a:gd name="connsiteY23" fmla="*/ 616295 h 1161397"/>
              <a:gd name="connsiteX24" fmla="*/ 1340054 w 6884912"/>
              <a:gd name="connsiteY24" fmla="*/ 614022 h 1161397"/>
              <a:gd name="connsiteX25" fmla="*/ 1391606 w 6884912"/>
              <a:gd name="connsiteY25" fmla="*/ 615229 h 1161397"/>
              <a:gd name="connsiteX26" fmla="*/ 1397565 w 6884912"/>
              <a:gd name="connsiteY26" fmla="*/ 611490 h 1161397"/>
              <a:gd name="connsiteX27" fmla="*/ 1432302 w 6884912"/>
              <a:gd name="connsiteY27" fmla="*/ 617267 h 1161397"/>
              <a:gd name="connsiteX28" fmla="*/ 1449644 w 6884912"/>
              <a:gd name="connsiteY28" fmla="*/ 617591 h 1161397"/>
              <a:gd name="connsiteX29" fmla="*/ 1455793 w 6884912"/>
              <a:gd name="connsiteY29" fmla="*/ 623174 h 1161397"/>
              <a:gd name="connsiteX30" fmla="*/ 1480758 w 6884912"/>
              <a:gd name="connsiteY30" fmla="*/ 620863 h 1161397"/>
              <a:gd name="connsiteX31" fmla="*/ 1483154 w 6884912"/>
              <a:gd name="connsiteY31" fmla="*/ 618527 h 1161397"/>
              <a:gd name="connsiteX32" fmla="*/ 1505495 w 6884912"/>
              <a:gd name="connsiteY32" fmla="*/ 624325 h 1161397"/>
              <a:gd name="connsiteX33" fmla="*/ 1526340 w 6884912"/>
              <a:gd name="connsiteY33" fmla="*/ 638496 h 1161397"/>
              <a:gd name="connsiteX34" fmla="*/ 1731986 w 6884912"/>
              <a:gd name="connsiteY34" fmla="*/ 589682 h 1161397"/>
              <a:gd name="connsiteX35" fmla="*/ 1927935 w 6884912"/>
              <a:gd name="connsiteY35" fmla="*/ 628540 h 1161397"/>
              <a:gd name="connsiteX36" fmla="*/ 2039075 w 6884912"/>
              <a:gd name="connsiteY36" fmla="*/ 599964 h 1161397"/>
              <a:gd name="connsiteX37" fmla="*/ 2066980 w 6884912"/>
              <a:gd name="connsiteY37" fmla="*/ 550413 h 1161397"/>
              <a:gd name="connsiteX38" fmla="*/ 2352236 w 6884912"/>
              <a:gd name="connsiteY38" fmla="*/ 519602 h 1161397"/>
              <a:gd name="connsiteX39" fmla="*/ 2420791 w 6884912"/>
              <a:gd name="connsiteY39" fmla="*/ 492826 h 1161397"/>
              <a:gd name="connsiteX40" fmla="*/ 2489932 w 6884912"/>
              <a:gd name="connsiteY40" fmla="*/ 507864 h 1161397"/>
              <a:gd name="connsiteX41" fmla="*/ 2512917 w 6884912"/>
              <a:gd name="connsiteY41" fmla="*/ 489127 h 1161397"/>
              <a:gd name="connsiteX42" fmla="*/ 2516783 w 6884912"/>
              <a:gd name="connsiteY42" fmla="*/ 485473 h 1161397"/>
              <a:gd name="connsiteX43" fmla="*/ 2534360 w 6884912"/>
              <a:gd name="connsiteY43" fmla="*/ 480064 h 1161397"/>
              <a:gd name="connsiteX44" fmla="*/ 2536691 w 6884912"/>
              <a:gd name="connsiteY44" fmla="*/ 467018 h 1161397"/>
              <a:gd name="connsiteX45" fmla="*/ 2561265 w 6884912"/>
              <a:gd name="connsiteY45" fmla="*/ 450623 h 1161397"/>
              <a:gd name="connsiteX46" fmla="*/ 2594349 w 6884912"/>
              <a:gd name="connsiteY46" fmla="*/ 443884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222191 w 6884912"/>
              <a:gd name="connsiteY52" fmla="*/ 307887 h 1161397"/>
              <a:gd name="connsiteX53" fmla="*/ 3227953 w 6884912"/>
              <a:gd name="connsiteY53" fmla="*/ 297650 h 1161397"/>
              <a:gd name="connsiteX54" fmla="*/ 3510042 w 6884912"/>
              <a:gd name="connsiteY54" fmla="*/ 311820 h 1161397"/>
              <a:gd name="connsiteX55" fmla="*/ 3626773 w 6884912"/>
              <a:gd name="connsiteY55" fmla="*/ 290452 h 1161397"/>
              <a:gd name="connsiteX56" fmla="*/ 3666217 w 6884912"/>
              <a:gd name="connsiteY56" fmla="*/ 273255 h 1161397"/>
              <a:gd name="connsiteX57" fmla="*/ 3732427 w 6884912"/>
              <a:gd name="connsiteY57" fmla="*/ 245039 h 1161397"/>
              <a:gd name="connsiteX58" fmla="*/ 3777022 w 6884912"/>
              <a:gd name="connsiteY58" fmla="*/ 200276 h 1161397"/>
              <a:gd name="connsiteX59" fmla="*/ 3791246 w 6884912"/>
              <a:gd name="connsiteY59" fmla="*/ 189996 h 1161397"/>
              <a:gd name="connsiteX60" fmla="*/ 3819864 w 6884912"/>
              <a:gd name="connsiteY60" fmla="*/ 194605 h 1161397"/>
              <a:gd name="connsiteX61" fmla="*/ 3830398 w 6884912"/>
              <a:gd name="connsiteY61" fmla="*/ 188383 h 1161397"/>
              <a:gd name="connsiteX62" fmla="*/ 3834360 w 6884912"/>
              <a:gd name="connsiteY62" fmla="*/ 188992 h 1161397"/>
              <a:gd name="connsiteX63" fmla="*/ 3843715 w 6884912"/>
              <a:gd name="connsiteY63" fmla="*/ 188752 h 1161397"/>
              <a:gd name="connsiteX64" fmla="*/ 3842609 w 6884912"/>
              <a:gd name="connsiteY64" fmla="*/ 197386 h 1161397"/>
              <a:gd name="connsiteX65" fmla="*/ 3853961 w 6884912"/>
              <a:gd name="connsiteY65" fmla="*/ 213380 h 1161397"/>
              <a:gd name="connsiteX66" fmla="*/ 3907640 w 6884912"/>
              <a:gd name="connsiteY66" fmla="*/ 207568 h 1161397"/>
              <a:gd name="connsiteX67" fmla="*/ 3910449 w 6884912"/>
              <a:gd name="connsiteY67" fmla="*/ 197808 h 1161397"/>
              <a:gd name="connsiteX68" fmla="*/ 3917197 w 6884912"/>
              <a:gd name="connsiteY68" fmla="*/ 196121 h 1161397"/>
              <a:gd name="connsiteX69" fmla="*/ 3922400 w 6884912"/>
              <a:gd name="connsiteY69" fmla="*/ 205056 h 1161397"/>
              <a:gd name="connsiteX70" fmla="*/ 4013061 w 6884912"/>
              <a:gd name="connsiteY70" fmla="*/ 224874 h 1161397"/>
              <a:gd name="connsiteX71" fmla="*/ 4220717 w 6884912"/>
              <a:gd name="connsiteY71" fmla="*/ 192946 h 1161397"/>
              <a:gd name="connsiteX72" fmla="*/ 4228802 w 6884912"/>
              <a:gd name="connsiteY72" fmla="*/ 201468 h 1161397"/>
              <a:gd name="connsiteX73" fmla="*/ 4289361 w 6884912"/>
              <a:gd name="connsiteY73" fmla="*/ 196642 h 1161397"/>
              <a:gd name="connsiteX74" fmla="*/ 4498913 w 6884912"/>
              <a:gd name="connsiteY74" fmla="*/ 118915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844073 w 6884912"/>
              <a:gd name="connsiteY78" fmla="*/ 161768 h 1161397"/>
              <a:gd name="connsiteX79" fmla="*/ 4856454 w 6884912"/>
              <a:gd name="connsiteY79" fmla="*/ 130488 h 1161397"/>
              <a:gd name="connsiteX80" fmla="*/ 4920038 w 6884912"/>
              <a:gd name="connsiteY80" fmla="*/ 140418 h 1161397"/>
              <a:gd name="connsiteX81" fmla="*/ 5016639 w 6884912"/>
              <a:gd name="connsiteY81" fmla="*/ 158905 h 1161397"/>
              <a:gd name="connsiteX82" fmla="*/ 5072009 w 6884912"/>
              <a:gd name="connsiteY82" fmla="*/ 161502 h 1161397"/>
              <a:gd name="connsiteX83" fmla="*/ 5223626 w 6884912"/>
              <a:gd name="connsiteY83" fmla="*/ 177356 h 1161397"/>
              <a:gd name="connsiteX84" fmla="*/ 5375773 w 6884912"/>
              <a:gd name="connsiteY84" fmla="*/ 199913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141123 w 6884912"/>
              <a:gd name="connsiteY93" fmla="*/ 159923 h 1161397"/>
              <a:gd name="connsiteX94" fmla="*/ 6290640 w 6884912"/>
              <a:gd name="connsiteY94" fmla="*/ 167441 h 1161397"/>
              <a:gd name="connsiteX95" fmla="*/ 6322806 w 6884912"/>
              <a:gd name="connsiteY95" fmla="*/ 213293 h 1161397"/>
              <a:gd name="connsiteX96" fmla="*/ 6380420 w 6884912"/>
              <a:gd name="connsiteY96" fmla="*/ 173195 h 1161397"/>
              <a:gd name="connsiteX97" fmla="*/ 6507891 w 6884912"/>
              <a:gd name="connsiteY97" fmla="*/ 118474 h 1161397"/>
              <a:gd name="connsiteX98" fmla="*/ 6571807 w 6884912"/>
              <a:gd name="connsiteY98" fmla="*/ 98636 h 1161397"/>
              <a:gd name="connsiteX99" fmla="*/ 6671880 w 6884912"/>
              <a:gd name="connsiteY99" fmla="*/ 82931 h 1161397"/>
              <a:gd name="connsiteX100" fmla="*/ 6702266 w 6884912"/>
              <a:gd name="connsiteY100" fmla="*/ 75470 h 1161397"/>
              <a:gd name="connsiteX101" fmla="*/ 6845802 w 6884912"/>
              <a:gd name="connsiteY101" fmla="*/ 24496 h 1161397"/>
              <a:gd name="connsiteX102" fmla="*/ 6884912 w 6884912"/>
              <a:gd name="connsiteY10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66947 w 6884912"/>
              <a:gd name="connsiteY16" fmla="*/ 700762 h 1161397"/>
              <a:gd name="connsiteX17" fmla="*/ 1178135 w 6884912"/>
              <a:gd name="connsiteY17" fmla="*/ 698631 h 1161397"/>
              <a:gd name="connsiteX18" fmla="*/ 1178301 w 6884912"/>
              <a:gd name="connsiteY18" fmla="*/ 698094 h 1161397"/>
              <a:gd name="connsiteX19" fmla="*/ 1242716 w 6884912"/>
              <a:gd name="connsiteY19" fmla="*/ 698052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40054 w 6884912"/>
              <a:gd name="connsiteY23" fmla="*/ 614022 h 1161397"/>
              <a:gd name="connsiteX24" fmla="*/ 1391606 w 6884912"/>
              <a:gd name="connsiteY24" fmla="*/ 615229 h 1161397"/>
              <a:gd name="connsiteX25" fmla="*/ 1397565 w 6884912"/>
              <a:gd name="connsiteY25" fmla="*/ 611490 h 1161397"/>
              <a:gd name="connsiteX26" fmla="*/ 1432302 w 6884912"/>
              <a:gd name="connsiteY26" fmla="*/ 617267 h 1161397"/>
              <a:gd name="connsiteX27" fmla="*/ 1449644 w 6884912"/>
              <a:gd name="connsiteY27" fmla="*/ 617591 h 1161397"/>
              <a:gd name="connsiteX28" fmla="*/ 1455793 w 6884912"/>
              <a:gd name="connsiteY28" fmla="*/ 623174 h 1161397"/>
              <a:gd name="connsiteX29" fmla="*/ 1480758 w 6884912"/>
              <a:gd name="connsiteY29" fmla="*/ 620863 h 1161397"/>
              <a:gd name="connsiteX30" fmla="*/ 1483154 w 6884912"/>
              <a:gd name="connsiteY30" fmla="*/ 618527 h 1161397"/>
              <a:gd name="connsiteX31" fmla="*/ 1505495 w 6884912"/>
              <a:gd name="connsiteY31" fmla="*/ 624325 h 1161397"/>
              <a:gd name="connsiteX32" fmla="*/ 1526340 w 6884912"/>
              <a:gd name="connsiteY32" fmla="*/ 638496 h 1161397"/>
              <a:gd name="connsiteX33" fmla="*/ 1731986 w 6884912"/>
              <a:gd name="connsiteY33" fmla="*/ 589682 h 1161397"/>
              <a:gd name="connsiteX34" fmla="*/ 1927935 w 6884912"/>
              <a:gd name="connsiteY34" fmla="*/ 628540 h 1161397"/>
              <a:gd name="connsiteX35" fmla="*/ 2039075 w 6884912"/>
              <a:gd name="connsiteY35" fmla="*/ 599964 h 1161397"/>
              <a:gd name="connsiteX36" fmla="*/ 2066980 w 6884912"/>
              <a:gd name="connsiteY36" fmla="*/ 550413 h 1161397"/>
              <a:gd name="connsiteX37" fmla="*/ 2352236 w 6884912"/>
              <a:gd name="connsiteY37" fmla="*/ 519602 h 1161397"/>
              <a:gd name="connsiteX38" fmla="*/ 2420791 w 6884912"/>
              <a:gd name="connsiteY38" fmla="*/ 492826 h 1161397"/>
              <a:gd name="connsiteX39" fmla="*/ 2489932 w 6884912"/>
              <a:gd name="connsiteY39" fmla="*/ 507864 h 1161397"/>
              <a:gd name="connsiteX40" fmla="*/ 2512917 w 6884912"/>
              <a:gd name="connsiteY40" fmla="*/ 489127 h 1161397"/>
              <a:gd name="connsiteX41" fmla="*/ 2516783 w 6884912"/>
              <a:gd name="connsiteY41" fmla="*/ 485473 h 1161397"/>
              <a:gd name="connsiteX42" fmla="*/ 2534360 w 6884912"/>
              <a:gd name="connsiteY42" fmla="*/ 480064 h 1161397"/>
              <a:gd name="connsiteX43" fmla="*/ 2536691 w 6884912"/>
              <a:gd name="connsiteY43" fmla="*/ 467018 h 1161397"/>
              <a:gd name="connsiteX44" fmla="*/ 2561265 w 6884912"/>
              <a:gd name="connsiteY44" fmla="*/ 450623 h 1161397"/>
              <a:gd name="connsiteX45" fmla="*/ 2594349 w 6884912"/>
              <a:gd name="connsiteY45" fmla="*/ 443884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222191 w 6884912"/>
              <a:gd name="connsiteY51" fmla="*/ 307887 h 1161397"/>
              <a:gd name="connsiteX52" fmla="*/ 3227953 w 6884912"/>
              <a:gd name="connsiteY52" fmla="*/ 297650 h 1161397"/>
              <a:gd name="connsiteX53" fmla="*/ 3510042 w 6884912"/>
              <a:gd name="connsiteY53" fmla="*/ 311820 h 1161397"/>
              <a:gd name="connsiteX54" fmla="*/ 3626773 w 6884912"/>
              <a:gd name="connsiteY54" fmla="*/ 290452 h 1161397"/>
              <a:gd name="connsiteX55" fmla="*/ 3666217 w 6884912"/>
              <a:gd name="connsiteY55" fmla="*/ 273255 h 1161397"/>
              <a:gd name="connsiteX56" fmla="*/ 3732427 w 6884912"/>
              <a:gd name="connsiteY56" fmla="*/ 245039 h 1161397"/>
              <a:gd name="connsiteX57" fmla="*/ 3777022 w 6884912"/>
              <a:gd name="connsiteY57" fmla="*/ 200276 h 1161397"/>
              <a:gd name="connsiteX58" fmla="*/ 3791246 w 6884912"/>
              <a:gd name="connsiteY58" fmla="*/ 189996 h 1161397"/>
              <a:gd name="connsiteX59" fmla="*/ 3819864 w 6884912"/>
              <a:gd name="connsiteY59" fmla="*/ 194605 h 1161397"/>
              <a:gd name="connsiteX60" fmla="*/ 3830398 w 6884912"/>
              <a:gd name="connsiteY60" fmla="*/ 188383 h 1161397"/>
              <a:gd name="connsiteX61" fmla="*/ 3834360 w 6884912"/>
              <a:gd name="connsiteY61" fmla="*/ 188992 h 1161397"/>
              <a:gd name="connsiteX62" fmla="*/ 3843715 w 6884912"/>
              <a:gd name="connsiteY62" fmla="*/ 188752 h 1161397"/>
              <a:gd name="connsiteX63" fmla="*/ 3842609 w 6884912"/>
              <a:gd name="connsiteY63" fmla="*/ 197386 h 1161397"/>
              <a:gd name="connsiteX64" fmla="*/ 3853961 w 6884912"/>
              <a:gd name="connsiteY64" fmla="*/ 213380 h 1161397"/>
              <a:gd name="connsiteX65" fmla="*/ 3907640 w 6884912"/>
              <a:gd name="connsiteY65" fmla="*/ 207568 h 1161397"/>
              <a:gd name="connsiteX66" fmla="*/ 3910449 w 6884912"/>
              <a:gd name="connsiteY66" fmla="*/ 197808 h 1161397"/>
              <a:gd name="connsiteX67" fmla="*/ 3917197 w 6884912"/>
              <a:gd name="connsiteY67" fmla="*/ 196121 h 1161397"/>
              <a:gd name="connsiteX68" fmla="*/ 3922400 w 6884912"/>
              <a:gd name="connsiteY68" fmla="*/ 205056 h 1161397"/>
              <a:gd name="connsiteX69" fmla="*/ 4013061 w 6884912"/>
              <a:gd name="connsiteY69" fmla="*/ 224874 h 1161397"/>
              <a:gd name="connsiteX70" fmla="*/ 4220717 w 6884912"/>
              <a:gd name="connsiteY70" fmla="*/ 192946 h 1161397"/>
              <a:gd name="connsiteX71" fmla="*/ 4228802 w 6884912"/>
              <a:gd name="connsiteY71" fmla="*/ 201468 h 1161397"/>
              <a:gd name="connsiteX72" fmla="*/ 4289361 w 6884912"/>
              <a:gd name="connsiteY72" fmla="*/ 196642 h 1161397"/>
              <a:gd name="connsiteX73" fmla="*/ 4498913 w 6884912"/>
              <a:gd name="connsiteY73" fmla="*/ 118915 h 1161397"/>
              <a:gd name="connsiteX74" fmla="*/ 4617330 w 6884912"/>
              <a:gd name="connsiteY74" fmla="*/ 111163 h 1161397"/>
              <a:gd name="connsiteX75" fmla="*/ 4659778 w 6884912"/>
              <a:gd name="connsiteY75" fmla="*/ 118219 h 1161397"/>
              <a:gd name="connsiteX76" fmla="*/ 4730870 w 6884912"/>
              <a:gd name="connsiteY76" fmla="*/ 129432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375773 w 6884912"/>
              <a:gd name="connsiteY83" fmla="*/ 199913 h 1161397"/>
              <a:gd name="connsiteX84" fmla="*/ 5467502 w 6884912"/>
              <a:gd name="connsiteY84" fmla="*/ 250963 h 1161397"/>
              <a:gd name="connsiteX85" fmla="*/ 5592395 w 6884912"/>
              <a:gd name="connsiteY85" fmla="*/ 265434 h 1161397"/>
              <a:gd name="connsiteX86" fmla="*/ 5613532 w 6884912"/>
              <a:gd name="connsiteY86" fmla="*/ 273379 h 1161397"/>
              <a:gd name="connsiteX87" fmla="*/ 5642173 w 6884912"/>
              <a:gd name="connsiteY87" fmla="*/ 266904 h 1161397"/>
              <a:gd name="connsiteX88" fmla="*/ 5756910 w 6884912"/>
              <a:gd name="connsiteY88" fmla="*/ 239211 h 1161397"/>
              <a:gd name="connsiteX89" fmla="*/ 5846667 w 6884912"/>
              <a:gd name="connsiteY89" fmla="*/ 201786 h 1161397"/>
              <a:gd name="connsiteX90" fmla="*/ 5960732 w 6884912"/>
              <a:gd name="connsiteY90" fmla="*/ 220708 h 1161397"/>
              <a:gd name="connsiteX91" fmla="*/ 6029542 w 6884912"/>
              <a:gd name="connsiteY91" fmla="*/ 210339 h 1161397"/>
              <a:gd name="connsiteX92" fmla="*/ 6141123 w 6884912"/>
              <a:gd name="connsiteY92" fmla="*/ 159923 h 1161397"/>
              <a:gd name="connsiteX93" fmla="*/ 6290640 w 6884912"/>
              <a:gd name="connsiteY93" fmla="*/ 167441 h 1161397"/>
              <a:gd name="connsiteX94" fmla="*/ 6322806 w 6884912"/>
              <a:gd name="connsiteY94" fmla="*/ 213293 h 1161397"/>
              <a:gd name="connsiteX95" fmla="*/ 6380420 w 6884912"/>
              <a:gd name="connsiteY95" fmla="*/ 173195 h 1161397"/>
              <a:gd name="connsiteX96" fmla="*/ 6507891 w 6884912"/>
              <a:gd name="connsiteY96" fmla="*/ 118474 h 1161397"/>
              <a:gd name="connsiteX97" fmla="*/ 6571807 w 6884912"/>
              <a:gd name="connsiteY97" fmla="*/ 98636 h 1161397"/>
              <a:gd name="connsiteX98" fmla="*/ 6671880 w 6884912"/>
              <a:gd name="connsiteY98" fmla="*/ 82931 h 1161397"/>
              <a:gd name="connsiteX99" fmla="*/ 6702266 w 6884912"/>
              <a:gd name="connsiteY99" fmla="*/ 75470 h 1161397"/>
              <a:gd name="connsiteX100" fmla="*/ 6845802 w 6884912"/>
              <a:gd name="connsiteY100" fmla="*/ 24496 h 1161397"/>
              <a:gd name="connsiteX101" fmla="*/ 6884912 w 6884912"/>
              <a:gd name="connsiteY10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78135 w 6884912"/>
              <a:gd name="connsiteY16" fmla="*/ 698631 h 1161397"/>
              <a:gd name="connsiteX17" fmla="*/ 1178301 w 6884912"/>
              <a:gd name="connsiteY17" fmla="*/ 698094 h 1161397"/>
              <a:gd name="connsiteX18" fmla="*/ 1242716 w 6884912"/>
              <a:gd name="connsiteY18" fmla="*/ 698052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40054 w 6884912"/>
              <a:gd name="connsiteY22" fmla="*/ 614022 h 1161397"/>
              <a:gd name="connsiteX23" fmla="*/ 1391606 w 6884912"/>
              <a:gd name="connsiteY23" fmla="*/ 615229 h 1161397"/>
              <a:gd name="connsiteX24" fmla="*/ 1397565 w 6884912"/>
              <a:gd name="connsiteY24" fmla="*/ 611490 h 1161397"/>
              <a:gd name="connsiteX25" fmla="*/ 1432302 w 6884912"/>
              <a:gd name="connsiteY25" fmla="*/ 617267 h 1161397"/>
              <a:gd name="connsiteX26" fmla="*/ 1449644 w 6884912"/>
              <a:gd name="connsiteY26" fmla="*/ 617591 h 1161397"/>
              <a:gd name="connsiteX27" fmla="*/ 1455793 w 6884912"/>
              <a:gd name="connsiteY27" fmla="*/ 623174 h 1161397"/>
              <a:gd name="connsiteX28" fmla="*/ 1480758 w 6884912"/>
              <a:gd name="connsiteY28" fmla="*/ 620863 h 1161397"/>
              <a:gd name="connsiteX29" fmla="*/ 1483154 w 6884912"/>
              <a:gd name="connsiteY29" fmla="*/ 618527 h 1161397"/>
              <a:gd name="connsiteX30" fmla="*/ 1505495 w 6884912"/>
              <a:gd name="connsiteY30" fmla="*/ 624325 h 1161397"/>
              <a:gd name="connsiteX31" fmla="*/ 1526340 w 6884912"/>
              <a:gd name="connsiteY31" fmla="*/ 638496 h 1161397"/>
              <a:gd name="connsiteX32" fmla="*/ 1731986 w 6884912"/>
              <a:gd name="connsiteY32" fmla="*/ 589682 h 1161397"/>
              <a:gd name="connsiteX33" fmla="*/ 1927935 w 6884912"/>
              <a:gd name="connsiteY33" fmla="*/ 628540 h 1161397"/>
              <a:gd name="connsiteX34" fmla="*/ 2039075 w 6884912"/>
              <a:gd name="connsiteY34" fmla="*/ 599964 h 1161397"/>
              <a:gd name="connsiteX35" fmla="*/ 2066980 w 6884912"/>
              <a:gd name="connsiteY35" fmla="*/ 550413 h 1161397"/>
              <a:gd name="connsiteX36" fmla="*/ 2352236 w 6884912"/>
              <a:gd name="connsiteY36" fmla="*/ 519602 h 1161397"/>
              <a:gd name="connsiteX37" fmla="*/ 2420791 w 6884912"/>
              <a:gd name="connsiteY37" fmla="*/ 492826 h 1161397"/>
              <a:gd name="connsiteX38" fmla="*/ 2489932 w 6884912"/>
              <a:gd name="connsiteY38" fmla="*/ 507864 h 1161397"/>
              <a:gd name="connsiteX39" fmla="*/ 2512917 w 6884912"/>
              <a:gd name="connsiteY39" fmla="*/ 489127 h 1161397"/>
              <a:gd name="connsiteX40" fmla="*/ 2516783 w 6884912"/>
              <a:gd name="connsiteY40" fmla="*/ 485473 h 1161397"/>
              <a:gd name="connsiteX41" fmla="*/ 2534360 w 6884912"/>
              <a:gd name="connsiteY41" fmla="*/ 480064 h 1161397"/>
              <a:gd name="connsiteX42" fmla="*/ 2536691 w 6884912"/>
              <a:gd name="connsiteY42" fmla="*/ 467018 h 1161397"/>
              <a:gd name="connsiteX43" fmla="*/ 2561265 w 6884912"/>
              <a:gd name="connsiteY43" fmla="*/ 450623 h 1161397"/>
              <a:gd name="connsiteX44" fmla="*/ 2594349 w 6884912"/>
              <a:gd name="connsiteY44" fmla="*/ 443884 h 1161397"/>
              <a:gd name="connsiteX45" fmla="*/ 2754324 w 6884912"/>
              <a:gd name="connsiteY45" fmla="*/ 424766 h 1161397"/>
              <a:gd name="connsiteX46" fmla="*/ 2848470 w 6884912"/>
              <a:gd name="connsiteY46" fmla="*/ 405966 h 1161397"/>
              <a:gd name="connsiteX47" fmla="*/ 2881772 w 6884912"/>
              <a:gd name="connsiteY47" fmla="*/ 387260 h 1161397"/>
              <a:gd name="connsiteX48" fmla="*/ 2929932 w 6884912"/>
              <a:gd name="connsiteY48" fmla="*/ 368912 h 1161397"/>
              <a:gd name="connsiteX49" fmla="*/ 3013020 w 6884912"/>
              <a:gd name="connsiteY49" fmla="*/ 327578 h 1161397"/>
              <a:gd name="connsiteX50" fmla="*/ 3222191 w 6884912"/>
              <a:gd name="connsiteY50" fmla="*/ 307887 h 1161397"/>
              <a:gd name="connsiteX51" fmla="*/ 3227953 w 6884912"/>
              <a:gd name="connsiteY51" fmla="*/ 297650 h 1161397"/>
              <a:gd name="connsiteX52" fmla="*/ 3510042 w 6884912"/>
              <a:gd name="connsiteY52" fmla="*/ 311820 h 1161397"/>
              <a:gd name="connsiteX53" fmla="*/ 3626773 w 6884912"/>
              <a:gd name="connsiteY53" fmla="*/ 290452 h 1161397"/>
              <a:gd name="connsiteX54" fmla="*/ 3666217 w 6884912"/>
              <a:gd name="connsiteY54" fmla="*/ 273255 h 1161397"/>
              <a:gd name="connsiteX55" fmla="*/ 3732427 w 6884912"/>
              <a:gd name="connsiteY55" fmla="*/ 245039 h 1161397"/>
              <a:gd name="connsiteX56" fmla="*/ 3777022 w 6884912"/>
              <a:gd name="connsiteY56" fmla="*/ 200276 h 1161397"/>
              <a:gd name="connsiteX57" fmla="*/ 3791246 w 6884912"/>
              <a:gd name="connsiteY57" fmla="*/ 189996 h 1161397"/>
              <a:gd name="connsiteX58" fmla="*/ 3819864 w 6884912"/>
              <a:gd name="connsiteY58" fmla="*/ 194605 h 1161397"/>
              <a:gd name="connsiteX59" fmla="*/ 3830398 w 6884912"/>
              <a:gd name="connsiteY59" fmla="*/ 188383 h 1161397"/>
              <a:gd name="connsiteX60" fmla="*/ 3834360 w 6884912"/>
              <a:gd name="connsiteY60" fmla="*/ 188992 h 1161397"/>
              <a:gd name="connsiteX61" fmla="*/ 3843715 w 6884912"/>
              <a:gd name="connsiteY61" fmla="*/ 188752 h 1161397"/>
              <a:gd name="connsiteX62" fmla="*/ 3842609 w 6884912"/>
              <a:gd name="connsiteY62" fmla="*/ 197386 h 1161397"/>
              <a:gd name="connsiteX63" fmla="*/ 3853961 w 6884912"/>
              <a:gd name="connsiteY63" fmla="*/ 213380 h 1161397"/>
              <a:gd name="connsiteX64" fmla="*/ 3907640 w 6884912"/>
              <a:gd name="connsiteY64" fmla="*/ 207568 h 1161397"/>
              <a:gd name="connsiteX65" fmla="*/ 3910449 w 6884912"/>
              <a:gd name="connsiteY65" fmla="*/ 197808 h 1161397"/>
              <a:gd name="connsiteX66" fmla="*/ 3917197 w 6884912"/>
              <a:gd name="connsiteY66" fmla="*/ 196121 h 1161397"/>
              <a:gd name="connsiteX67" fmla="*/ 3922400 w 6884912"/>
              <a:gd name="connsiteY67" fmla="*/ 205056 h 1161397"/>
              <a:gd name="connsiteX68" fmla="*/ 4013061 w 6884912"/>
              <a:gd name="connsiteY68" fmla="*/ 224874 h 1161397"/>
              <a:gd name="connsiteX69" fmla="*/ 4220717 w 6884912"/>
              <a:gd name="connsiteY69" fmla="*/ 192946 h 1161397"/>
              <a:gd name="connsiteX70" fmla="*/ 4228802 w 6884912"/>
              <a:gd name="connsiteY70" fmla="*/ 201468 h 1161397"/>
              <a:gd name="connsiteX71" fmla="*/ 4289361 w 6884912"/>
              <a:gd name="connsiteY71" fmla="*/ 196642 h 1161397"/>
              <a:gd name="connsiteX72" fmla="*/ 4498913 w 6884912"/>
              <a:gd name="connsiteY72" fmla="*/ 118915 h 1161397"/>
              <a:gd name="connsiteX73" fmla="*/ 4617330 w 6884912"/>
              <a:gd name="connsiteY73" fmla="*/ 111163 h 1161397"/>
              <a:gd name="connsiteX74" fmla="*/ 4659778 w 6884912"/>
              <a:gd name="connsiteY74" fmla="*/ 118219 h 1161397"/>
              <a:gd name="connsiteX75" fmla="*/ 4730870 w 6884912"/>
              <a:gd name="connsiteY75" fmla="*/ 129432 h 1161397"/>
              <a:gd name="connsiteX76" fmla="*/ 4844073 w 6884912"/>
              <a:gd name="connsiteY76" fmla="*/ 161768 h 1161397"/>
              <a:gd name="connsiteX77" fmla="*/ 4856454 w 6884912"/>
              <a:gd name="connsiteY77" fmla="*/ 130488 h 1161397"/>
              <a:gd name="connsiteX78" fmla="*/ 4920038 w 6884912"/>
              <a:gd name="connsiteY78" fmla="*/ 140418 h 1161397"/>
              <a:gd name="connsiteX79" fmla="*/ 5016639 w 6884912"/>
              <a:gd name="connsiteY79" fmla="*/ 158905 h 1161397"/>
              <a:gd name="connsiteX80" fmla="*/ 5072009 w 6884912"/>
              <a:gd name="connsiteY80" fmla="*/ 161502 h 1161397"/>
              <a:gd name="connsiteX81" fmla="*/ 5223626 w 6884912"/>
              <a:gd name="connsiteY81" fmla="*/ 177356 h 1161397"/>
              <a:gd name="connsiteX82" fmla="*/ 5375773 w 6884912"/>
              <a:gd name="connsiteY82" fmla="*/ 199913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5960732 w 6884912"/>
              <a:gd name="connsiteY89" fmla="*/ 220708 h 1161397"/>
              <a:gd name="connsiteX90" fmla="*/ 6029542 w 6884912"/>
              <a:gd name="connsiteY90" fmla="*/ 210339 h 1161397"/>
              <a:gd name="connsiteX91" fmla="*/ 6141123 w 6884912"/>
              <a:gd name="connsiteY91" fmla="*/ 159923 h 1161397"/>
              <a:gd name="connsiteX92" fmla="*/ 6290640 w 6884912"/>
              <a:gd name="connsiteY92" fmla="*/ 167441 h 1161397"/>
              <a:gd name="connsiteX93" fmla="*/ 6322806 w 6884912"/>
              <a:gd name="connsiteY93" fmla="*/ 213293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178301 w 6884912"/>
              <a:gd name="connsiteY16" fmla="*/ 698094 h 1161397"/>
              <a:gd name="connsiteX17" fmla="*/ 1242716 w 6884912"/>
              <a:gd name="connsiteY17" fmla="*/ 698052 h 1161397"/>
              <a:gd name="connsiteX18" fmla="*/ 1299977 w 6884912"/>
              <a:gd name="connsiteY18" fmla="*/ 639196 h 1161397"/>
              <a:gd name="connsiteX19" fmla="*/ 1326190 w 6884912"/>
              <a:gd name="connsiteY19" fmla="*/ 625955 h 1161397"/>
              <a:gd name="connsiteX20" fmla="*/ 1339600 w 6884912"/>
              <a:gd name="connsiteY20" fmla="*/ 616295 h 1161397"/>
              <a:gd name="connsiteX21" fmla="*/ 1340054 w 6884912"/>
              <a:gd name="connsiteY21" fmla="*/ 614022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26340 w 6884912"/>
              <a:gd name="connsiteY30" fmla="*/ 638496 h 1161397"/>
              <a:gd name="connsiteX31" fmla="*/ 1731986 w 6884912"/>
              <a:gd name="connsiteY31" fmla="*/ 589682 h 1161397"/>
              <a:gd name="connsiteX32" fmla="*/ 1927935 w 6884912"/>
              <a:gd name="connsiteY32" fmla="*/ 628540 h 1161397"/>
              <a:gd name="connsiteX33" fmla="*/ 2039075 w 6884912"/>
              <a:gd name="connsiteY33" fmla="*/ 599964 h 1161397"/>
              <a:gd name="connsiteX34" fmla="*/ 2066980 w 6884912"/>
              <a:gd name="connsiteY34" fmla="*/ 550413 h 1161397"/>
              <a:gd name="connsiteX35" fmla="*/ 2352236 w 6884912"/>
              <a:gd name="connsiteY35" fmla="*/ 519602 h 1161397"/>
              <a:gd name="connsiteX36" fmla="*/ 2420791 w 6884912"/>
              <a:gd name="connsiteY36" fmla="*/ 492826 h 1161397"/>
              <a:gd name="connsiteX37" fmla="*/ 2489932 w 6884912"/>
              <a:gd name="connsiteY37" fmla="*/ 507864 h 1161397"/>
              <a:gd name="connsiteX38" fmla="*/ 2512917 w 6884912"/>
              <a:gd name="connsiteY38" fmla="*/ 489127 h 1161397"/>
              <a:gd name="connsiteX39" fmla="*/ 2516783 w 6884912"/>
              <a:gd name="connsiteY39" fmla="*/ 485473 h 1161397"/>
              <a:gd name="connsiteX40" fmla="*/ 2534360 w 6884912"/>
              <a:gd name="connsiteY40" fmla="*/ 480064 h 1161397"/>
              <a:gd name="connsiteX41" fmla="*/ 2536691 w 6884912"/>
              <a:gd name="connsiteY41" fmla="*/ 467018 h 1161397"/>
              <a:gd name="connsiteX42" fmla="*/ 2561265 w 6884912"/>
              <a:gd name="connsiteY42" fmla="*/ 450623 h 1161397"/>
              <a:gd name="connsiteX43" fmla="*/ 2594349 w 6884912"/>
              <a:gd name="connsiteY43" fmla="*/ 443884 h 1161397"/>
              <a:gd name="connsiteX44" fmla="*/ 2754324 w 6884912"/>
              <a:gd name="connsiteY44" fmla="*/ 424766 h 1161397"/>
              <a:gd name="connsiteX45" fmla="*/ 2848470 w 6884912"/>
              <a:gd name="connsiteY45" fmla="*/ 405966 h 1161397"/>
              <a:gd name="connsiteX46" fmla="*/ 2881772 w 6884912"/>
              <a:gd name="connsiteY46" fmla="*/ 387260 h 1161397"/>
              <a:gd name="connsiteX47" fmla="*/ 2929932 w 6884912"/>
              <a:gd name="connsiteY47" fmla="*/ 368912 h 1161397"/>
              <a:gd name="connsiteX48" fmla="*/ 3013020 w 6884912"/>
              <a:gd name="connsiteY48" fmla="*/ 327578 h 1161397"/>
              <a:gd name="connsiteX49" fmla="*/ 3222191 w 6884912"/>
              <a:gd name="connsiteY49" fmla="*/ 307887 h 1161397"/>
              <a:gd name="connsiteX50" fmla="*/ 3227953 w 6884912"/>
              <a:gd name="connsiteY50" fmla="*/ 297650 h 1161397"/>
              <a:gd name="connsiteX51" fmla="*/ 3510042 w 6884912"/>
              <a:gd name="connsiteY51" fmla="*/ 311820 h 1161397"/>
              <a:gd name="connsiteX52" fmla="*/ 3626773 w 6884912"/>
              <a:gd name="connsiteY52" fmla="*/ 290452 h 1161397"/>
              <a:gd name="connsiteX53" fmla="*/ 3666217 w 6884912"/>
              <a:gd name="connsiteY53" fmla="*/ 273255 h 1161397"/>
              <a:gd name="connsiteX54" fmla="*/ 3732427 w 6884912"/>
              <a:gd name="connsiteY54" fmla="*/ 245039 h 1161397"/>
              <a:gd name="connsiteX55" fmla="*/ 3777022 w 6884912"/>
              <a:gd name="connsiteY55" fmla="*/ 200276 h 1161397"/>
              <a:gd name="connsiteX56" fmla="*/ 3791246 w 6884912"/>
              <a:gd name="connsiteY56" fmla="*/ 189996 h 1161397"/>
              <a:gd name="connsiteX57" fmla="*/ 3819864 w 6884912"/>
              <a:gd name="connsiteY57" fmla="*/ 194605 h 1161397"/>
              <a:gd name="connsiteX58" fmla="*/ 3830398 w 6884912"/>
              <a:gd name="connsiteY58" fmla="*/ 188383 h 1161397"/>
              <a:gd name="connsiteX59" fmla="*/ 3834360 w 6884912"/>
              <a:gd name="connsiteY59" fmla="*/ 188992 h 1161397"/>
              <a:gd name="connsiteX60" fmla="*/ 3843715 w 6884912"/>
              <a:gd name="connsiteY60" fmla="*/ 188752 h 1161397"/>
              <a:gd name="connsiteX61" fmla="*/ 3842609 w 6884912"/>
              <a:gd name="connsiteY61" fmla="*/ 197386 h 1161397"/>
              <a:gd name="connsiteX62" fmla="*/ 3853961 w 6884912"/>
              <a:gd name="connsiteY62" fmla="*/ 213380 h 1161397"/>
              <a:gd name="connsiteX63" fmla="*/ 3907640 w 6884912"/>
              <a:gd name="connsiteY63" fmla="*/ 207568 h 1161397"/>
              <a:gd name="connsiteX64" fmla="*/ 3910449 w 6884912"/>
              <a:gd name="connsiteY64" fmla="*/ 197808 h 1161397"/>
              <a:gd name="connsiteX65" fmla="*/ 3917197 w 6884912"/>
              <a:gd name="connsiteY65" fmla="*/ 196121 h 1161397"/>
              <a:gd name="connsiteX66" fmla="*/ 3922400 w 6884912"/>
              <a:gd name="connsiteY66" fmla="*/ 205056 h 1161397"/>
              <a:gd name="connsiteX67" fmla="*/ 4013061 w 6884912"/>
              <a:gd name="connsiteY67" fmla="*/ 224874 h 1161397"/>
              <a:gd name="connsiteX68" fmla="*/ 4220717 w 6884912"/>
              <a:gd name="connsiteY68" fmla="*/ 192946 h 1161397"/>
              <a:gd name="connsiteX69" fmla="*/ 4228802 w 6884912"/>
              <a:gd name="connsiteY69" fmla="*/ 201468 h 1161397"/>
              <a:gd name="connsiteX70" fmla="*/ 4289361 w 6884912"/>
              <a:gd name="connsiteY70" fmla="*/ 196642 h 1161397"/>
              <a:gd name="connsiteX71" fmla="*/ 4498913 w 6884912"/>
              <a:gd name="connsiteY71" fmla="*/ 118915 h 1161397"/>
              <a:gd name="connsiteX72" fmla="*/ 4617330 w 6884912"/>
              <a:gd name="connsiteY72" fmla="*/ 111163 h 1161397"/>
              <a:gd name="connsiteX73" fmla="*/ 4659778 w 6884912"/>
              <a:gd name="connsiteY73" fmla="*/ 118219 h 1161397"/>
              <a:gd name="connsiteX74" fmla="*/ 4730870 w 6884912"/>
              <a:gd name="connsiteY74" fmla="*/ 129432 h 1161397"/>
              <a:gd name="connsiteX75" fmla="*/ 4844073 w 6884912"/>
              <a:gd name="connsiteY75" fmla="*/ 161768 h 1161397"/>
              <a:gd name="connsiteX76" fmla="*/ 4856454 w 6884912"/>
              <a:gd name="connsiteY76" fmla="*/ 130488 h 1161397"/>
              <a:gd name="connsiteX77" fmla="*/ 4920038 w 6884912"/>
              <a:gd name="connsiteY77" fmla="*/ 140418 h 1161397"/>
              <a:gd name="connsiteX78" fmla="*/ 5016639 w 6884912"/>
              <a:gd name="connsiteY78" fmla="*/ 158905 h 1161397"/>
              <a:gd name="connsiteX79" fmla="*/ 5072009 w 6884912"/>
              <a:gd name="connsiteY79" fmla="*/ 161502 h 1161397"/>
              <a:gd name="connsiteX80" fmla="*/ 5223626 w 6884912"/>
              <a:gd name="connsiteY80" fmla="*/ 177356 h 1161397"/>
              <a:gd name="connsiteX81" fmla="*/ 5375773 w 6884912"/>
              <a:gd name="connsiteY81" fmla="*/ 199913 h 1161397"/>
              <a:gd name="connsiteX82" fmla="*/ 5467502 w 6884912"/>
              <a:gd name="connsiteY82" fmla="*/ 250963 h 1161397"/>
              <a:gd name="connsiteX83" fmla="*/ 5592395 w 6884912"/>
              <a:gd name="connsiteY83" fmla="*/ 265434 h 1161397"/>
              <a:gd name="connsiteX84" fmla="*/ 5613532 w 6884912"/>
              <a:gd name="connsiteY84" fmla="*/ 273379 h 1161397"/>
              <a:gd name="connsiteX85" fmla="*/ 5642173 w 6884912"/>
              <a:gd name="connsiteY85" fmla="*/ 266904 h 1161397"/>
              <a:gd name="connsiteX86" fmla="*/ 5756910 w 6884912"/>
              <a:gd name="connsiteY86" fmla="*/ 239211 h 1161397"/>
              <a:gd name="connsiteX87" fmla="*/ 5846667 w 6884912"/>
              <a:gd name="connsiteY87" fmla="*/ 201786 h 1161397"/>
              <a:gd name="connsiteX88" fmla="*/ 5960732 w 6884912"/>
              <a:gd name="connsiteY88" fmla="*/ 220708 h 1161397"/>
              <a:gd name="connsiteX89" fmla="*/ 6029542 w 6884912"/>
              <a:gd name="connsiteY89" fmla="*/ 210339 h 1161397"/>
              <a:gd name="connsiteX90" fmla="*/ 6141123 w 6884912"/>
              <a:gd name="connsiteY90" fmla="*/ 159923 h 1161397"/>
              <a:gd name="connsiteX91" fmla="*/ 6290640 w 6884912"/>
              <a:gd name="connsiteY91" fmla="*/ 167441 h 1161397"/>
              <a:gd name="connsiteX92" fmla="*/ 6322806 w 6884912"/>
              <a:gd name="connsiteY92" fmla="*/ 213293 h 1161397"/>
              <a:gd name="connsiteX93" fmla="*/ 6380420 w 6884912"/>
              <a:gd name="connsiteY93" fmla="*/ 173195 h 1161397"/>
              <a:gd name="connsiteX94" fmla="*/ 6507891 w 6884912"/>
              <a:gd name="connsiteY94" fmla="*/ 118474 h 1161397"/>
              <a:gd name="connsiteX95" fmla="*/ 6571807 w 6884912"/>
              <a:gd name="connsiteY95" fmla="*/ 98636 h 1161397"/>
              <a:gd name="connsiteX96" fmla="*/ 6671880 w 6884912"/>
              <a:gd name="connsiteY96" fmla="*/ 82931 h 1161397"/>
              <a:gd name="connsiteX97" fmla="*/ 6702266 w 6884912"/>
              <a:gd name="connsiteY97" fmla="*/ 75470 h 1161397"/>
              <a:gd name="connsiteX98" fmla="*/ 6845802 w 6884912"/>
              <a:gd name="connsiteY98" fmla="*/ 24496 h 1161397"/>
              <a:gd name="connsiteX99" fmla="*/ 6884912 w 6884912"/>
              <a:gd name="connsiteY9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7166 w 6884912"/>
              <a:gd name="connsiteY14" fmla="*/ 744338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884912" h="1161397">
                <a:moveTo>
                  <a:pt x="6884912" y="0"/>
                </a:moveTo>
                <a:lnTo>
                  <a:pt x="6884912" y="1161397"/>
                </a:lnTo>
                <a:lnTo>
                  <a:pt x="0" y="1161397"/>
                </a:lnTo>
                <a:lnTo>
                  <a:pt x="27135" y="1147460"/>
                </a:lnTo>
                <a:cubicBezTo>
                  <a:pt x="57431" y="1167048"/>
                  <a:pt x="61886" y="1088181"/>
                  <a:pt x="115388" y="1111320"/>
                </a:cubicBezTo>
                <a:cubicBezTo>
                  <a:pt x="146435" y="1096221"/>
                  <a:pt x="156823" y="1079485"/>
                  <a:pt x="213420" y="1056868"/>
                </a:cubicBezTo>
                <a:cubicBezTo>
                  <a:pt x="288217" y="1040787"/>
                  <a:pt x="383333" y="1044881"/>
                  <a:pt x="454970" y="1023343"/>
                </a:cubicBezTo>
                <a:cubicBezTo>
                  <a:pt x="440966" y="999969"/>
                  <a:pt x="571419" y="1006841"/>
                  <a:pt x="548162" y="984908"/>
                </a:cubicBezTo>
                <a:cubicBezTo>
                  <a:pt x="561321" y="956563"/>
                  <a:pt x="637415" y="1010272"/>
                  <a:pt x="651408" y="984938"/>
                </a:cubicBezTo>
                <a:cubicBezTo>
                  <a:pt x="671652" y="980952"/>
                  <a:pt x="698726" y="950833"/>
                  <a:pt x="723108" y="941904"/>
                </a:cubicBezTo>
                <a:cubicBezTo>
                  <a:pt x="760262" y="946949"/>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6251" y="768649"/>
                  <a:pt x="1137166" y="744338"/>
                </a:cubicBezTo>
                <a:lnTo>
                  <a:pt x="1207847" y="689087"/>
                </a:lnTo>
                <a:cubicBezTo>
                  <a:pt x="1226429" y="687736"/>
                  <a:pt x="1222409" y="707958"/>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cubicBezTo>
                  <a:pt x="1339751" y="615537"/>
                  <a:pt x="1339903" y="614780"/>
                  <a:pt x="1340054" y="614022"/>
                </a:cubicBez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61730" y="317407"/>
                  <a:pt x="3186369" y="312875"/>
                  <a:pt x="3222191" y="307887"/>
                </a:cubicBezTo>
                <a:cubicBezTo>
                  <a:pt x="3223593" y="304249"/>
                  <a:pt x="3179978" y="296995"/>
                  <a:pt x="3227953" y="297650"/>
                </a:cubicBezTo>
                <a:cubicBezTo>
                  <a:pt x="3275928" y="298306"/>
                  <a:pt x="3443572" y="313020"/>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62781" y="222856"/>
                  <a:pt x="4184760" y="196847"/>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61586" y="136690"/>
                  <a:pt x="4823142" y="161592"/>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7769" y="214252"/>
                  <a:pt x="6349573" y="188998"/>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logo with text on it&#10;&#10;Description automatically generated">
            <a:extLst>
              <a:ext uri="{FF2B5EF4-FFF2-40B4-BE49-F238E27FC236}">
                <a16:creationId xmlns:a16="http://schemas.microsoft.com/office/drawing/2014/main" id="{169BDD38-67A1-0025-B992-DB54E96EFFF8}"/>
              </a:ext>
            </a:extLst>
          </p:cNvPr>
          <p:cNvPicPr>
            <a:picLocks noChangeAspect="1"/>
          </p:cNvPicPr>
          <p:nvPr/>
        </p:nvPicPr>
        <p:blipFill>
          <a:blip r:embed="rId3"/>
          <a:stretch>
            <a:fillRect/>
          </a:stretch>
        </p:blipFill>
        <p:spPr>
          <a:xfrm>
            <a:off x="10655152" y="75251"/>
            <a:ext cx="1390844" cy="1305107"/>
          </a:xfrm>
          <a:prstGeom prst="rect">
            <a:avLst/>
          </a:prstGeom>
        </p:spPr>
      </p:pic>
      <p:sp>
        <p:nvSpPr>
          <p:cNvPr id="8" name="Content Placeholder 26">
            <a:extLst>
              <a:ext uri="{FF2B5EF4-FFF2-40B4-BE49-F238E27FC236}">
                <a16:creationId xmlns:a16="http://schemas.microsoft.com/office/drawing/2014/main" id="{55A3CBD9-847F-E26E-B3F1-A65E9EE4D424}"/>
              </a:ext>
            </a:extLst>
          </p:cNvPr>
          <p:cNvSpPr txBox="1">
            <a:spLocks/>
          </p:cNvSpPr>
          <p:nvPr/>
        </p:nvSpPr>
        <p:spPr>
          <a:xfrm>
            <a:off x="554447" y="383989"/>
            <a:ext cx="9702799" cy="83954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900" b="1" dirty="0"/>
              <a:t>Conclusions (5/5)</a:t>
            </a:r>
            <a:endParaRPr lang="en-US" b="1" dirty="0"/>
          </a:p>
        </p:txBody>
      </p:sp>
      <p:sp>
        <p:nvSpPr>
          <p:cNvPr id="10" name="Content Placeholder 9">
            <a:extLst>
              <a:ext uri="{FF2B5EF4-FFF2-40B4-BE49-F238E27FC236}">
                <a16:creationId xmlns:a16="http://schemas.microsoft.com/office/drawing/2014/main" id="{B676CA1F-1918-3B68-741B-1FCDAAEB1912}"/>
              </a:ext>
            </a:extLst>
          </p:cNvPr>
          <p:cNvSpPr>
            <a:spLocks noGrp="1"/>
          </p:cNvSpPr>
          <p:nvPr>
            <p:ph idx="1"/>
          </p:nvPr>
        </p:nvSpPr>
        <p:spPr>
          <a:xfrm>
            <a:off x="409902" y="1056984"/>
            <a:ext cx="10641725" cy="707364"/>
          </a:xfrm>
        </p:spPr>
        <p:txBody>
          <a:bodyPr>
            <a:noAutofit/>
          </a:bodyPr>
          <a:lstStyle/>
          <a:p>
            <a:pPr marL="0" indent="0" algn="just">
              <a:buNone/>
            </a:pPr>
            <a:r>
              <a:rPr lang="en-US" sz="2400" dirty="0"/>
              <a:t>Influence of the cutouts in the LE Rib - formability</a:t>
            </a:r>
          </a:p>
        </p:txBody>
      </p:sp>
      <p:pic>
        <p:nvPicPr>
          <p:cNvPr id="2" name="Picture 1" descr="A computer generated image of a blueprint&#10;&#10;Description automatically generated with medium confidence">
            <a:extLst>
              <a:ext uri="{FF2B5EF4-FFF2-40B4-BE49-F238E27FC236}">
                <a16:creationId xmlns:a16="http://schemas.microsoft.com/office/drawing/2014/main" id="{AE515CA8-4702-6B32-C781-4BFAC21E27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3498" y="2368235"/>
            <a:ext cx="5429402" cy="2962101"/>
          </a:xfrm>
          <a:prstGeom prst="rect">
            <a:avLst/>
          </a:prstGeom>
        </p:spPr>
      </p:pic>
      <p:pic>
        <p:nvPicPr>
          <p:cNvPr id="3" name="Picture 2" descr="A computer graphics of a computer model&#10;&#10;Description automatically generated with medium confidence">
            <a:extLst>
              <a:ext uri="{FF2B5EF4-FFF2-40B4-BE49-F238E27FC236}">
                <a16:creationId xmlns:a16="http://schemas.microsoft.com/office/drawing/2014/main" id="{3148B0E0-DDBC-5829-1E85-973793E0BA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9099" y="2366407"/>
            <a:ext cx="5760000" cy="2965757"/>
          </a:xfrm>
          <a:prstGeom prst="rect">
            <a:avLst/>
          </a:prstGeom>
        </p:spPr>
      </p:pic>
    </p:spTree>
    <p:extLst>
      <p:ext uri="{BB962C8B-B14F-4D97-AF65-F5344CB8AC3E}">
        <p14:creationId xmlns:p14="http://schemas.microsoft.com/office/powerpoint/2010/main" val="7304724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9">
            <a:extLst>
              <a:ext uri="{FF2B5EF4-FFF2-40B4-BE49-F238E27FC236}">
                <a16:creationId xmlns:a16="http://schemas.microsoft.com/office/drawing/2014/main" id="{DEB2E8C4-C3E7-4048-A43D-9859510CFA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18" name="Ink 11">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xmlns="">
          <p:pic>
            <p:nvPicPr>
              <p:cNvPr id="18" name="Ink 11">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12481710" y="6333652"/>
                <a:ext cx="18000" cy="18000"/>
              </a:xfrm>
              <a:prstGeom prst="rect">
                <a:avLst/>
              </a:prstGeom>
            </p:spPr>
          </p:pic>
        </mc:Fallback>
      </mc:AlternateContent>
      <p:sp useBgFill="1">
        <p:nvSpPr>
          <p:cNvPr id="19" name="Rectangle 13">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D933C5-2677-CDB3-7BBE-EBF61AAA3B3E}"/>
              </a:ext>
            </a:extLst>
          </p:cNvPr>
          <p:cNvSpPr>
            <a:spLocks noGrp="1"/>
          </p:cNvSpPr>
          <p:nvPr>
            <p:ph type="title"/>
          </p:nvPr>
        </p:nvSpPr>
        <p:spPr>
          <a:xfrm>
            <a:off x="466573" y="5672241"/>
            <a:ext cx="10160000" cy="884518"/>
          </a:xfrm>
        </p:spPr>
        <p:txBody>
          <a:bodyPr vert="horz" lIns="91440" tIns="45720" rIns="91440" bIns="45720" rtlCol="0" anchor="t">
            <a:normAutofit/>
          </a:bodyPr>
          <a:lstStyle/>
          <a:p>
            <a:pPr algn="ctr"/>
            <a:r>
              <a:rPr lang="en-US" dirty="0"/>
              <a:t>Thank you for your attention</a:t>
            </a:r>
          </a:p>
        </p:txBody>
      </p:sp>
      <p:pic>
        <p:nvPicPr>
          <p:cNvPr id="5" name="Content Placeholder 4">
            <a:extLst>
              <a:ext uri="{FF2B5EF4-FFF2-40B4-BE49-F238E27FC236}">
                <a16:creationId xmlns:a16="http://schemas.microsoft.com/office/drawing/2014/main" id="{1F3FE6FF-54C9-0C34-7D07-14CACE143745}"/>
              </a:ext>
            </a:extLst>
          </p:cNvPr>
          <p:cNvPicPr>
            <a:picLocks noGrp="1" noChangeAspect="1"/>
          </p:cNvPicPr>
          <p:nvPr>
            <p:ph idx="1"/>
          </p:nvPr>
        </p:nvPicPr>
        <p:blipFill rotWithShape="1">
          <a:blip r:embed="rId5"/>
          <a:srcRect t="1913" b="548"/>
          <a:stretch/>
        </p:blipFill>
        <p:spPr>
          <a:xfrm>
            <a:off x="20" y="10"/>
            <a:ext cx="12191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pic>
        <p:nvPicPr>
          <p:cNvPr id="8" name="Picture 7">
            <a:extLst>
              <a:ext uri="{FF2B5EF4-FFF2-40B4-BE49-F238E27FC236}">
                <a16:creationId xmlns:a16="http://schemas.microsoft.com/office/drawing/2014/main" id="{1E393441-0CDC-2113-3FA8-688E10FF2FA9}"/>
              </a:ext>
            </a:extLst>
          </p:cNvPr>
          <p:cNvPicPr>
            <a:picLocks noChangeAspect="1"/>
          </p:cNvPicPr>
          <p:nvPr/>
        </p:nvPicPr>
        <p:blipFill>
          <a:blip r:embed="rId6"/>
          <a:stretch>
            <a:fillRect/>
          </a:stretch>
        </p:blipFill>
        <p:spPr>
          <a:xfrm>
            <a:off x="10626573" y="75251"/>
            <a:ext cx="1419423" cy="136226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747311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36">
            <a:extLst>
              <a:ext uri="{FF2B5EF4-FFF2-40B4-BE49-F238E27FC236}">
                <a16:creationId xmlns:a16="http://schemas.microsoft.com/office/drawing/2014/main" id="{13EFA6C3-82DC-4131-9929-2523E6FD0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38">
            <a:extLst>
              <a:ext uri="{FF2B5EF4-FFF2-40B4-BE49-F238E27FC236}">
                <a16:creationId xmlns:a16="http://schemas.microsoft.com/office/drawing/2014/main" id="{AEC9469E-14CA-4358-BABC-CBF836A61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69680" cy="767978"/>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Shape 40">
            <a:extLst>
              <a:ext uri="{FF2B5EF4-FFF2-40B4-BE49-F238E27FC236}">
                <a16:creationId xmlns:a16="http://schemas.microsoft.com/office/drawing/2014/main" id="{048EB4C9-ACAF-4CCA-BA6E-931443192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5753" y="6027658"/>
            <a:ext cx="7906247" cy="830343"/>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785037 w 6884912"/>
              <a:gd name="connsiteY84" fmla="*/ 161964 h 1161397"/>
              <a:gd name="connsiteX85" fmla="*/ 4844073 w 6884912"/>
              <a:gd name="connsiteY85" fmla="*/ 161768 h 1161397"/>
              <a:gd name="connsiteX86" fmla="*/ 4856454 w 6884912"/>
              <a:gd name="connsiteY86" fmla="*/ 130488 h 1161397"/>
              <a:gd name="connsiteX87" fmla="*/ 4920038 w 6884912"/>
              <a:gd name="connsiteY87" fmla="*/ 140418 h 1161397"/>
              <a:gd name="connsiteX88" fmla="*/ 5016639 w 6884912"/>
              <a:gd name="connsiteY88" fmla="*/ 158905 h 1161397"/>
              <a:gd name="connsiteX89" fmla="*/ 5072009 w 6884912"/>
              <a:gd name="connsiteY89" fmla="*/ 161502 h 1161397"/>
              <a:gd name="connsiteX90" fmla="*/ 5223626 w 6884912"/>
              <a:gd name="connsiteY90" fmla="*/ 177356 h 1161397"/>
              <a:gd name="connsiteX91" fmla="*/ 5375773 w 6884912"/>
              <a:gd name="connsiteY91" fmla="*/ 199913 h 1161397"/>
              <a:gd name="connsiteX92" fmla="*/ 5467502 w 6884912"/>
              <a:gd name="connsiteY92" fmla="*/ 250963 h 1161397"/>
              <a:gd name="connsiteX93" fmla="*/ 5592395 w 6884912"/>
              <a:gd name="connsiteY93" fmla="*/ 265434 h 1161397"/>
              <a:gd name="connsiteX94" fmla="*/ 5613532 w 6884912"/>
              <a:gd name="connsiteY94" fmla="*/ 273379 h 1161397"/>
              <a:gd name="connsiteX95" fmla="*/ 5642173 w 6884912"/>
              <a:gd name="connsiteY95" fmla="*/ 266904 h 1161397"/>
              <a:gd name="connsiteX96" fmla="*/ 5756910 w 6884912"/>
              <a:gd name="connsiteY96" fmla="*/ 239211 h 1161397"/>
              <a:gd name="connsiteX97" fmla="*/ 5846667 w 6884912"/>
              <a:gd name="connsiteY97" fmla="*/ 201786 h 1161397"/>
              <a:gd name="connsiteX98" fmla="*/ 5960732 w 6884912"/>
              <a:gd name="connsiteY98" fmla="*/ 220708 h 1161397"/>
              <a:gd name="connsiteX99" fmla="*/ 6029542 w 6884912"/>
              <a:gd name="connsiteY99" fmla="*/ 210339 h 1161397"/>
              <a:gd name="connsiteX100" fmla="*/ 6141123 w 6884912"/>
              <a:gd name="connsiteY100" fmla="*/ 159923 h 1161397"/>
              <a:gd name="connsiteX101" fmla="*/ 6290640 w 6884912"/>
              <a:gd name="connsiteY101" fmla="*/ 167441 h 1161397"/>
              <a:gd name="connsiteX102" fmla="*/ 6322806 w 6884912"/>
              <a:gd name="connsiteY102" fmla="*/ 213293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844073 w 6884912"/>
              <a:gd name="connsiteY84" fmla="*/ 161768 h 1161397"/>
              <a:gd name="connsiteX85" fmla="*/ 4856454 w 6884912"/>
              <a:gd name="connsiteY85" fmla="*/ 130488 h 1161397"/>
              <a:gd name="connsiteX86" fmla="*/ 4920038 w 6884912"/>
              <a:gd name="connsiteY86" fmla="*/ 140418 h 1161397"/>
              <a:gd name="connsiteX87" fmla="*/ 5016639 w 6884912"/>
              <a:gd name="connsiteY87" fmla="*/ 158905 h 1161397"/>
              <a:gd name="connsiteX88" fmla="*/ 5072009 w 6884912"/>
              <a:gd name="connsiteY88" fmla="*/ 161502 h 1161397"/>
              <a:gd name="connsiteX89" fmla="*/ 5223626 w 6884912"/>
              <a:gd name="connsiteY89" fmla="*/ 177356 h 1161397"/>
              <a:gd name="connsiteX90" fmla="*/ 5375773 w 6884912"/>
              <a:gd name="connsiteY90" fmla="*/ 199913 h 1161397"/>
              <a:gd name="connsiteX91" fmla="*/ 5467502 w 6884912"/>
              <a:gd name="connsiteY91" fmla="*/ 250963 h 1161397"/>
              <a:gd name="connsiteX92" fmla="*/ 5592395 w 6884912"/>
              <a:gd name="connsiteY92" fmla="*/ 265434 h 1161397"/>
              <a:gd name="connsiteX93" fmla="*/ 5613532 w 6884912"/>
              <a:gd name="connsiteY93" fmla="*/ 273379 h 1161397"/>
              <a:gd name="connsiteX94" fmla="*/ 5642173 w 6884912"/>
              <a:gd name="connsiteY94" fmla="*/ 266904 h 1161397"/>
              <a:gd name="connsiteX95" fmla="*/ 5756910 w 6884912"/>
              <a:gd name="connsiteY95" fmla="*/ 239211 h 1161397"/>
              <a:gd name="connsiteX96" fmla="*/ 5846667 w 6884912"/>
              <a:gd name="connsiteY96" fmla="*/ 201786 h 1161397"/>
              <a:gd name="connsiteX97" fmla="*/ 5960732 w 6884912"/>
              <a:gd name="connsiteY97" fmla="*/ 220708 h 1161397"/>
              <a:gd name="connsiteX98" fmla="*/ 6029542 w 6884912"/>
              <a:gd name="connsiteY98" fmla="*/ 210339 h 1161397"/>
              <a:gd name="connsiteX99" fmla="*/ 6141123 w 6884912"/>
              <a:gd name="connsiteY99" fmla="*/ 159923 h 1161397"/>
              <a:gd name="connsiteX100" fmla="*/ 6290640 w 6884912"/>
              <a:gd name="connsiteY100" fmla="*/ 167441 h 1161397"/>
              <a:gd name="connsiteX101" fmla="*/ 6322806 w 6884912"/>
              <a:gd name="connsiteY101" fmla="*/ 213293 h 1161397"/>
              <a:gd name="connsiteX102" fmla="*/ 6380420 w 6884912"/>
              <a:gd name="connsiteY102" fmla="*/ 173195 h 1161397"/>
              <a:gd name="connsiteX103" fmla="*/ 6507891 w 6884912"/>
              <a:gd name="connsiteY103" fmla="*/ 118474 h 1161397"/>
              <a:gd name="connsiteX104" fmla="*/ 6571807 w 6884912"/>
              <a:gd name="connsiteY104" fmla="*/ 98636 h 1161397"/>
              <a:gd name="connsiteX105" fmla="*/ 6671880 w 6884912"/>
              <a:gd name="connsiteY105" fmla="*/ 82931 h 1161397"/>
              <a:gd name="connsiteX106" fmla="*/ 6702266 w 6884912"/>
              <a:gd name="connsiteY106" fmla="*/ 75470 h 1161397"/>
              <a:gd name="connsiteX107" fmla="*/ 6845802 w 6884912"/>
              <a:gd name="connsiteY107" fmla="*/ 24496 h 1161397"/>
              <a:gd name="connsiteX108" fmla="*/ 6884912 w 6884912"/>
              <a:gd name="connsiteY10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12111 w 6884912"/>
              <a:gd name="connsiteY8" fmla="*/ 1085599 h 1161397"/>
              <a:gd name="connsiteX9" fmla="*/ 567875 w 6884912"/>
              <a:gd name="connsiteY9" fmla="*/ 1051976 h 1161397"/>
              <a:gd name="connsiteX10" fmla="*/ 601644 w 6884912"/>
              <a:gd name="connsiteY10" fmla="*/ 1003997 h 1161397"/>
              <a:gd name="connsiteX11" fmla="*/ 651408 w 6884912"/>
              <a:gd name="connsiteY11" fmla="*/ 984938 h 1161397"/>
              <a:gd name="connsiteX12" fmla="*/ 673197 w 6884912"/>
              <a:gd name="connsiteY12" fmla="*/ 1010060 h 1161397"/>
              <a:gd name="connsiteX13" fmla="*/ 723108 w 6884912"/>
              <a:gd name="connsiteY13" fmla="*/ 980081 h 1161397"/>
              <a:gd name="connsiteX14" fmla="*/ 797699 w 6884912"/>
              <a:gd name="connsiteY14" fmla="*/ 931362 h 1161397"/>
              <a:gd name="connsiteX15" fmla="*/ 843359 w 6884912"/>
              <a:gd name="connsiteY15" fmla="*/ 910894 h 1161397"/>
              <a:gd name="connsiteX16" fmla="*/ 965215 w 6884912"/>
              <a:gd name="connsiteY16" fmla="*/ 846701 h 1161397"/>
              <a:gd name="connsiteX17" fmla="*/ 1085080 w 6884912"/>
              <a:gd name="connsiteY17" fmla="*/ 776086 h 1161397"/>
              <a:gd name="connsiteX18" fmla="*/ 1131224 w 6884912"/>
              <a:gd name="connsiteY18" fmla="*/ 706160 h 1161397"/>
              <a:gd name="connsiteX19" fmla="*/ 1138051 w 6884912"/>
              <a:gd name="connsiteY19" fmla="*/ 70203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26340 w 6884912"/>
              <a:gd name="connsiteY38" fmla="*/ 638496 h 1161397"/>
              <a:gd name="connsiteX39" fmla="*/ 1731986 w 6884912"/>
              <a:gd name="connsiteY39" fmla="*/ 589682 h 1161397"/>
              <a:gd name="connsiteX40" fmla="*/ 1927935 w 6884912"/>
              <a:gd name="connsiteY40" fmla="*/ 628540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222191 w 6884912"/>
              <a:gd name="connsiteY57" fmla="*/ 307887 h 1161397"/>
              <a:gd name="connsiteX58" fmla="*/ 3227953 w 6884912"/>
              <a:gd name="connsiteY58" fmla="*/ 297650 h 1161397"/>
              <a:gd name="connsiteX59" fmla="*/ 3510042 w 6884912"/>
              <a:gd name="connsiteY59" fmla="*/ 311820 h 1161397"/>
              <a:gd name="connsiteX60" fmla="*/ 3626773 w 6884912"/>
              <a:gd name="connsiteY60" fmla="*/ 290452 h 1161397"/>
              <a:gd name="connsiteX61" fmla="*/ 3666217 w 6884912"/>
              <a:gd name="connsiteY61" fmla="*/ 273255 h 1161397"/>
              <a:gd name="connsiteX62" fmla="*/ 3732427 w 6884912"/>
              <a:gd name="connsiteY62" fmla="*/ 245039 h 1161397"/>
              <a:gd name="connsiteX63" fmla="*/ 3777022 w 6884912"/>
              <a:gd name="connsiteY63" fmla="*/ 200276 h 1161397"/>
              <a:gd name="connsiteX64" fmla="*/ 3791246 w 6884912"/>
              <a:gd name="connsiteY64" fmla="*/ 189996 h 1161397"/>
              <a:gd name="connsiteX65" fmla="*/ 3819864 w 6884912"/>
              <a:gd name="connsiteY65" fmla="*/ 194605 h 1161397"/>
              <a:gd name="connsiteX66" fmla="*/ 3830398 w 6884912"/>
              <a:gd name="connsiteY66" fmla="*/ 188383 h 1161397"/>
              <a:gd name="connsiteX67" fmla="*/ 3834360 w 6884912"/>
              <a:gd name="connsiteY67" fmla="*/ 188992 h 1161397"/>
              <a:gd name="connsiteX68" fmla="*/ 3843715 w 6884912"/>
              <a:gd name="connsiteY68" fmla="*/ 188752 h 1161397"/>
              <a:gd name="connsiteX69" fmla="*/ 3842609 w 6884912"/>
              <a:gd name="connsiteY69" fmla="*/ 197386 h 1161397"/>
              <a:gd name="connsiteX70" fmla="*/ 3853961 w 6884912"/>
              <a:gd name="connsiteY70" fmla="*/ 213380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3922400 w 6884912"/>
              <a:gd name="connsiteY74" fmla="*/ 205056 h 1161397"/>
              <a:gd name="connsiteX75" fmla="*/ 4013061 w 6884912"/>
              <a:gd name="connsiteY75" fmla="*/ 224874 h 1161397"/>
              <a:gd name="connsiteX76" fmla="*/ 4220717 w 6884912"/>
              <a:gd name="connsiteY76" fmla="*/ 192946 h 1161397"/>
              <a:gd name="connsiteX77" fmla="*/ 4228802 w 6884912"/>
              <a:gd name="connsiteY77" fmla="*/ 201468 h 1161397"/>
              <a:gd name="connsiteX78" fmla="*/ 4289361 w 6884912"/>
              <a:gd name="connsiteY78" fmla="*/ 196642 h 1161397"/>
              <a:gd name="connsiteX79" fmla="*/ 4498913 w 6884912"/>
              <a:gd name="connsiteY79" fmla="*/ 118915 h 1161397"/>
              <a:gd name="connsiteX80" fmla="*/ 4617330 w 6884912"/>
              <a:gd name="connsiteY80" fmla="*/ 111163 h 1161397"/>
              <a:gd name="connsiteX81" fmla="*/ 4659778 w 6884912"/>
              <a:gd name="connsiteY81" fmla="*/ 118219 h 1161397"/>
              <a:gd name="connsiteX82" fmla="*/ 4730870 w 6884912"/>
              <a:gd name="connsiteY82" fmla="*/ 129432 h 1161397"/>
              <a:gd name="connsiteX83" fmla="*/ 4844073 w 6884912"/>
              <a:gd name="connsiteY83" fmla="*/ 161768 h 1161397"/>
              <a:gd name="connsiteX84" fmla="*/ 4856454 w 6884912"/>
              <a:gd name="connsiteY84" fmla="*/ 130488 h 1161397"/>
              <a:gd name="connsiteX85" fmla="*/ 4920038 w 6884912"/>
              <a:gd name="connsiteY85" fmla="*/ 140418 h 1161397"/>
              <a:gd name="connsiteX86" fmla="*/ 5016639 w 6884912"/>
              <a:gd name="connsiteY86" fmla="*/ 158905 h 1161397"/>
              <a:gd name="connsiteX87" fmla="*/ 5072009 w 6884912"/>
              <a:gd name="connsiteY87" fmla="*/ 161502 h 1161397"/>
              <a:gd name="connsiteX88" fmla="*/ 5223626 w 6884912"/>
              <a:gd name="connsiteY88" fmla="*/ 177356 h 1161397"/>
              <a:gd name="connsiteX89" fmla="*/ 5375773 w 6884912"/>
              <a:gd name="connsiteY89" fmla="*/ 199913 h 1161397"/>
              <a:gd name="connsiteX90" fmla="*/ 5467502 w 6884912"/>
              <a:gd name="connsiteY90" fmla="*/ 250963 h 1161397"/>
              <a:gd name="connsiteX91" fmla="*/ 5592395 w 6884912"/>
              <a:gd name="connsiteY91" fmla="*/ 265434 h 1161397"/>
              <a:gd name="connsiteX92" fmla="*/ 5613532 w 6884912"/>
              <a:gd name="connsiteY92" fmla="*/ 273379 h 1161397"/>
              <a:gd name="connsiteX93" fmla="*/ 5642173 w 6884912"/>
              <a:gd name="connsiteY93" fmla="*/ 266904 h 1161397"/>
              <a:gd name="connsiteX94" fmla="*/ 5756910 w 6884912"/>
              <a:gd name="connsiteY94" fmla="*/ 239211 h 1161397"/>
              <a:gd name="connsiteX95" fmla="*/ 5846667 w 6884912"/>
              <a:gd name="connsiteY95" fmla="*/ 201786 h 1161397"/>
              <a:gd name="connsiteX96" fmla="*/ 5960732 w 6884912"/>
              <a:gd name="connsiteY96" fmla="*/ 220708 h 1161397"/>
              <a:gd name="connsiteX97" fmla="*/ 6029542 w 6884912"/>
              <a:gd name="connsiteY97" fmla="*/ 210339 h 1161397"/>
              <a:gd name="connsiteX98" fmla="*/ 6141123 w 6884912"/>
              <a:gd name="connsiteY98" fmla="*/ 159923 h 1161397"/>
              <a:gd name="connsiteX99" fmla="*/ 6290640 w 6884912"/>
              <a:gd name="connsiteY99" fmla="*/ 167441 h 1161397"/>
              <a:gd name="connsiteX100" fmla="*/ 6322806 w 6884912"/>
              <a:gd name="connsiteY100" fmla="*/ 213293 h 1161397"/>
              <a:gd name="connsiteX101" fmla="*/ 6380420 w 6884912"/>
              <a:gd name="connsiteY101" fmla="*/ 173195 h 1161397"/>
              <a:gd name="connsiteX102" fmla="*/ 6507891 w 6884912"/>
              <a:gd name="connsiteY102" fmla="*/ 118474 h 1161397"/>
              <a:gd name="connsiteX103" fmla="*/ 6571807 w 6884912"/>
              <a:gd name="connsiteY103" fmla="*/ 98636 h 1161397"/>
              <a:gd name="connsiteX104" fmla="*/ 6671880 w 6884912"/>
              <a:gd name="connsiteY104" fmla="*/ 82931 h 1161397"/>
              <a:gd name="connsiteX105" fmla="*/ 6702266 w 6884912"/>
              <a:gd name="connsiteY105" fmla="*/ 75470 h 1161397"/>
              <a:gd name="connsiteX106" fmla="*/ 6845802 w 6884912"/>
              <a:gd name="connsiteY106" fmla="*/ 24496 h 1161397"/>
              <a:gd name="connsiteX107" fmla="*/ 6884912 w 6884912"/>
              <a:gd name="connsiteY10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12111 w 6884912"/>
              <a:gd name="connsiteY7" fmla="*/ 1085599 h 1161397"/>
              <a:gd name="connsiteX8" fmla="*/ 567875 w 6884912"/>
              <a:gd name="connsiteY8" fmla="*/ 1051976 h 1161397"/>
              <a:gd name="connsiteX9" fmla="*/ 601644 w 6884912"/>
              <a:gd name="connsiteY9" fmla="*/ 1003997 h 1161397"/>
              <a:gd name="connsiteX10" fmla="*/ 651408 w 6884912"/>
              <a:gd name="connsiteY10" fmla="*/ 984938 h 1161397"/>
              <a:gd name="connsiteX11" fmla="*/ 673197 w 6884912"/>
              <a:gd name="connsiteY11" fmla="*/ 1010060 h 1161397"/>
              <a:gd name="connsiteX12" fmla="*/ 723108 w 6884912"/>
              <a:gd name="connsiteY12" fmla="*/ 980081 h 1161397"/>
              <a:gd name="connsiteX13" fmla="*/ 797699 w 6884912"/>
              <a:gd name="connsiteY13" fmla="*/ 931362 h 1161397"/>
              <a:gd name="connsiteX14" fmla="*/ 843359 w 6884912"/>
              <a:gd name="connsiteY14" fmla="*/ 910894 h 1161397"/>
              <a:gd name="connsiteX15" fmla="*/ 965215 w 6884912"/>
              <a:gd name="connsiteY15" fmla="*/ 846701 h 1161397"/>
              <a:gd name="connsiteX16" fmla="*/ 1085080 w 6884912"/>
              <a:gd name="connsiteY16" fmla="*/ 776086 h 1161397"/>
              <a:gd name="connsiteX17" fmla="*/ 1131224 w 6884912"/>
              <a:gd name="connsiteY17" fmla="*/ 706160 h 1161397"/>
              <a:gd name="connsiteX18" fmla="*/ 1138051 w 6884912"/>
              <a:gd name="connsiteY18" fmla="*/ 702034 h 1161397"/>
              <a:gd name="connsiteX19" fmla="*/ 1158800 w 6884912"/>
              <a:gd name="connsiteY19" fmla="*/ 700004 h 1161397"/>
              <a:gd name="connsiteX20" fmla="*/ 1166947 w 6884912"/>
              <a:gd name="connsiteY20" fmla="*/ 700762 h 1161397"/>
              <a:gd name="connsiteX21" fmla="*/ 1178135 w 6884912"/>
              <a:gd name="connsiteY21" fmla="*/ 698631 h 1161397"/>
              <a:gd name="connsiteX22" fmla="*/ 1178301 w 6884912"/>
              <a:gd name="connsiteY22" fmla="*/ 698094 h 1161397"/>
              <a:gd name="connsiteX23" fmla="*/ 1188995 w 6884912"/>
              <a:gd name="connsiteY23" fmla="*/ 697048 h 1161397"/>
              <a:gd name="connsiteX24" fmla="*/ 1242716 w 6884912"/>
              <a:gd name="connsiteY24" fmla="*/ 698052 h 1161397"/>
              <a:gd name="connsiteX25" fmla="*/ 1299977 w 6884912"/>
              <a:gd name="connsiteY25" fmla="*/ 639196 h 1161397"/>
              <a:gd name="connsiteX26" fmla="*/ 1326190 w 6884912"/>
              <a:gd name="connsiteY26" fmla="*/ 625955 h 1161397"/>
              <a:gd name="connsiteX27" fmla="*/ 1339600 w 6884912"/>
              <a:gd name="connsiteY27" fmla="*/ 616295 h 1161397"/>
              <a:gd name="connsiteX28" fmla="*/ 1340054 w 6884912"/>
              <a:gd name="connsiteY28" fmla="*/ 614022 h 1161397"/>
              <a:gd name="connsiteX29" fmla="*/ 1391606 w 6884912"/>
              <a:gd name="connsiteY29" fmla="*/ 615229 h 1161397"/>
              <a:gd name="connsiteX30" fmla="*/ 1397565 w 6884912"/>
              <a:gd name="connsiteY30" fmla="*/ 611490 h 1161397"/>
              <a:gd name="connsiteX31" fmla="*/ 1432302 w 6884912"/>
              <a:gd name="connsiteY31" fmla="*/ 617267 h 1161397"/>
              <a:gd name="connsiteX32" fmla="*/ 1449644 w 6884912"/>
              <a:gd name="connsiteY32" fmla="*/ 617591 h 1161397"/>
              <a:gd name="connsiteX33" fmla="*/ 1455793 w 6884912"/>
              <a:gd name="connsiteY33" fmla="*/ 623174 h 1161397"/>
              <a:gd name="connsiteX34" fmla="*/ 1480758 w 6884912"/>
              <a:gd name="connsiteY34" fmla="*/ 620863 h 1161397"/>
              <a:gd name="connsiteX35" fmla="*/ 1483154 w 6884912"/>
              <a:gd name="connsiteY35" fmla="*/ 618527 h 1161397"/>
              <a:gd name="connsiteX36" fmla="*/ 1505495 w 6884912"/>
              <a:gd name="connsiteY36" fmla="*/ 624325 h 1161397"/>
              <a:gd name="connsiteX37" fmla="*/ 1526340 w 6884912"/>
              <a:gd name="connsiteY37" fmla="*/ 638496 h 1161397"/>
              <a:gd name="connsiteX38" fmla="*/ 1731986 w 6884912"/>
              <a:gd name="connsiteY38" fmla="*/ 589682 h 1161397"/>
              <a:gd name="connsiteX39" fmla="*/ 1927935 w 6884912"/>
              <a:gd name="connsiteY39" fmla="*/ 628540 h 1161397"/>
              <a:gd name="connsiteX40" fmla="*/ 2039075 w 6884912"/>
              <a:gd name="connsiteY40" fmla="*/ 599964 h 1161397"/>
              <a:gd name="connsiteX41" fmla="*/ 2066980 w 6884912"/>
              <a:gd name="connsiteY41" fmla="*/ 550413 h 1161397"/>
              <a:gd name="connsiteX42" fmla="*/ 2352236 w 6884912"/>
              <a:gd name="connsiteY42" fmla="*/ 519602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222191 w 6884912"/>
              <a:gd name="connsiteY56" fmla="*/ 307887 h 1161397"/>
              <a:gd name="connsiteX57" fmla="*/ 3227953 w 6884912"/>
              <a:gd name="connsiteY57" fmla="*/ 297650 h 1161397"/>
              <a:gd name="connsiteX58" fmla="*/ 3510042 w 6884912"/>
              <a:gd name="connsiteY58" fmla="*/ 311820 h 1161397"/>
              <a:gd name="connsiteX59" fmla="*/ 3626773 w 6884912"/>
              <a:gd name="connsiteY59" fmla="*/ 290452 h 1161397"/>
              <a:gd name="connsiteX60" fmla="*/ 3666217 w 6884912"/>
              <a:gd name="connsiteY60" fmla="*/ 273255 h 1161397"/>
              <a:gd name="connsiteX61" fmla="*/ 3732427 w 6884912"/>
              <a:gd name="connsiteY61" fmla="*/ 245039 h 1161397"/>
              <a:gd name="connsiteX62" fmla="*/ 3777022 w 6884912"/>
              <a:gd name="connsiteY62" fmla="*/ 200276 h 1161397"/>
              <a:gd name="connsiteX63" fmla="*/ 3791246 w 6884912"/>
              <a:gd name="connsiteY63" fmla="*/ 189996 h 1161397"/>
              <a:gd name="connsiteX64" fmla="*/ 3819864 w 6884912"/>
              <a:gd name="connsiteY64" fmla="*/ 194605 h 1161397"/>
              <a:gd name="connsiteX65" fmla="*/ 3830398 w 6884912"/>
              <a:gd name="connsiteY65" fmla="*/ 188383 h 1161397"/>
              <a:gd name="connsiteX66" fmla="*/ 3834360 w 6884912"/>
              <a:gd name="connsiteY66" fmla="*/ 188992 h 1161397"/>
              <a:gd name="connsiteX67" fmla="*/ 3843715 w 6884912"/>
              <a:gd name="connsiteY67" fmla="*/ 188752 h 1161397"/>
              <a:gd name="connsiteX68" fmla="*/ 3842609 w 6884912"/>
              <a:gd name="connsiteY68" fmla="*/ 197386 h 1161397"/>
              <a:gd name="connsiteX69" fmla="*/ 3853961 w 6884912"/>
              <a:gd name="connsiteY69" fmla="*/ 213380 h 1161397"/>
              <a:gd name="connsiteX70" fmla="*/ 3907640 w 6884912"/>
              <a:gd name="connsiteY70" fmla="*/ 207568 h 1161397"/>
              <a:gd name="connsiteX71" fmla="*/ 3910449 w 6884912"/>
              <a:gd name="connsiteY71" fmla="*/ 197808 h 1161397"/>
              <a:gd name="connsiteX72" fmla="*/ 3917197 w 6884912"/>
              <a:gd name="connsiteY72" fmla="*/ 196121 h 1161397"/>
              <a:gd name="connsiteX73" fmla="*/ 3922400 w 6884912"/>
              <a:gd name="connsiteY73" fmla="*/ 205056 h 1161397"/>
              <a:gd name="connsiteX74" fmla="*/ 4013061 w 6884912"/>
              <a:gd name="connsiteY74" fmla="*/ 224874 h 1161397"/>
              <a:gd name="connsiteX75" fmla="*/ 4220717 w 6884912"/>
              <a:gd name="connsiteY75" fmla="*/ 192946 h 1161397"/>
              <a:gd name="connsiteX76" fmla="*/ 4228802 w 6884912"/>
              <a:gd name="connsiteY76" fmla="*/ 201468 h 1161397"/>
              <a:gd name="connsiteX77" fmla="*/ 4289361 w 6884912"/>
              <a:gd name="connsiteY77" fmla="*/ 196642 h 1161397"/>
              <a:gd name="connsiteX78" fmla="*/ 4498913 w 6884912"/>
              <a:gd name="connsiteY78" fmla="*/ 118915 h 1161397"/>
              <a:gd name="connsiteX79" fmla="*/ 4617330 w 6884912"/>
              <a:gd name="connsiteY79" fmla="*/ 111163 h 1161397"/>
              <a:gd name="connsiteX80" fmla="*/ 4659778 w 6884912"/>
              <a:gd name="connsiteY80" fmla="*/ 118219 h 1161397"/>
              <a:gd name="connsiteX81" fmla="*/ 4730870 w 6884912"/>
              <a:gd name="connsiteY81" fmla="*/ 129432 h 1161397"/>
              <a:gd name="connsiteX82" fmla="*/ 4844073 w 6884912"/>
              <a:gd name="connsiteY82" fmla="*/ 161768 h 1161397"/>
              <a:gd name="connsiteX83" fmla="*/ 4856454 w 6884912"/>
              <a:gd name="connsiteY83" fmla="*/ 130488 h 1161397"/>
              <a:gd name="connsiteX84" fmla="*/ 4920038 w 6884912"/>
              <a:gd name="connsiteY84" fmla="*/ 140418 h 1161397"/>
              <a:gd name="connsiteX85" fmla="*/ 5016639 w 6884912"/>
              <a:gd name="connsiteY85" fmla="*/ 158905 h 1161397"/>
              <a:gd name="connsiteX86" fmla="*/ 5072009 w 6884912"/>
              <a:gd name="connsiteY86" fmla="*/ 161502 h 1161397"/>
              <a:gd name="connsiteX87" fmla="*/ 5223626 w 6884912"/>
              <a:gd name="connsiteY87" fmla="*/ 177356 h 1161397"/>
              <a:gd name="connsiteX88" fmla="*/ 5375773 w 6884912"/>
              <a:gd name="connsiteY88" fmla="*/ 199913 h 1161397"/>
              <a:gd name="connsiteX89" fmla="*/ 5467502 w 6884912"/>
              <a:gd name="connsiteY89" fmla="*/ 250963 h 1161397"/>
              <a:gd name="connsiteX90" fmla="*/ 5592395 w 6884912"/>
              <a:gd name="connsiteY90" fmla="*/ 265434 h 1161397"/>
              <a:gd name="connsiteX91" fmla="*/ 5613532 w 6884912"/>
              <a:gd name="connsiteY91" fmla="*/ 273379 h 1161397"/>
              <a:gd name="connsiteX92" fmla="*/ 5642173 w 6884912"/>
              <a:gd name="connsiteY92" fmla="*/ 266904 h 1161397"/>
              <a:gd name="connsiteX93" fmla="*/ 5756910 w 6884912"/>
              <a:gd name="connsiteY93" fmla="*/ 239211 h 1161397"/>
              <a:gd name="connsiteX94" fmla="*/ 5846667 w 6884912"/>
              <a:gd name="connsiteY94" fmla="*/ 201786 h 1161397"/>
              <a:gd name="connsiteX95" fmla="*/ 5960732 w 6884912"/>
              <a:gd name="connsiteY95" fmla="*/ 220708 h 1161397"/>
              <a:gd name="connsiteX96" fmla="*/ 6029542 w 6884912"/>
              <a:gd name="connsiteY96" fmla="*/ 210339 h 1161397"/>
              <a:gd name="connsiteX97" fmla="*/ 6141123 w 6884912"/>
              <a:gd name="connsiteY97" fmla="*/ 159923 h 1161397"/>
              <a:gd name="connsiteX98" fmla="*/ 6290640 w 6884912"/>
              <a:gd name="connsiteY98" fmla="*/ 167441 h 1161397"/>
              <a:gd name="connsiteX99" fmla="*/ 6322806 w 6884912"/>
              <a:gd name="connsiteY99" fmla="*/ 213293 h 1161397"/>
              <a:gd name="connsiteX100" fmla="*/ 6380420 w 6884912"/>
              <a:gd name="connsiteY100" fmla="*/ 173195 h 1161397"/>
              <a:gd name="connsiteX101" fmla="*/ 6507891 w 6884912"/>
              <a:gd name="connsiteY101" fmla="*/ 118474 h 1161397"/>
              <a:gd name="connsiteX102" fmla="*/ 6571807 w 6884912"/>
              <a:gd name="connsiteY102" fmla="*/ 98636 h 1161397"/>
              <a:gd name="connsiteX103" fmla="*/ 6671880 w 6884912"/>
              <a:gd name="connsiteY103" fmla="*/ 82931 h 1161397"/>
              <a:gd name="connsiteX104" fmla="*/ 6702266 w 6884912"/>
              <a:gd name="connsiteY104" fmla="*/ 75470 h 1161397"/>
              <a:gd name="connsiteX105" fmla="*/ 6845802 w 6884912"/>
              <a:gd name="connsiteY105" fmla="*/ 24496 h 1161397"/>
              <a:gd name="connsiteX106" fmla="*/ 6884912 w 6884912"/>
              <a:gd name="connsiteY10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67875 w 6884912"/>
              <a:gd name="connsiteY7" fmla="*/ 1051976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213420 w 6884912"/>
              <a:gd name="connsiteY6" fmla="*/ 1056868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242716 w 6884912"/>
              <a:gd name="connsiteY20" fmla="*/ 698052 h 1161397"/>
              <a:gd name="connsiteX21" fmla="*/ 1299977 w 6884912"/>
              <a:gd name="connsiteY21" fmla="*/ 639196 h 1161397"/>
              <a:gd name="connsiteX22" fmla="*/ 1326190 w 6884912"/>
              <a:gd name="connsiteY22" fmla="*/ 625955 h 1161397"/>
              <a:gd name="connsiteX23" fmla="*/ 1339600 w 6884912"/>
              <a:gd name="connsiteY23" fmla="*/ 616295 h 1161397"/>
              <a:gd name="connsiteX24" fmla="*/ 1340054 w 6884912"/>
              <a:gd name="connsiteY24" fmla="*/ 614022 h 1161397"/>
              <a:gd name="connsiteX25" fmla="*/ 1391606 w 6884912"/>
              <a:gd name="connsiteY25" fmla="*/ 615229 h 1161397"/>
              <a:gd name="connsiteX26" fmla="*/ 1397565 w 6884912"/>
              <a:gd name="connsiteY26" fmla="*/ 611490 h 1161397"/>
              <a:gd name="connsiteX27" fmla="*/ 1432302 w 6884912"/>
              <a:gd name="connsiteY27" fmla="*/ 617267 h 1161397"/>
              <a:gd name="connsiteX28" fmla="*/ 1449644 w 6884912"/>
              <a:gd name="connsiteY28" fmla="*/ 617591 h 1161397"/>
              <a:gd name="connsiteX29" fmla="*/ 1455793 w 6884912"/>
              <a:gd name="connsiteY29" fmla="*/ 623174 h 1161397"/>
              <a:gd name="connsiteX30" fmla="*/ 1480758 w 6884912"/>
              <a:gd name="connsiteY30" fmla="*/ 620863 h 1161397"/>
              <a:gd name="connsiteX31" fmla="*/ 1483154 w 6884912"/>
              <a:gd name="connsiteY31" fmla="*/ 618527 h 1161397"/>
              <a:gd name="connsiteX32" fmla="*/ 1505495 w 6884912"/>
              <a:gd name="connsiteY32" fmla="*/ 624325 h 1161397"/>
              <a:gd name="connsiteX33" fmla="*/ 1526340 w 6884912"/>
              <a:gd name="connsiteY33" fmla="*/ 638496 h 1161397"/>
              <a:gd name="connsiteX34" fmla="*/ 1731986 w 6884912"/>
              <a:gd name="connsiteY34" fmla="*/ 589682 h 1161397"/>
              <a:gd name="connsiteX35" fmla="*/ 1927935 w 6884912"/>
              <a:gd name="connsiteY35" fmla="*/ 628540 h 1161397"/>
              <a:gd name="connsiteX36" fmla="*/ 2039075 w 6884912"/>
              <a:gd name="connsiteY36" fmla="*/ 599964 h 1161397"/>
              <a:gd name="connsiteX37" fmla="*/ 2066980 w 6884912"/>
              <a:gd name="connsiteY37" fmla="*/ 550413 h 1161397"/>
              <a:gd name="connsiteX38" fmla="*/ 2352236 w 6884912"/>
              <a:gd name="connsiteY38" fmla="*/ 519602 h 1161397"/>
              <a:gd name="connsiteX39" fmla="*/ 2420791 w 6884912"/>
              <a:gd name="connsiteY39" fmla="*/ 492826 h 1161397"/>
              <a:gd name="connsiteX40" fmla="*/ 2489932 w 6884912"/>
              <a:gd name="connsiteY40" fmla="*/ 507864 h 1161397"/>
              <a:gd name="connsiteX41" fmla="*/ 2512917 w 6884912"/>
              <a:gd name="connsiteY41" fmla="*/ 489127 h 1161397"/>
              <a:gd name="connsiteX42" fmla="*/ 2516783 w 6884912"/>
              <a:gd name="connsiteY42" fmla="*/ 485473 h 1161397"/>
              <a:gd name="connsiteX43" fmla="*/ 2534360 w 6884912"/>
              <a:gd name="connsiteY43" fmla="*/ 480064 h 1161397"/>
              <a:gd name="connsiteX44" fmla="*/ 2536691 w 6884912"/>
              <a:gd name="connsiteY44" fmla="*/ 467018 h 1161397"/>
              <a:gd name="connsiteX45" fmla="*/ 2561265 w 6884912"/>
              <a:gd name="connsiteY45" fmla="*/ 450623 h 1161397"/>
              <a:gd name="connsiteX46" fmla="*/ 2594349 w 6884912"/>
              <a:gd name="connsiteY46" fmla="*/ 443884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222191 w 6884912"/>
              <a:gd name="connsiteY52" fmla="*/ 307887 h 1161397"/>
              <a:gd name="connsiteX53" fmla="*/ 3227953 w 6884912"/>
              <a:gd name="connsiteY53" fmla="*/ 297650 h 1161397"/>
              <a:gd name="connsiteX54" fmla="*/ 3510042 w 6884912"/>
              <a:gd name="connsiteY54" fmla="*/ 311820 h 1161397"/>
              <a:gd name="connsiteX55" fmla="*/ 3626773 w 6884912"/>
              <a:gd name="connsiteY55" fmla="*/ 290452 h 1161397"/>
              <a:gd name="connsiteX56" fmla="*/ 3666217 w 6884912"/>
              <a:gd name="connsiteY56" fmla="*/ 273255 h 1161397"/>
              <a:gd name="connsiteX57" fmla="*/ 3732427 w 6884912"/>
              <a:gd name="connsiteY57" fmla="*/ 245039 h 1161397"/>
              <a:gd name="connsiteX58" fmla="*/ 3777022 w 6884912"/>
              <a:gd name="connsiteY58" fmla="*/ 200276 h 1161397"/>
              <a:gd name="connsiteX59" fmla="*/ 3791246 w 6884912"/>
              <a:gd name="connsiteY59" fmla="*/ 189996 h 1161397"/>
              <a:gd name="connsiteX60" fmla="*/ 3819864 w 6884912"/>
              <a:gd name="connsiteY60" fmla="*/ 194605 h 1161397"/>
              <a:gd name="connsiteX61" fmla="*/ 3830398 w 6884912"/>
              <a:gd name="connsiteY61" fmla="*/ 188383 h 1161397"/>
              <a:gd name="connsiteX62" fmla="*/ 3834360 w 6884912"/>
              <a:gd name="connsiteY62" fmla="*/ 188992 h 1161397"/>
              <a:gd name="connsiteX63" fmla="*/ 3843715 w 6884912"/>
              <a:gd name="connsiteY63" fmla="*/ 188752 h 1161397"/>
              <a:gd name="connsiteX64" fmla="*/ 3842609 w 6884912"/>
              <a:gd name="connsiteY64" fmla="*/ 197386 h 1161397"/>
              <a:gd name="connsiteX65" fmla="*/ 3853961 w 6884912"/>
              <a:gd name="connsiteY65" fmla="*/ 213380 h 1161397"/>
              <a:gd name="connsiteX66" fmla="*/ 3907640 w 6884912"/>
              <a:gd name="connsiteY66" fmla="*/ 207568 h 1161397"/>
              <a:gd name="connsiteX67" fmla="*/ 3910449 w 6884912"/>
              <a:gd name="connsiteY67" fmla="*/ 197808 h 1161397"/>
              <a:gd name="connsiteX68" fmla="*/ 3917197 w 6884912"/>
              <a:gd name="connsiteY68" fmla="*/ 196121 h 1161397"/>
              <a:gd name="connsiteX69" fmla="*/ 3922400 w 6884912"/>
              <a:gd name="connsiteY69" fmla="*/ 205056 h 1161397"/>
              <a:gd name="connsiteX70" fmla="*/ 4013061 w 6884912"/>
              <a:gd name="connsiteY70" fmla="*/ 224874 h 1161397"/>
              <a:gd name="connsiteX71" fmla="*/ 4220717 w 6884912"/>
              <a:gd name="connsiteY71" fmla="*/ 192946 h 1161397"/>
              <a:gd name="connsiteX72" fmla="*/ 4228802 w 6884912"/>
              <a:gd name="connsiteY72" fmla="*/ 201468 h 1161397"/>
              <a:gd name="connsiteX73" fmla="*/ 4289361 w 6884912"/>
              <a:gd name="connsiteY73" fmla="*/ 196642 h 1161397"/>
              <a:gd name="connsiteX74" fmla="*/ 4498913 w 6884912"/>
              <a:gd name="connsiteY74" fmla="*/ 118915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844073 w 6884912"/>
              <a:gd name="connsiteY78" fmla="*/ 161768 h 1161397"/>
              <a:gd name="connsiteX79" fmla="*/ 4856454 w 6884912"/>
              <a:gd name="connsiteY79" fmla="*/ 130488 h 1161397"/>
              <a:gd name="connsiteX80" fmla="*/ 4920038 w 6884912"/>
              <a:gd name="connsiteY80" fmla="*/ 140418 h 1161397"/>
              <a:gd name="connsiteX81" fmla="*/ 5016639 w 6884912"/>
              <a:gd name="connsiteY81" fmla="*/ 158905 h 1161397"/>
              <a:gd name="connsiteX82" fmla="*/ 5072009 w 6884912"/>
              <a:gd name="connsiteY82" fmla="*/ 161502 h 1161397"/>
              <a:gd name="connsiteX83" fmla="*/ 5223626 w 6884912"/>
              <a:gd name="connsiteY83" fmla="*/ 177356 h 1161397"/>
              <a:gd name="connsiteX84" fmla="*/ 5375773 w 6884912"/>
              <a:gd name="connsiteY84" fmla="*/ 199913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141123 w 6884912"/>
              <a:gd name="connsiteY93" fmla="*/ 159923 h 1161397"/>
              <a:gd name="connsiteX94" fmla="*/ 6290640 w 6884912"/>
              <a:gd name="connsiteY94" fmla="*/ 167441 h 1161397"/>
              <a:gd name="connsiteX95" fmla="*/ 6322806 w 6884912"/>
              <a:gd name="connsiteY95" fmla="*/ 213293 h 1161397"/>
              <a:gd name="connsiteX96" fmla="*/ 6380420 w 6884912"/>
              <a:gd name="connsiteY96" fmla="*/ 173195 h 1161397"/>
              <a:gd name="connsiteX97" fmla="*/ 6507891 w 6884912"/>
              <a:gd name="connsiteY97" fmla="*/ 118474 h 1161397"/>
              <a:gd name="connsiteX98" fmla="*/ 6571807 w 6884912"/>
              <a:gd name="connsiteY98" fmla="*/ 98636 h 1161397"/>
              <a:gd name="connsiteX99" fmla="*/ 6671880 w 6884912"/>
              <a:gd name="connsiteY99" fmla="*/ 82931 h 1161397"/>
              <a:gd name="connsiteX100" fmla="*/ 6702266 w 6884912"/>
              <a:gd name="connsiteY100" fmla="*/ 75470 h 1161397"/>
              <a:gd name="connsiteX101" fmla="*/ 6845802 w 6884912"/>
              <a:gd name="connsiteY101" fmla="*/ 24496 h 1161397"/>
              <a:gd name="connsiteX102" fmla="*/ 6884912 w 6884912"/>
              <a:gd name="connsiteY10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66947 w 6884912"/>
              <a:gd name="connsiteY16" fmla="*/ 700762 h 1161397"/>
              <a:gd name="connsiteX17" fmla="*/ 1178135 w 6884912"/>
              <a:gd name="connsiteY17" fmla="*/ 698631 h 1161397"/>
              <a:gd name="connsiteX18" fmla="*/ 1178301 w 6884912"/>
              <a:gd name="connsiteY18" fmla="*/ 698094 h 1161397"/>
              <a:gd name="connsiteX19" fmla="*/ 1242716 w 6884912"/>
              <a:gd name="connsiteY19" fmla="*/ 698052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40054 w 6884912"/>
              <a:gd name="connsiteY23" fmla="*/ 614022 h 1161397"/>
              <a:gd name="connsiteX24" fmla="*/ 1391606 w 6884912"/>
              <a:gd name="connsiteY24" fmla="*/ 615229 h 1161397"/>
              <a:gd name="connsiteX25" fmla="*/ 1397565 w 6884912"/>
              <a:gd name="connsiteY25" fmla="*/ 611490 h 1161397"/>
              <a:gd name="connsiteX26" fmla="*/ 1432302 w 6884912"/>
              <a:gd name="connsiteY26" fmla="*/ 617267 h 1161397"/>
              <a:gd name="connsiteX27" fmla="*/ 1449644 w 6884912"/>
              <a:gd name="connsiteY27" fmla="*/ 617591 h 1161397"/>
              <a:gd name="connsiteX28" fmla="*/ 1455793 w 6884912"/>
              <a:gd name="connsiteY28" fmla="*/ 623174 h 1161397"/>
              <a:gd name="connsiteX29" fmla="*/ 1480758 w 6884912"/>
              <a:gd name="connsiteY29" fmla="*/ 620863 h 1161397"/>
              <a:gd name="connsiteX30" fmla="*/ 1483154 w 6884912"/>
              <a:gd name="connsiteY30" fmla="*/ 618527 h 1161397"/>
              <a:gd name="connsiteX31" fmla="*/ 1505495 w 6884912"/>
              <a:gd name="connsiteY31" fmla="*/ 624325 h 1161397"/>
              <a:gd name="connsiteX32" fmla="*/ 1526340 w 6884912"/>
              <a:gd name="connsiteY32" fmla="*/ 638496 h 1161397"/>
              <a:gd name="connsiteX33" fmla="*/ 1731986 w 6884912"/>
              <a:gd name="connsiteY33" fmla="*/ 589682 h 1161397"/>
              <a:gd name="connsiteX34" fmla="*/ 1927935 w 6884912"/>
              <a:gd name="connsiteY34" fmla="*/ 628540 h 1161397"/>
              <a:gd name="connsiteX35" fmla="*/ 2039075 w 6884912"/>
              <a:gd name="connsiteY35" fmla="*/ 599964 h 1161397"/>
              <a:gd name="connsiteX36" fmla="*/ 2066980 w 6884912"/>
              <a:gd name="connsiteY36" fmla="*/ 550413 h 1161397"/>
              <a:gd name="connsiteX37" fmla="*/ 2352236 w 6884912"/>
              <a:gd name="connsiteY37" fmla="*/ 519602 h 1161397"/>
              <a:gd name="connsiteX38" fmla="*/ 2420791 w 6884912"/>
              <a:gd name="connsiteY38" fmla="*/ 492826 h 1161397"/>
              <a:gd name="connsiteX39" fmla="*/ 2489932 w 6884912"/>
              <a:gd name="connsiteY39" fmla="*/ 507864 h 1161397"/>
              <a:gd name="connsiteX40" fmla="*/ 2512917 w 6884912"/>
              <a:gd name="connsiteY40" fmla="*/ 489127 h 1161397"/>
              <a:gd name="connsiteX41" fmla="*/ 2516783 w 6884912"/>
              <a:gd name="connsiteY41" fmla="*/ 485473 h 1161397"/>
              <a:gd name="connsiteX42" fmla="*/ 2534360 w 6884912"/>
              <a:gd name="connsiteY42" fmla="*/ 480064 h 1161397"/>
              <a:gd name="connsiteX43" fmla="*/ 2536691 w 6884912"/>
              <a:gd name="connsiteY43" fmla="*/ 467018 h 1161397"/>
              <a:gd name="connsiteX44" fmla="*/ 2561265 w 6884912"/>
              <a:gd name="connsiteY44" fmla="*/ 450623 h 1161397"/>
              <a:gd name="connsiteX45" fmla="*/ 2594349 w 6884912"/>
              <a:gd name="connsiteY45" fmla="*/ 443884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222191 w 6884912"/>
              <a:gd name="connsiteY51" fmla="*/ 307887 h 1161397"/>
              <a:gd name="connsiteX52" fmla="*/ 3227953 w 6884912"/>
              <a:gd name="connsiteY52" fmla="*/ 297650 h 1161397"/>
              <a:gd name="connsiteX53" fmla="*/ 3510042 w 6884912"/>
              <a:gd name="connsiteY53" fmla="*/ 311820 h 1161397"/>
              <a:gd name="connsiteX54" fmla="*/ 3626773 w 6884912"/>
              <a:gd name="connsiteY54" fmla="*/ 290452 h 1161397"/>
              <a:gd name="connsiteX55" fmla="*/ 3666217 w 6884912"/>
              <a:gd name="connsiteY55" fmla="*/ 273255 h 1161397"/>
              <a:gd name="connsiteX56" fmla="*/ 3732427 w 6884912"/>
              <a:gd name="connsiteY56" fmla="*/ 245039 h 1161397"/>
              <a:gd name="connsiteX57" fmla="*/ 3777022 w 6884912"/>
              <a:gd name="connsiteY57" fmla="*/ 200276 h 1161397"/>
              <a:gd name="connsiteX58" fmla="*/ 3791246 w 6884912"/>
              <a:gd name="connsiteY58" fmla="*/ 189996 h 1161397"/>
              <a:gd name="connsiteX59" fmla="*/ 3819864 w 6884912"/>
              <a:gd name="connsiteY59" fmla="*/ 194605 h 1161397"/>
              <a:gd name="connsiteX60" fmla="*/ 3830398 w 6884912"/>
              <a:gd name="connsiteY60" fmla="*/ 188383 h 1161397"/>
              <a:gd name="connsiteX61" fmla="*/ 3834360 w 6884912"/>
              <a:gd name="connsiteY61" fmla="*/ 188992 h 1161397"/>
              <a:gd name="connsiteX62" fmla="*/ 3843715 w 6884912"/>
              <a:gd name="connsiteY62" fmla="*/ 188752 h 1161397"/>
              <a:gd name="connsiteX63" fmla="*/ 3842609 w 6884912"/>
              <a:gd name="connsiteY63" fmla="*/ 197386 h 1161397"/>
              <a:gd name="connsiteX64" fmla="*/ 3853961 w 6884912"/>
              <a:gd name="connsiteY64" fmla="*/ 213380 h 1161397"/>
              <a:gd name="connsiteX65" fmla="*/ 3907640 w 6884912"/>
              <a:gd name="connsiteY65" fmla="*/ 207568 h 1161397"/>
              <a:gd name="connsiteX66" fmla="*/ 3910449 w 6884912"/>
              <a:gd name="connsiteY66" fmla="*/ 197808 h 1161397"/>
              <a:gd name="connsiteX67" fmla="*/ 3917197 w 6884912"/>
              <a:gd name="connsiteY67" fmla="*/ 196121 h 1161397"/>
              <a:gd name="connsiteX68" fmla="*/ 3922400 w 6884912"/>
              <a:gd name="connsiteY68" fmla="*/ 205056 h 1161397"/>
              <a:gd name="connsiteX69" fmla="*/ 4013061 w 6884912"/>
              <a:gd name="connsiteY69" fmla="*/ 224874 h 1161397"/>
              <a:gd name="connsiteX70" fmla="*/ 4220717 w 6884912"/>
              <a:gd name="connsiteY70" fmla="*/ 192946 h 1161397"/>
              <a:gd name="connsiteX71" fmla="*/ 4228802 w 6884912"/>
              <a:gd name="connsiteY71" fmla="*/ 201468 h 1161397"/>
              <a:gd name="connsiteX72" fmla="*/ 4289361 w 6884912"/>
              <a:gd name="connsiteY72" fmla="*/ 196642 h 1161397"/>
              <a:gd name="connsiteX73" fmla="*/ 4498913 w 6884912"/>
              <a:gd name="connsiteY73" fmla="*/ 118915 h 1161397"/>
              <a:gd name="connsiteX74" fmla="*/ 4617330 w 6884912"/>
              <a:gd name="connsiteY74" fmla="*/ 111163 h 1161397"/>
              <a:gd name="connsiteX75" fmla="*/ 4659778 w 6884912"/>
              <a:gd name="connsiteY75" fmla="*/ 118219 h 1161397"/>
              <a:gd name="connsiteX76" fmla="*/ 4730870 w 6884912"/>
              <a:gd name="connsiteY76" fmla="*/ 129432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375773 w 6884912"/>
              <a:gd name="connsiteY83" fmla="*/ 199913 h 1161397"/>
              <a:gd name="connsiteX84" fmla="*/ 5467502 w 6884912"/>
              <a:gd name="connsiteY84" fmla="*/ 250963 h 1161397"/>
              <a:gd name="connsiteX85" fmla="*/ 5592395 w 6884912"/>
              <a:gd name="connsiteY85" fmla="*/ 265434 h 1161397"/>
              <a:gd name="connsiteX86" fmla="*/ 5613532 w 6884912"/>
              <a:gd name="connsiteY86" fmla="*/ 273379 h 1161397"/>
              <a:gd name="connsiteX87" fmla="*/ 5642173 w 6884912"/>
              <a:gd name="connsiteY87" fmla="*/ 266904 h 1161397"/>
              <a:gd name="connsiteX88" fmla="*/ 5756910 w 6884912"/>
              <a:gd name="connsiteY88" fmla="*/ 239211 h 1161397"/>
              <a:gd name="connsiteX89" fmla="*/ 5846667 w 6884912"/>
              <a:gd name="connsiteY89" fmla="*/ 201786 h 1161397"/>
              <a:gd name="connsiteX90" fmla="*/ 5960732 w 6884912"/>
              <a:gd name="connsiteY90" fmla="*/ 220708 h 1161397"/>
              <a:gd name="connsiteX91" fmla="*/ 6029542 w 6884912"/>
              <a:gd name="connsiteY91" fmla="*/ 210339 h 1161397"/>
              <a:gd name="connsiteX92" fmla="*/ 6141123 w 6884912"/>
              <a:gd name="connsiteY92" fmla="*/ 159923 h 1161397"/>
              <a:gd name="connsiteX93" fmla="*/ 6290640 w 6884912"/>
              <a:gd name="connsiteY93" fmla="*/ 167441 h 1161397"/>
              <a:gd name="connsiteX94" fmla="*/ 6322806 w 6884912"/>
              <a:gd name="connsiteY94" fmla="*/ 213293 h 1161397"/>
              <a:gd name="connsiteX95" fmla="*/ 6380420 w 6884912"/>
              <a:gd name="connsiteY95" fmla="*/ 173195 h 1161397"/>
              <a:gd name="connsiteX96" fmla="*/ 6507891 w 6884912"/>
              <a:gd name="connsiteY96" fmla="*/ 118474 h 1161397"/>
              <a:gd name="connsiteX97" fmla="*/ 6571807 w 6884912"/>
              <a:gd name="connsiteY97" fmla="*/ 98636 h 1161397"/>
              <a:gd name="connsiteX98" fmla="*/ 6671880 w 6884912"/>
              <a:gd name="connsiteY98" fmla="*/ 82931 h 1161397"/>
              <a:gd name="connsiteX99" fmla="*/ 6702266 w 6884912"/>
              <a:gd name="connsiteY99" fmla="*/ 75470 h 1161397"/>
              <a:gd name="connsiteX100" fmla="*/ 6845802 w 6884912"/>
              <a:gd name="connsiteY100" fmla="*/ 24496 h 1161397"/>
              <a:gd name="connsiteX101" fmla="*/ 6884912 w 6884912"/>
              <a:gd name="connsiteY10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78135 w 6884912"/>
              <a:gd name="connsiteY16" fmla="*/ 698631 h 1161397"/>
              <a:gd name="connsiteX17" fmla="*/ 1178301 w 6884912"/>
              <a:gd name="connsiteY17" fmla="*/ 698094 h 1161397"/>
              <a:gd name="connsiteX18" fmla="*/ 1242716 w 6884912"/>
              <a:gd name="connsiteY18" fmla="*/ 698052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40054 w 6884912"/>
              <a:gd name="connsiteY22" fmla="*/ 614022 h 1161397"/>
              <a:gd name="connsiteX23" fmla="*/ 1391606 w 6884912"/>
              <a:gd name="connsiteY23" fmla="*/ 615229 h 1161397"/>
              <a:gd name="connsiteX24" fmla="*/ 1397565 w 6884912"/>
              <a:gd name="connsiteY24" fmla="*/ 611490 h 1161397"/>
              <a:gd name="connsiteX25" fmla="*/ 1432302 w 6884912"/>
              <a:gd name="connsiteY25" fmla="*/ 617267 h 1161397"/>
              <a:gd name="connsiteX26" fmla="*/ 1449644 w 6884912"/>
              <a:gd name="connsiteY26" fmla="*/ 617591 h 1161397"/>
              <a:gd name="connsiteX27" fmla="*/ 1455793 w 6884912"/>
              <a:gd name="connsiteY27" fmla="*/ 623174 h 1161397"/>
              <a:gd name="connsiteX28" fmla="*/ 1480758 w 6884912"/>
              <a:gd name="connsiteY28" fmla="*/ 620863 h 1161397"/>
              <a:gd name="connsiteX29" fmla="*/ 1483154 w 6884912"/>
              <a:gd name="connsiteY29" fmla="*/ 618527 h 1161397"/>
              <a:gd name="connsiteX30" fmla="*/ 1505495 w 6884912"/>
              <a:gd name="connsiteY30" fmla="*/ 624325 h 1161397"/>
              <a:gd name="connsiteX31" fmla="*/ 1526340 w 6884912"/>
              <a:gd name="connsiteY31" fmla="*/ 638496 h 1161397"/>
              <a:gd name="connsiteX32" fmla="*/ 1731986 w 6884912"/>
              <a:gd name="connsiteY32" fmla="*/ 589682 h 1161397"/>
              <a:gd name="connsiteX33" fmla="*/ 1927935 w 6884912"/>
              <a:gd name="connsiteY33" fmla="*/ 628540 h 1161397"/>
              <a:gd name="connsiteX34" fmla="*/ 2039075 w 6884912"/>
              <a:gd name="connsiteY34" fmla="*/ 599964 h 1161397"/>
              <a:gd name="connsiteX35" fmla="*/ 2066980 w 6884912"/>
              <a:gd name="connsiteY35" fmla="*/ 550413 h 1161397"/>
              <a:gd name="connsiteX36" fmla="*/ 2352236 w 6884912"/>
              <a:gd name="connsiteY36" fmla="*/ 519602 h 1161397"/>
              <a:gd name="connsiteX37" fmla="*/ 2420791 w 6884912"/>
              <a:gd name="connsiteY37" fmla="*/ 492826 h 1161397"/>
              <a:gd name="connsiteX38" fmla="*/ 2489932 w 6884912"/>
              <a:gd name="connsiteY38" fmla="*/ 507864 h 1161397"/>
              <a:gd name="connsiteX39" fmla="*/ 2512917 w 6884912"/>
              <a:gd name="connsiteY39" fmla="*/ 489127 h 1161397"/>
              <a:gd name="connsiteX40" fmla="*/ 2516783 w 6884912"/>
              <a:gd name="connsiteY40" fmla="*/ 485473 h 1161397"/>
              <a:gd name="connsiteX41" fmla="*/ 2534360 w 6884912"/>
              <a:gd name="connsiteY41" fmla="*/ 480064 h 1161397"/>
              <a:gd name="connsiteX42" fmla="*/ 2536691 w 6884912"/>
              <a:gd name="connsiteY42" fmla="*/ 467018 h 1161397"/>
              <a:gd name="connsiteX43" fmla="*/ 2561265 w 6884912"/>
              <a:gd name="connsiteY43" fmla="*/ 450623 h 1161397"/>
              <a:gd name="connsiteX44" fmla="*/ 2594349 w 6884912"/>
              <a:gd name="connsiteY44" fmla="*/ 443884 h 1161397"/>
              <a:gd name="connsiteX45" fmla="*/ 2754324 w 6884912"/>
              <a:gd name="connsiteY45" fmla="*/ 424766 h 1161397"/>
              <a:gd name="connsiteX46" fmla="*/ 2848470 w 6884912"/>
              <a:gd name="connsiteY46" fmla="*/ 405966 h 1161397"/>
              <a:gd name="connsiteX47" fmla="*/ 2881772 w 6884912"/>
              <a:gd name="connsiteY47" fmla="*/ 387260 h 1161397"/>
              <a:gd name="connsiteX48" fmla="*/ 2929932 w 6884912"/>
              <a:gd name="connsiteY48" fmla="*/ 368912 h 1161397"/>
              <a:gd name="connsiteX49" fmla="*/ 3013020 w 6884912"/>
              <a:gd name="connsiteY49" fmla="*/ 327578 h 1161397"/>
              <a:gd name="connsiteX50" fmla="*/ 3222191 w 6884912"/>
              <a:gd name="connsiteY50" fmla="*/ 307887 h 1161397"/>
              <a:gd name="connsiteX51" fmla="*/ 3227953 w 6884912"/>
              <a:gd name="connsiteY51" fmla="*/ 297650 h 1161397"/>
              <a:gd name="connsiteX52" fmla="*/ 3510042 w 6884912"/>
              <a:gd name="connsiteY52" fmla="*/ 311820 h 1161397"/>
              <a:gd name="connsiteX53" fmla="*/ 3626773 w 6884912"/>
              <a:gd name="connsiteY53" fmla="*/ 290452 h 1161397"/>
              <a:gd name="connsiteX54" fmla="*/ 3666217 w 6884912"/>
              <a:gd name="connsiteY54" fmla="*/ 273255 h 1161397"/>
              <a:gd name="connsiteX55" fmla="*/ 3732427 w 6884912"/>
              <a:gd name="connsiteY55" fmla="*/ 245039 h 1161397"/>
              <a:gd name="connsiteX56" fmla="*/ 3777022 w 6884912"/>
              <a:gd name="connsiteY56" fmla="*/ 200276 h 1161397"/>
              <a:gd name="connsiteX57" fmla="*/ 3791246 w 6884912"/>
              <a:gd name="connsiteY57" fmla="*/ 189996 h 1161397"/>
              <a:gd name="connsiteX58" fmla="*/ 3819864 w 6884912"/>
              <a:gd name="connsiteY58" fmla="*/ 194605 h 1161397"/>
              <a:gd name="connsiteX59" fmla="*/ 3830398 w 6884912"/>
              <a:gd name="connsiteY59" fmla="*/ 188383 h 1161397"/>
              <a:gd name="connsiteX60" fmla="*/ 3834360 w 6884912"/>
              <a:gd name="connsiteY60" fmla="*/ 188992 h 1161397"/>
              <a:gd name="connsiteX61" fmla="*/ 3843715 w 6884912"/>
              <a:gd name="connsiteY61" fmla="*/ 188752 h 1161397"/>
              <a:gd name="connsiteX62" fmla="*/ 3842609 w 6884912"/>
              <a:gd name="connsiteY62" fmla="*/ 197386 h 1161397"/>
              <a:gd name="connsiteX63" fmla="*/ 3853961 w 6884912"/>
              <a:gd name="connsiteY63" fmla="*/ 213380 h 1161397"/>
              <a:gd name="connsiteX64" fmla="*/ 3907640 w 6884912"/>
              <a:gd name="connsiteY64" fmla="*/ 207568 h 1161397"/>
              <a:gd name="connsiteX65" fmla="*/ 3910449 w 6884912"/>
              <a:gd name="connsiteY65" fmla="*/ 197808 h 1161397"/>
              <a:gd name="connsiteX66" fmla="*/ 3917197 w 6884912"/>
              <a:gd name="connsiteY66" fmla="*/ 196121 h 1161397"/>
              <a:gd name="connsiteX67" fmla="*/ 3922400 w 6884912"/>
              <a:gd name="connsiteY67" fmla="*/ 205056 h 1161397"/>
              <a:gd name="connsiteX68" fmla="*/ 4013061 w 6884912"/>
              <a:gd name="connsiteY68" fmla="*/ 224874 h 1161397"/>
              <a:gd name="connsiteX69" fmla="*/ 4220717 w 6884912"/>
              <a:gd name="connsiteY69" fmla="*/ 192946 h 1161397"/>
              <a:gd name="connsiteX70" fmla="*/ 4228802 w 6884912"/>
              <a:gd name="connsiteY70" fmla="*/ 201468 h 1161397"/>
              <a:gd name="connsiteX71" fmla="*/ 4289361 w 6884912"/>
              <a:gd name="connsiteY71" fmla="*/ 196642 h 1161397"/>
              <a:gd name="connsiteX72" fmla="*/ 4498913 w 6884912"/>
              <a:gd name="connsiteY72" fmla="*/ 118915 h 1161397"/>
              <a:gd name="connsiteX73" fmla="*/ 4617330 w 6884912"/>
              <a:gd name="connsiteY73" fmla="*/ 111163 h 1161397"/>
              <a:gd name="connsiteX74" fmla="*/ 4659778 w 6884912"/>
              <a:gd name="connsiteY74" fmla="*/ 118219 h 1161397"/>
              <a:gd name="connsiteX75" fmla="*/ 4730870 w 6884912"/>
              <a:gd name="connsiteY75" fmla="*/ 129432 h 1161397"/>
              <a:gd name="connsiteX76" fmla="*/ 4844073 w 6884912"/>
              <a:gd name="connsiteY76" fmla="*/ 161768 h 1161397"/>
              <a:gd name="connsiteX77" fmla="*/ 4856454 w 6884912"/>
              <a:gd name="connsiteY77" fmla="*/ 130488 h 1161397"/>
              <a:gd name="connsiteX78" fmla="*/ 4920038 w 6884912"/>
              <a:gd name="connsiteY78" fmla="*/ 140418 h 1161397"/>
              <a:gd name="connsiteX79" fmla="*/ 5016639 w 6884912"/>
              <a:gd name="connsiteY79" fmla="*/ 158905 h 1161397"/>
              <a:gd name="connsiteX80" fmla="*/ 5072009 w 6884912"/>
              <a:gd name="connsiteY80" fmla="*/ 161502 h 1161397"/>
              <a:gd name="connsiteX81" fmla="*/ 5223626 w 6884912"/>
              <a:gd name="connsiteY81" fmla="*/ 177356 h 1161397"/>
              <a:gd name="connsiteX82" fmla="*/ 5375773 w 6884912"/>
              <a:gd name="connsiteY82" fmla="*/ 199913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5960732 w 6884912"/>
              <a:gd name="connsiteY89" fmla="*/ 220708 h 1161397"/>
              <a:gd name="connsiteX90" fmla="*/ 6029542 w 6884912"/>
              <a:gd name="connsiteY90" fmla="*/ 210339 h 1161397"/>
              <a:gd name="connsiteX91" fmla="*/ 6141123 w 6884912"/>
              <a:gd name="connsiteY91" fmla="*/ 159923 h 1161397"/>
              <a:gd name="connsiteX92" fmla="*/ 6290640 w 6884912"/>
              <a:gd name="connsiteY92" fmla="*/ 167441 h 1161397"/>
              <a:gd name="connsiteX93" fmla="*/ 6322806 w 6884912"/>
              <a:gd name="connsiteY93" fmla="*/ 213293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178301 w 6884912"/>
              <a:gd name="connsiteY16" fmla="*/ 698094 h 1161397"/>
              <a:gd name="connsiteX17" fmla="*/ 1242716 w 6884912"/>
              <a:gd name="connsiteY17" fmla="*/ 698052 h 1161397"/>
              <a:gd name="connsiteX18" fmla="*/ 1299977 w 6884912"/>
              <a:gd name="connsiteY18" fmla="*/ 639196 h 1161397"/>
              <a:gd name="connsiteX19" fmla="*/ 1326190 w 6884912"/>
              <a:gd name="connsiteY19" fmla="*/ 625955 h 1161397"/>
              <a:gd name="connsiteX20" fmla="*/ 1339600 w 6884912"/>
              <a:gd name="connsiteY20" fmla="*/ 616295 h 1161397"/>
              <a:gd name="connsiteX21" fmla="*/ 1340054 w 6884912"/>
              <a:gd name="connsiteY21" fmla="*/ 614022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26340 w 6884912"/>
              <a:gd name="connsiteY30" fmla="*/ 638496 h 1161397"/>
              <a:gd name="connsiteX31" fmla="*/ 1731986 w 6884912"/>
              <a:gd name="connsiteY31" fmla="*/ 589682 h 1161397"/>
              <a:gd name="connsiteX32" fmla="*/ 1927935 w 6884912"/>
              <a:gd name="connsiteY32" fmla="*/ 628540 h 1161397"/>
              <a:gd name="connsiteX33" fmla="*/ 2039075 w 6884912"/>
              <a:gd name="connsiteY33" fmla="*/ 599964 h 1161397"/>
              <a:gd name="connsiteX34" fmla="*/ 2066980 w 6884912"/>
              <a:gd name="connsiteY34" fmla="*/ 550413 h 1161397"/>
              <a:gd name="connsiteX35" fmla="*/ 2352236 w 6884912"/>
              <a:gd name="connsiteY35" fmla="*/ 519602 h 1161397"/>
              <a:gd name="connsiteX36" fmla="*/ 2420791 w 6884912"/>
              <a:gd name="connsiteY36" fmla="*/ 492826 h 1161397"/>
              <a:gd name="connsiteX37" fmla="*/ 2489932 w 6884912"/>
              <a:gd name="connsiteY37" fmla="*/ 507864 h 1161397"/>
              <a:gd name="connsiteX38" fmla="*/ 2512917 w 6884912"/>
              <a:gd name="connsiteY38" fmla="*/ 489127 h 1161397"/>
              <a:gd name="connsiteX39" fmla="*/ 2516783 w 6884912"/>
              <a:gd name="connsiteY39" fmla="*/ 485473 h 1161397"/>
              <a:gd name="connsiteX40" fmla="*/ 2534360 w 6884912"/>
              <a:gd name="connsiteY40" fmla="*/ 480064 h 1161397"/>
              <a:gd name="connsiteX41" fmla="*/ 2536691 w 6884912"/>
              <a:gd name="connsiteY41" fmla="*/ 467018 h 1161397"/>
              <a:gd name="connsiteX42" fmla="*/ 2561265 w 6884912"/>
              <a:gd name="connsiteY42" fmla="*/ 450623 h 1161397"/>
              <a:gd name="connsiteX43" fmla="*/ 2594349 w 6884912"/>
              <a:gd name="connsiteY43" fmla="*/ 443884 h 1161397"/>
              <a:gd name="connsiteX44" fmla="*/ 2754324 w 6884912"/>
              <a:gd name="connsiteY44" fmla="*/ 424766 h 1161397"/>
              <a:gd name="connsiteX45" fmla="*/ 2848470 w 6884912"/>
              <a:gd name="connsiteY45" fmla="*/ 405966 h 1161397"/>
              <a:gd name="connsiteX46" fmla="*/ 2881772 w 6884912"/>
              <a:gd name="connsiteY46" fmla="*/ 387260 h 1161397"/>
              <a:gd name="connsiteX47" fmla="*/ 2929932 w 6884912"/>
              <a:gd name="connsiteY47" fmla="*/ 368912 h 1161397"/>
              <a:gd name="connsiteX48" fmla="*/ 3013020 w 6884912"/>
              <a:gd name="connsiteY48" fmla="*/ 327578 h 1161397"/>
              <a:gd name="connsiteX49" fmla="*/ 3222191 w 6884912"/>
              <a:gd name="connsiteY49" fmla="*/ 307887 h 1161397"/>
              <a:gd name="connsiteX50" fmla="*/ 3227953 w 6884912"/>
              <a:gd name="connsiteY50" fmla="*/ 297650 h 1161397"/>
              <a:gd name="connsiteX51" fmla="*/ 3510042 w 6884912"/>
              <a:gd name="connsiteY51" fmla="*/ 311820 h 1161397"/>
              <a:gd name="connsiteX52" fmla="*/ 3626773 w 6884912"/>
              <a:gd name="connsiteY52" fmla="*/ 290452 h 1161397"/>
              <a:gd name="connsiteX53" fmla="*/ 3666217 w 6884912"/>
              <a:gd name="connsiteY53" fmla="*/ 273255 h 1161397"/>
              <a:gd name="connsiteX54" fmla="*/ 3732427 w 6884912"/>
              <a:gd name="connsiteY54" fmla="*/ 245039 h 1161397"/>
              <a:gd name="connsiteX55" fmla="*/ 3777022 w 6884912"/>
              <a:gd name="connsiteY55" fmla="*/ 200276 h 1161397"/>
              <a:gd name="connsiteX56" fmla="*/ 3791246 w 6884912"/>
              <a:gd name="connsiteY56" fmla="*/ 189996 h 1161397"/>
              <a:gd name="connsiteX57" fmla="*/ 3819864 w 6884912"/>
              <a:gd name="connsiteY57" fmla="*/ 194605 h 1161397"/>
              <a:gd name="connsiteX58" fmla="*/ 3830398 w 6884912"/>
              <a:gd name="connsiteY58" fmla="*/ 188383 h 1161397"/>
              <a:gd name="connsiteX59" fmla="*/ 3834360 w 6884912"/>
              <a:gd name="connsiteY59" fmla="*/ 188992 h 1161397"/>
              <a:gd name="connsiteX60" fmla="*/ 3843715 w 6884912"/>
              <a:gd name="connsiteY60" fmla="*/ 188752 h 1161397"/>
              <a:gd name="connsiteX61" fmla="*/ 3842609 w 6884912"/>
              <a:gd name="connsiteY61" fmla="*/ 197386 h 1161397"/>
              <a:gd name="connsiteX62" fmla="*/ 3853961 w 6884912"/>
              <a:gd name="connsiteY62" fmla="*/ 213380 h 1161397"/>
              <a:gd name="connsiteX63" fmla="*/ 3907640 w 6884912"/>
              <a:gd name="connsiteY63" fmla="*/ 207568 h 1161397"/>
              <a:gd name="connsiteX64" fmla="*/ 3910449 w 6884912"/>
              <a:gd name="connsiteY64" fmla="*/ 197808 h 1161397"/>
              <a:gd name="connsiteX65" fmla="*/ 3917197 w 6884912"/>
              <a:gd name="connsiteY65" fmla="*/ 196121 h 1161397"/>
              <a:gd name="connsiteX66" fmla="*/ 3922400 w 6884912"/>
              <a:gd name="connsiteY66" fmla="*/ 205056 h 1161397"/>
              <a:gd name="connsiteX67" fmla="*/ 4013061 w 6884912"/>
              <a:gd name="connsiteY67" fmla="*/ 224874 h 1161397"/>
              <a:gd name="connsiteX68" fmla="*/ 4220717 w 6884912"/>
              <a:gd name="connsiteY68" fmla="*/ 192946 h 1161397"/>
              <a:gd name="connsiteX69" fmla="*/ 4228802 w 6884912"/>
              <a:gd name="connsiteY69" fmla="*/ 201468 h 1161397"/>
              <a:gd name="connsiteX70" fmla="*/ 4289361 w 6884912"/>
              <a:gd name="connsiteY70" fmla="*/ 196642 h 1161397"/>
              <a:gd name="connsiteX71" fmla="*/ 4498913 w 6884912"/>
              <a:gd name="connsiteY71" fmla="*/ 118915 h 1161397"/>
              <a:gd name="connsiteX72" fmla="*/ 4617330 w 6884912"/>
              <a:gd name="connsiteY72" fmla="*/ 111163 h 1161397"/>
              <a:gd name="connsiteX73" fmla="*/ 4659778 w 6884912"/>
              <a:gd name="connsiteY73" fmla="*/ 118219 h 1161397"/>
              <a:gd name="connsiteX74" fmla="*/ 4730870 w 6884912"/>
              <a:gd name="connsiteY74" fmla="*/ 129432 h 1161397"/>
              <a:gd name="connsiteX75" fmla="*/ 4844073 w 6884912"/>
              <a:gd name="connsiteY75" fmla="*/ 161768 h 1161397"/>
              <a:gd name="connsiteX76" fmla="*/ 4856454 w 6884912"/>
              <a:gd name="connsiteY76" fmla="*/ 130488 h 1161397"/>
              <a:gd name="connsiteX77" fmla="*/ 4920038 w 6884912"/>
              <a:gd name="connsiteY77" fmla="*/ 140418 h 1161397"/>
              <a:gd name="connsiteX78" fmla="*/ 5016639 w 6884912"/>
              <a:gd name="connsiteY78" fmla="*/ 158905 h 1161397"/>
              <a:gd name="connsiteX79" fmla="*/ 5072009 w 6884912"/>
              <a:gd name="connsiteY79" fmla="*/ 161502 h 1161397"/>
              <a:gd name="connsiteX80" fmla="*/ 5223626 w 6884912"/>
              <a:gd name="connsiteY80" fmla="*/ 177356 h 1161397"/>
              <a:gd name="connsiteX81" fmla="*/ 5375773 w 6884912"/>
              <a:gd name="connsiteY81" fmla="*/ 199913 h 1161397"/>
              <a:gd name="connsiteX82" fmla="*/ 5467502 w 6884912"/>
              <a:gd name="connsiteY82" fmla="*/ 250963 h 1161397"/>
              <a:gd name="connsiteX83" fmla="*/ 5592395 w 6884912"/>
              <a:gd name="connsiteY83" fmla="*/ 265434 h 1161397"/>
              <a:gd name="connsiteX84" fmla="*/ 5613532 w 6884912"/>
              <a:gd name="connsiteY84" fmla="*/ 273379 h 1161397"/>
              <a:gd name="connsiteX85" fmla="*/ 5642173 w 6884912"/>
              <a:gd name="connsiteY85" fmla="*/ 266904 h 1161397"/>
              <a:gd name="connsiteX86" fmla="*/ 5756910 w 6884912"/>
              <a:gd name="connsiteY86" fmla="*/ 239211 h 1161397"/>
              <a:gd name="connsiteX87" fmla="*/ 5846667 w 6884912"/>
              <a:gd name="connsiteY87" fmla="*/ 201786 h 1161397"/>
              <a:gd name="connsiteX88" fmla="*/ 5960732 w 6884912"/>
              <a:gd name="connsiteY88" fmla="*/ 220708 h 1161397"/>
              <a:gd name="connsiteX89" fmla="*/ 6029542 w 6884912"/>
              <a:gd name="connsiteY89" fmla="*/ 210339 h 1161397"/>
              <a:gd name="connsiteX90" fmla="*/ 6141123 w 6884912"/>
              <a:gd name="connsiteY90" fmla="*/ 159923 h 1161397"/>
              <a:gd name="connsiteX91" fmla="*/ 6290640 w 6884912"/>
              <a:gd name="connsiteY91" fmla="*/ 167441 h 1161397"/>
              <a:gd name="connsiteX92" fmla="*/ 6322806 w 6884912"/>
              <a:gd name="connsiteY92" fmla="*/ 213293 h 1161397"/>
              <a:gd name="connsiteX93" fmla="*/ 6380420 w 6884912"/>
              <a:gd name="connsiteY93" fmla="*/ 173195 h 1161397"/>
              <a:gd name="connsiteX94" fmla="*/ 6507891 w 6884912"/>
              <a:gd name="connsiteY94" fmla="*/ 118474 h 1161397"/>
              <a:gd name="connsiteX95" fmla="*/ 6571807 w 6884912"/>
              <a:gd name="connsiteY95" fmla="*/ 98636 h 1161397"/>
              <a:gd name="connsiteX96" fmla="*/ 6671880 w 6884912"/>
              <a:gd name="connsiteY96" fmla="*/ 82931 h 1161397"/>
              <a:gd name="connsiteX97" fmla="*/ 6702266 w 6884912"/>
              <a:gd name="connsiteY97" fmla="*/ 75470 h 1161397"/>
              <a:gd name="connsiteX98" fmla="*/ 6845802 w 6884912"/>
              <a:gd name="connsiteY98" fmla="*/ 24496 h 1161397"/>
              <a:gd name="connsiteX99" fmla="*/ 6884912 w 6884912"/>
              <a:gd name="connsiteY9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7166 w 6884912"/>
              <a:gd name="connsiteY14" fmla="*/ 744338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884912" h="1161397">
                <a:moveTo>
                  <a:pt x="6884912" y="0"/>
                </a:moveTo>
                <a:lnTo>
                  <a:pt x="6884912" y="1161397"/>
                </a:lnTo>
                <a:lnTo>
                  <a:pt x="0" y="1161397"/>
                </a:lnTo>
                <a:lnTo>
                  <a:pt x="27135" y="1147460"/>
                </a:lnTo>
                <a:cubicBezTo>
                  <a:pt x="57431" y="1167048"/>
                  <a:pt x="61886" y="1088181"/>
                  <a:pt x="115388" y="1111320"/>
                </a:cubicBezTo>
                <a:cubicBezTo>
                  <a:pt x="146435" y="1096221"/>
                  <a:pt x="156823" y="1079485"/>
                  <a:pt x="213420" y="1056868"/>
                </a:cubicBezTo>
                <a:cubicBezTo>
                  <a:pt x="288217" y="1040787"/>
                  <a:pt x="383333" y="1044881"/>
                  <a:pt x="454970" y="1023343"/>
                </a:cubicBezTo>
                <a:cubicBezTo>
                  <a:pt x="440966" y="999969"/>
                  <a:pt x="571419" y="1006841"/>
                  <a:pt x="548162" y="984908"/>
                </a:cubicBezTo>
                <a:cubicBezTo>
                  <a:pt x="561321" y="956563"/>
                  <a:pt x="637415" y="1010272"/>
                  <a:pt x="651408" y="984938"/>
                </a:cubicBezTo>
                <a:cubicBezTo>
                  <a:pt x="671652" y="980952"/>
                  <a:pt x="698726" y="950833"/>
                  <a:pt x="723108" y="941904"/>
                </a:cubicBezTo>
                <a:cubicBezTo>
                  <a:pt x="760262" y="946949"/>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6251" y="768649"/>
                  <a:pt x="1137166" y="744338"/>
                </a:cubicBezTo>
                <a:lnTo>
                  <a:pt x="1207847" y="689087"/>
                </a:lnTo>
                <a:cubicBezTo>
                  <a:pt x="1226429" y="687736"/>
                  <a:pt x="1222409" y="707958"/>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cubicBezTo>
                  <a:pt x="1339751" y="615537"/>
                  <a:pt x="1339903" y="614780"/>
                  <a:pt x="1340054" y="614022"/>
                </a:cubicBez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61730" y="317407"/>
                  <a:pt x="3186369" y="312875"/>
                  <a:pt x="3222191" y="307887"/>
                </a:cubicBezTo>
                <a:cubicBezTo>
                  <a:pt x="3223593" y="304249"/>
                  <a:pt x="3179978" y="296995"/>
                  <a:pt x="3227953" y="297650"/>
                </a:cubicBezTo>
                <a:cubicBezTo>
                  <a:pt x="3275928" y="298306"/>
                  <a:pt x="3443572" y="313020"/>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62781" y="222856"/>
                  <a:pt x="4184760" y="196847"/>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61586" y="136690"/>
                  <a:pt x="4823142" y="161592"/>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7769" y="214252"/>
                  <a:pt x="6349573" y="188998"/>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69BDD38-67A1-0025-B992-DB54E96EFFF8}"/>
              </a:ext>
            </a:extLst>
          </p:cNvPr>
          <p:cNvPicPr>
            <a:picLocks noChangeAspect="1"/>
          </p:cNvPicPr>
          <p:nvPr/>
        </p:nvPicPr>
        <p:blipFill>
          <a:blip r:embed="rId3"/>
          <a:stretch>
            <a:fillRect/>
          </a:stretch>
        </p:blipFill>
        <p:spPr>
          <a:xfrm>
            <a:off x="10655152" y="75251"/>
            <a:ext cx="1390844" cy="1305107"/>
          </a:xfrm>
          <a:prstGeom prst="rect">
            <a:avLst/>
          </a:prstGeom>
        </p:spPr>
      </p:pic>
      <p:sp>
        <p:nvSpPr>
          <p:cNvPr id="8" name="Content Placeholder 26">
            <a:extLst>
              <a:ext uri="{FF2B5EF4-FFF2-40B4-BE49-F238E27FC236}">
                <a16:creationId xmlns:a16="http://schemas.microsoft.com/office/drawing/2014/main" id="{55A3CBD9-847F-E26E-B3F1-A65E9EE4D424}"/>
              </a:ext>
            </a:extLst>
          </p:cNvPr>
          <p:cNvSpPr txBox="1">
            <a:spLocks/>
          </p:cNvSpPr>
          <p:nvPr/>
        </p:nvSpPr>
        <p:spPr>
          <a:xfrm>
            <a:off x="554447" y="383989"/>
            <a:ext cx="9702799" cy="83954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900" b="1" dirty="0"/>
              <a:t>The scope of the spring back analysis (3/3)</a:t>
            </a:r>
            <a:endParaRPr lang="en-US" b="1" dirty="0"/>
          </a:p>
        </p:txBody>
      </p:sp>
      <p:pic>
        <p:nvPicPr>
          <p:cNvPr id="4" name="Online Media 5" title="Rubber Pad Forming Press">
            <a:hlinkClick r:id="" action="ppaction://media"/>
            <a:extLst>
              <a:ext uri="{FF2B5EF4-FFF2-40B4-BE49-F238E27FC236}">
                <a16:creationId xmlns:a16="http://schemas.microsoft.com/office/drawing/2014/main" id="{2B4EBE69-4258-8FD5-B72E-3E25D195A4B2}"/>
              </a:ext>
            </a:extLst>
          </p:cNvPr>
          <p:cNvPicPr>
            <a:picLocks noRot="1" noChangeAspect="1"/>
          </p:cNvPicPr>
          <p:nvPr>
            <a:videoFile r:link="rId1"/>
          </p:nvPr>
        </p:nvPicPr>
        <p:blipFill>
          <a:blip r:embed="rId4"/>
          <a:stretch>
            <a:fillRect/>
          </a:stretch>
        </p:blipFill>
        <p:spPr>
          <a:xfrm>
            <a:off x="2856558" y="1263435"/>
            <a:ext cx="6905858" cy="5179394"/>
          </a:xfrm>
          <a:prstGeom prst="rect">
            <a:avLst/>
          </a:prstGeom>
        </p:spPr>
      </p:pic>
    </p:spTree>
    <p:extLst>
      <p:ext uri="{BB962C8B-B14F-4D97-AF65-F5344CB8AC3E}">
        <p14:creationId xmlns:p14="http://schemas.microsoft.com/office/powerpoint/2010/main" val="712173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36">
            <a:extLst>
              <a:ext uri="{FF2B5EF4-FFF2-40B4-BE49-F238E27FC236}">
                <a16:creationId xmlns:a16="http://schemas.microsoft.com/office/drawing/2014/main" id="{13EFA6C3-82DC-4131-9929-2523E6FD0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38">
            <a:extLst>
              <a:ext uri="{FF2B5EF4-FFF2-40B4-BE49-F238E27FC236}">
                <a16:creationId xmlns:a16="http://schemas.microsoft.com/office/drawing/2014/main" id="{AEC9469E-14CA-4358-BABC-CBF836A61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69680" cy="767978"/>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Content Placeholder 26">
            <a:extLst>
              <a:ext uri="{FF2B5EF4-FFF2-40B4-BE49-F238E27FC236}">
                <a16:creationId xmlns:a16="http://schemas.microsoft.com/office/drawing/2014/main" id="{3EBE98C7-AC59-FD6A-2D67-4901EB029E8F}"/>
              </a:ext>
            </a:extLst>
          </p:cNvPr>
          <p:cNvSpPr>
            <a:spLocks noGrp="1"/>
          </p:cNvSpPr>
          <p:nvPr>
            <p:ph idx="1"/>
          </p:nvPr>
        </p:nvSpPr>
        <p:spPr>
          <a:xfrm>
            <a:off x="554447" y="1187391"/>
            <a:ext cx="11254376" cy="3808474"/>
          </a:xfrm>
        </p:spPr>
        <p:txBody>
          <a:bodyPr>
            <a:noAutofit/>
          </a:bodyPr>
          <a:lstStyle/>
          <a:p>
            <a:pPr marL="0" indent="0">
              <a:buNone/>
            </a:pPr>
            <a:r>
              <a:rPr lang="en-US" sz="2400" dirty="0"/>
              <a:t>	</a:t>
            </a:r>
          </a:p>
          <a:p>
            <a:pPr marL="0" indent="0">
              <a:buNone/>
            </a:pPr>
            <a:r>
              <a:rPr lang="en-US" sz="2400" dirty="0"/>
              <a:t>	What is Altair Inspire Form? </a:t>
            </a:r>
          </a:p>
          <a:p>
            <a:pPr marL="0" indent="0">
              <a:buNone/>
            </a:pPr>
            <a:r>
              <a:rPr lang="en-US" sz="2400" dirty="0"/>
              <a:t>It is a sheet metal forming simulation software, that can be used to: </a:t>
            </a:r>
          </a:p>
          <a:p>
            <a:pPr marL="0" indent="0">
              <a:buNone/>
            </a:pPr>
            <a:r>
              <a:rPr lang="en-US" sz="2400" dirty="0"/>
              <a:t>predict formability of the part early in the development phase </a:t>
            </a:r>
          </a:p>
          <a:p>
            <a:pPr marL="0" indent="0">
              <a:buNone/>
            </a:pPr>
            <a:r>
              <a:rPr lang="en-US" sz="2400" dirty="0"/>
              <a:t>simulate forming, trimming or spring back of parts</a:t>
            </a:r>
          </a:p>
          <a:p>
            <a:pPr marL="0" indent="0">
              <a:buNone/>
            </a:pPr>
            <a:r>
              <a:rPr lang="en-US" sz="2400" dirty="0"/>
              <a:t>	</a:t>
            </a:r>
          </a:p>
          <a:p>
            <a:pPr marL="0" indent="0">
              <a:buNone/>
            </a:pPr>
            <a:r>
              <a:rPr lang="en-US" sz="2400" dirty="0"/>
              <a:t>		Why Altair Inspire Form? </a:t>
            </a:r>
          </a:p>
          <a:p>
            <a:pPr marL="0" indent="0">
              <a:buNone/>
            </a:pPr>
            <a:r>
              <a:rPr lang="en-US" sz="2400" dirty="0"/>
              <a:t>It is easy to use and it helps to:</a:t>
            </a:r>
          </a:p>
          <a:p>
            <a:pPr marL="0" indent="0">
              <a:buNone/>
            </a:pPr>
            <a:r>
              <a:rPr lang="en-US" sz="2400" dirty="0"/>
              <a:t>design better products, </a:t>
            </a:r>
          </a:p>
          <a:p>
            <a:pPr marL="0" indent="0">
              <a:buNone/>
            </a:pPr>
            <a:r>
              <a:rPr lang="en-US" sz="2400" dirty="0"/>
              <a:t>save materials, time and costs.</a:t>
            </a:r>
          </a:p>
        </p:txBody>
      </p:sp>
      <p:sp>
        <p:nvSpPr>
          <p:cNvPr id="41" name="Freeform: Shape 40">
            <a:extLst>
              <a:ext uri="{FF2B5EF4-FFF2-40B4-BE49-F238E27FC236}">
                <a16:creationId xmlns:a16="http://schemas.microsoft.com/office/drawing/2014/main" id="{048EB4C9-ACAF-4CCA-BA6E-931443192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5753" y="6027658"/>
            <a:ext cx="7906247" cy="830343"/>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785037 w 6884912"/>
              <a:gd name="connsiteY84" fmla="*/ 161964 h 1161397"/>
              <a:gd name="connsiteX85" fmla="*/ 4844073 w 6884912"/>
              <a:gd name="connsiteY85" fmla="*/ 161768 h 1161397"/>
              <a:gd name="connsiteX86" fmla="*/ 4856454 w 6884912"/>
              <a:gd name="connsiteY86" fmla="*/ 130488 h 1161397"/>
              <a:gd name="connsiteX87" fmla="*/ 4920038 w 6884912"/>
              <a:gd name="connsiteY87" fmla="*/ 140418 h 1161397"/>
              <a:gd name="connsiteX88" fmla="*/ 5016639 w 6884912"/>
              <a:gd name="connsiteY88" fmla="*/ 158905 h 1161397"/>
              <a:gd name="connsiteX89" fmla="*/ 5072009 w 6884912"/>
              <a:gd name="connsiteY89" fmla="*/ 161502 h 1161397"/>
              <a:gd name="connsiteX90" fmla="*/ 5223626 w 6884912"/>
              <a:gd name="connsiteY90" fmla="*/ 177356 h 1161397"/>
              <a:gd name="connsiteX91" fmla="*/ 5375773 w 6884912"/>
              <a:gd name="connsiteY91" fmla="*/ 199913 h 1161397"/>
              <a:gd name="connsiteX92" fmla="*/ 5467502 w 6884912"/>
              <a:gd name="connsiteY92" fmla="*/ 250963 h 1161397"/>
              <a:gd name="connsiteX93" fmla="*/ 5592395 w 6884912"/>
              <a:gd name="connsiteY93" fmla="*/ 265434 h 1161397"/>
              <a:gd name="connsiteX94" fmla="*/ 5613532 w 6884912"/>
              <a:gd name="connsiteY94" fmla="*/ 273379 h 1161397"/>
              <a:gd name="connsiteX95" fmla="*/ 5642173 w 6884912"/>
              <a:gd name="connsiteY95" fmla="*/ 266904 h 1161397"/>
              <a:gd name="connsiteX96" fmla="*/ 5756910 w 6884912"/>
              <a:gd name="connsiteY96" fmla="*/ 239211 h 1161397"/>
              <a:gd name="connsiteX97" fmla="*/ 5846667 w 6884912"/>
              <a:gd name="connsiteY97" fmla="*/ 201786 h 1161397"/>
              <a:gd name="connsiteX98" fmla="*/ 5960732 w 6884912"/>
              <a:gd name="connsiteY98" fmla="*/ 220708 h 1161397"/>
              <a:gd name="connsiteX99" fmla="*/ 6029542 w 6884912"/>
              <a:gd name="connsiteY99" fmla="*/ 210339 h 1161397"/>
              <a:gd name="connsiteX100" fmla="*/ 6141123 w 6884912"/>
              <a:gd name="connsiteY100" fmla="*/ 159923 h 1161397"/>
              <a:gd name="connsiteX101" fmla="*/ 6290640 w 6884912"/>
              <a:gd name="connsiteY101" fmla="*/ 167441 h 1161397"/>
              <a:gd name="connsiteX102" fmla="*/ 6322806 w 6884912"/>
              <a:gd name="connsiteY102" fmla="*/ 213293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844073 w 6884912"/>
              <a:gd name="connsiteY84" fmla="*/ 161768 h 1161397"/>
              <a:gd name="connsiteX85" fmla="*/ 4856454 w 6884912"/>
              <a:gd name="connsiteY85" fmla="*/ 130488 h 1161397"/>
              <a:gd name="connsiteX86" fmla="*/ 4920038 w 6884912"/>
              <a:gd name="connsiteY86" fmla="*/ 140418 h 1161397"/>
              <a:gd name="connsiteX87" fmla="*/ 5016639 w 6884912"/>
              <a:gd name="connsiteY87" fmla="*/ 158905 h 1161397"/>
              <a:gd name="connsiteX88" fmla="*/ 5072009 w 6884912"/>
              <a:gd name="connsiteY88" fmla="*/ 161502 h 1161397"/>
              <a:gd name="connsiteX89" fmla="*/ 5223626 w 6884912"/>
              <a:gd name="connsiteY89" fmla="*/ 177356 h 1161397"/>
              <a:gd name="connsiteX90" fmla="*/ 5375773 w 6884912"/>
              <a:gd name="connsiteY90" fmla="*/ 199913 h 1161397"/>
              <a:gd name="connsiteX91" fmla="*/ 5467502 w 6884912"/>
              <a:gd name="connsiteY91" fmla="*/ 250963 h 1161397"/>
              <a:gd name="connsiteX92" fmla="*/ 5592395 w 6884912"/>
              <a:gd name="connsiteY92" fmla="*/ 265434 h 1161397"/>
              <a:gd name="connsiteX93" fmla="*/ 5613532 w 6884912"/>
              <a:gd name="connsiteY93" fmla="*/ 273379 h 1161397"/>
              <a:gd name="connsiteX94" fmla="*/ 5642173 w 6884912"/>
              <a:gd name="connsiteY94" fmla="*/ 266904 h 1161397"/>
              <a:gd name="connsiteX95" fmla="*/ 5756910 w 6884912"/>
              <a:gd name="connsiteY95" fmla="*/ 239211 h 1161397"/>
              <a:gd name="connsiteX96" fmla="*/ 5846667 w 6884912"/>
              <a:gd name="connsiteY96" fmla="*/ 201786 h 1161397"/>
              <a:gd name="connsiteX97" fmla="*/ 5960732 w 6884912"/>
              <a:gd name="connsiteY97" fmla="*/ 220708 h 1161397"/>
              <a:gd name="connsiteX98" fmla="*/ 6029542 w 6884912"/>
              <a:gd name="connsiteY98" fmla="*/ 210339 h 1161397"/>
              <a:gd name="connsiteX99" fmla="*/ 6141123 w 6884912"/>
              <a:gd name="connsiteY99" fmla="*/ 159923 h 1161397"/>
              <a:gd name="connsiteX100" fmla="*/ 6290640 w 6884912"/>
              <a:gd name="connsiteY100" fmla="*/ 167441 h 1161397"/>
              <a:gd name="connsiteX101" fmla="*/ 6322806 w 6884912"/>
              <a:gd name="connsiteY101" fmla="*/ 213293 h 1161397"/>
              <a:gd name="connsiteX102" fmla="*/ 6380420 w 6884912"/>
              <a:gd name="connsiteY102" fmla="*/ 173195 h 1161397"/>
              <a:gd name="connsiteX103" fmla="*/ 6507891 w 6884912"/>
              <a:gd name="connsiteY103" fmla="*/ 118474 h 1161397"/>
              <a:gd name="connsiteX104" fmla="*/ 6571807 w 6884912"/>
              <a:gd name="connsiteY104" fmla="*/ 98636 h 1161397"/>
              <a:gd name="connsiteX105" fmla="*/ 6671880 w 6884912"/>
              <a:gd name="connsiteY105" fmla="*/ 82931 h 1161397"/>
              <a:gd name="connsiteX106" fmla="*/ 6702266 w 6884912"/>
              <a:gd name="connsiteY106" fmla="*/ 75470 h 1161397"/>
              <a:gd name="connsiteX107" fmla="*/ 6845802 w 6884912"/>
              <a:gd name="connsiteY107" fmla="*/ 24496 h 1161397"/>
              <a:gd name="connsiteX108" fmla="*/ 6884912 w 6884912"/>
              <a:gd name="connsiteY10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12111 w 6884912"/>
              <a:gd name="connsiteY8" fmla="*/ 1085599 h 1161397"/>
              <a:gd name="connsiteX9" fmla="*/ 567875 w 6884912"/>
              <a:gd name="connsiteY9" fmla="*/ 1051976 h 1161397"/>
              <a:gd name="connsiteX10" fmla="*/ 601644 w 6884912"/>
              <a:gd name="connsiteY10" fmla="*/ 1003997 h 1161397"/>
              <a:gd name="connsiteX11" fmla="*/ 651408 w 6884912"/>
              <a:gd name="connsiteY11" fmla="*/ 984938 h 1161397"/>
              <a:gd name="connsiteX12" fmla="*/ 673197 w 6884912"/>
              <a:gd name="connsiteY12" fmla="*/ 1010060 h 1161397"/>
              <a:gd name="connsiteX13" fmla="*/ 723108 w 6884912"/>
              <a:gd name="connsiteY13" fmla="*/ 980081 h 1161397"/>
              <a:gd name="connsiteX14" fmla="*/ 797699 w 6884912"/>
              <a:gd name="connsiteY14" fmla="*/ 931362 h 1161397"/>
              <a:gd name="connsiteX15" fmla="*/ 843359 w 6884912"/>
              <a:gd name="connsiteY15" fmla="*/ 910894 h 1161397"/>
              <a:gd name="connsiteX16" fmla="*/ 965215 w 6884912"/>
              <a:gd name="connsiteY16" fmla="*/ 846701 h 1161397"/>
              <a:gd name="connsiteX17" fmla="*/ 1085080 w 6884912"/>
              <a:gd name="connsiteY17" fmla="*/ 776086 h 1161397"/>
              <a:gd name="connsiteX18" fmla="*/ 1131224 w 6884912"/>
              <a:gd name="connsiteY18" fmla="*/ 706160 h 1161397"/>
              <a:gd name="connsiteX19" fmla="*/ 1138051 w 6884912"/>
              <a:gd name="connsiteY19" fmla="*/ 70203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26340 w 6884912"/>
              <a:gd name="connsiteY38" fmla="*/ 638496 h 1161397"/>
              <a:gd name="connsiteX39" fmla="*/ 1731986 w 6884912"/>
              <a:gd name="connsiteY39" fmla="*/ 589682 h 1161397"/>
              <a:gd name="connsiteX40" fmla="*/ 1927935 w 6884912"/>
              <a:gd name="connsiteY40" fmla="*/ 628540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222191 w 6884912"/>
              <a:gd name="connsiteY57" fmla="*/ 307887 h 1161397"/>
              <a:gd name="connsiteX58" fmla="*/ 3227953 w 6884912"/>
              <a:gd name="connsiteY58" fmla="*/ 297650 h 1161397"/>
              <a:gd name="connsiteX59" fmla="*/ 3510042 w 6884912"/>
              <a:gd name="connsiteY59" fmla="*/ 311820 h 1161397"/>
              <a:gd name="connsiteX60" fmla="*/ 3626773 w 6884912"/>
              <a:gd name="connsiteY60" fmla="*/ 290452 h 1161397"/>
              <a:gd name="connsiteX61" fmla="*/ 3666217 w 6884912"/>
              <a:gd name="connsiteY61" fmla="*/ 273255 h 1161397"/>
              <a:gd name="connsiteX62" fmla="*/ 3732427 w 6884912"/>
              <a:gd name="connsiteY62" fmla="*/ 245039 h 1161397"/>
              <a:gd name="connsiteX63" fmla="*/ 3777022 w 6884912"/>
              <a:gd name="connsiteY63" fmla="*/ 200276 h 1161397"/>
              <a:gd name="connsiteX64" fmla="*/ 3791246 w 6884912"/>
              <a:gd name="connsiteY64" fmla="*/ 189996 h 1161397"/>
              <a:gd name="connsiteX65" fmla="*/ 3819864 w 6884912"/>
              <a:gd name="connsiteY65" fmla="*/ 194605 h 1161397"/>
              <a:gd name="connsiteX66" fmla="*/ 3830398 w 6884912"/>
              <a:gd name="connsiteY66" fmla="*/ 188383 h 1161397"/>
              <a:gd name="connsiteX67" fmla="*/ 3834360 w 6884912"/>
              <a:gd name="connsiteY67" fmla="*/ 188992 h 1161397"/>
              <a:gd name="connsiteX68" fmla="*/ 3843715 w 6884912"/>
              <a:gd name="connsiteY68" fmla="*/ 188752 h 1161397"/>
              <a:gd name="connsiteX69" fmla="*/ 3842609 w 6884912"/>
              <a:gd name="connsiteY69" fmla="*/ 197386 h 1161397"/>
              <a:gd name="connsiteX70" fmla="*/ 3853961 w 6884912"/>
              <a:gd name="connsiteY70" fmla="*/ 213380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3922400 w 6884912"/>
              <a:gd name="connsiteY74" fmla="*/ 205056 h 1161397"/>
              <a:gd name="connsiteX75" fmla="*/ 4013061 w 6884912"/>
              <a:gd name="connsiteY75" fmla="*/ 224874 h 1161397"/>
              <a:gd name="connsiteX76" fmla="*/ 4220717 w 6884912"/>
              <a:gd name="connsiteY76" fmla="*/ 192946 h 1161397"/>
              <a:gd name="connsiteX77" fmla="*/ 4228802 w 6884912"/>
              <a:gd name="connsiteY77" fmla="*/ 201468 h 1161397"/>
              <a:gd name="connsiteX78" fmla="*/ 4289361 w 6884912"/>
              <a:gd name="connsiteY78" fmla="*/ 196642 h 1161397"/>
              <a:gd name="connsiteX79" fmla="*/ 4498913 w 6884912"/>
              <a:gd name="connsiteY79" fmla="*/ 118915 h 1161397"/>
              <a:gd name="connsiteX80" fmla="*/ 4617330 w 6884912"/>
              <a:gd name="connsiteY80" fmla="*/ 111163 h 1161397"/>
              <a:gd name="connsiteX81" fmla="*/ 4659778 w 6884912"/>
              <a:gd name="connsiteY81" fmla="*/ 118219 h 1161397"/>
              <a:gd name="connsiteX82" fmla="*/ 4730870 w 6884912"/>
              <a:gd name="connsiteY82" fmla="*/ 129432 h 1161397"/>
              <a:gd name="connsiteX83" fmla="*/ 4844073 w 6884912"/>
              <a:gd name="connsiteY83" fmla="*/ 161768 h 1161397"/>
              <a:gd name="connsiteX84" fmla="*/ 4856454 w 6884912"/>
              <a:gd name="connsiteY84" fmla="*/ 130488 h 1161397"/>
              <a:gd name="connsiteX85" fmla="*/ 4920038 w 6884912"/>
              <a:gd name="connsiteY85" fmla="*/ 140418 h 1161397"/>
              <a:gd name="connsiteX86" fmla="*/ 5016639 w 6884912"/>
              <a:gd name="connsiteY86" fmla="*/ 158905 h 1161397"/>
              <a:gd name="connsiteX87" fmla="*/ 5072009 w 6884912"/>
              <a:gd name="connsiteY87" fmla="*/ 161502 h 1161397"/>
              <a:gd name="connsiteX88" fmla="*/ 5223626 w 6884912"/>
              <a:gd name="connsiteY88" fmla="*/ 177356 h 1161397"/>
              <a:gd name="connsiteX89" fmla="*/ 5375773 w 6884912"/>
              <a:gd name="connsiteY89" fmla="*/ 199913 h 1161397"/>
              <a:gd name="connsiteX90" fmla="*/ 5467502 w 6884912"/>
              <a:gd name="connsiteY90" fmla="*/ 250963 h 1161397"/>
              <a:gd name="connsiteX91" fmla="*/ 5592395 w 6884912"/>
              <a:gd name="connsiteY91" fmla="*/ 265434 h 1161397"/>
              <a:gd name="connsiteX92" fmla="*/ 5613532 w 6884912"/>
              <a:gd name="connsiteY92" fmla="*/ 273379 h 1161397"/>
              <a:gd name="connsiteX93" fmla="*/ 5642173 w 6884912"/>
              <a:gd name="connsiteY93" fmla="*/ 266904 h 1161397"/>
              <a:gd name="connsiteX94" fmla="*/ 5756910 w 6884912"/>
              <a:gd name="connsiteY94" fmla="*/ 239211 h 1161397"/>
              <a:gd name="connsiteX95" fmla="*/ 5846667 w 6884912"/>
              <a:gd name="connsiteY95" fmla="*/ 201786 h 1161397"/>
              <a:gd name="connsiteX96" fmla="*/ 5960732 w 6884912"/>
              <a:gd name="connsiteY96" fmla="*/ 220708 h 1161397"/>
              <a:gd name="connsiteX97" fmla="*/ 6029542 w 6884912"/>
              <a:gd name="connsiteY97" fmla="*/ 210339 h 1161397"/>
              <a:gd name="connsiteX98" fmla="*/ 6141123 w 6884912"/>
              <a:gd name="connsiteY98" fmla="*/ 159923 h 1161397"/>
              <a:gd name="connsiteX99" fmla="*/ 6290640 w 6884912"/>
              <a:gd name="connsiteY99" fmla="*/ 167441 h 1161397"/>
              <a:gd name="connsiteX100" fmla="*/ 6322806 w 6884912"/>
              <a:gd name="connsiteY100" fmla="*/ 213293 h 1161397"/>
              <a:gd name="connsiteX101" fmla="*/ 6380420 w 6884912"/>
              <a:gd name="connsiteY101" fmla="*/ 173195 h 1161397"/>
              <a:gd name="connsiteX102" fmla="*/ 6507891 w 6884912"/>
              <a:gd name="connsiteY102" fmla="*/ 118474 h 1161397"/>
              <a:gd name="connsiteX103" fmla="*/ 6571807 w 6884912"/>
              <a:gd name="connsiteY103" fmla="*/ 98636 h 1161397"/>
              <a:gd name="connsiteX104" fmla="*/ 6671880 w 6884912"/>
              <a:gd name="connsiteY104" fmla="*/ 82931 h 1161397"/>
              <a:gd name="connsiteX105" fmla="*/ 6702266 w 6884912"/>
              <a:gd name="connsiteY105" fmla="*/ 75470 h 1161397"/>
              <a:gd name="connsiteX106" fmla="*/ 6845802 w 6884912"/>
              <a:gd name="connsiteY106" fmla="*/ 24496 h 1161397"/>
              <a:gd name="connsiteX107" fmla="*/ 6884912 w 6884912"/>
              <a:gd name="connsiteY10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12111 w 6884912"/>
              <a:gd name="connsiteY7" fmla="*/ 1085599 h 1161397"/>
              <a:gd name="connsiteX8" fmla="*/ 567875 w 6884912"/>
              <a:gd name="connsiteY8" fmla="*/ 1051976 h 1161397"/>
              <a:gd name="connsiteX9" fmla="*/ 601644 w 6884912"/>
              <a:gd name="connsiteY9" fmla="*/ 1003997 h 1161397"/>
              <a:gd name="connsiteX10" fmla="*/ 651408 w 6884912"/>
              <a:gd name="connsiteY10" fmla="*/ 984938 h 1161397"/>
              <a:gd name="connsiteX11" fmla="*/ 673197 w 6884912"/>
              <a:gd name="connsiteY11" fmla="*/ 1010060 h 1161397"/>
              <a:gd name="connsiteX12" fmla="*/ 723108 w 6884912"/>
              <a:gd name="connsiteY12" fmla="*/ 980081 h 1161397"/>
              <a:gd name="connsiteX13" fmla="*/ 797699 w 6884912"/>
              <a:gd name="connsiteY13" fmla="*/ 931362 h 1161397"/>
              <a:gd name="connsiteX14" fmla="*/ 843359 w 6884912"/>
              <a:gd name="connsiteY14" fmla="*/ 910894 h 1161397"/>
              <a:gd name="connsiteX15" fmla="*/ 965215 w 6884912"/>
              <a:gd name="connsiteY15" fmla="*/ 846701 h 1161397"/>
              <a:gd name="connsiteX16" fmla="*/ 1085080 w 6884912"/>
              <a:gd name="connsiteY16" fmla="*/ 776086 h 1161397"/>
              <a:gd name="connsiteX17" fmla="*/ 1131224 w 6884912"/>
              <a:gd name="connsiteY17" fmla="*/ 706160 h 1161397"/>
              <a:gd name="connsiteX18" fmla="*/ 1138051 w 6884912"/>
              <a:gd name="connsiteY18" fmla="*/ 702034 h 1161397"/>
              <a:gd name="connsiteX19" fmla="*/ 1158800 w 6884912"/>
              <a:gd name="connsiteY19" fmla="*/ 700004 h 1161397"/>
              <a:gd name="connsiteX20" fmla="*/ 1166947 w 6884912"/>
              <a:gd name="connsiteY20" fmla="*/ 700762 h 1161397"/>
              <a:gd name="connsiteX21" fmla="*/ 1178135 w 6884912"/>
              <a:gd name="connsiteY21" fmla="*/ 698631 h 1161397"/>
              <a:gd name="connsiteX22" fmla="*/ 1178301 w 6884912"/>
              <a:gd name="connsiteY22" fmla="*/ 698094 h 1161397"/>
              <a:gd name="connsiteX23" fmla="*/ 1188995 w 6884912"/>
              <a:gd name="connsiteY23" fmla="*/ 697048 h 1161397"/>
              <a:gd name="connsiteX24" fmla="*/ 1242716 w 6884912"/>
              <a:gd name="connsiteY24" fmla="*/ 698052 h 1161397"/>
              <a:gd name="connsiteX25" fmla="*/ 1299977 w 6884912"/>
              <a:gd name="connsiteY25" fmla="*/ 639196 h 1161397"/>
              <a:gd name="connsiteX26" fmla="*/ 1326190 w 6884912"/>
              <a:gd name="connsiteY26" fmla="*/ 625955 h 1161397"/>
              <a:gd name="connsiteX27" fmla="*/ 1339600 w 6884912"/>
              <a:gd name="connsiteY27" fmla="*/ 616295 h 1161397"/>
              <a:gd name="connsiteX28" fmla="*/ 1340054 w 6884912"/>
              <a:gd name="connsiteY28" fmla="*/ 614022 h 1161397"/>
              <a:gd name="connsiteX29" fmla="*/ 1391606 w 6884912"/>
              <a:gd name="connsiteY29" fmla="*/ 615229 h 1161397"/>
              <a:gd name="connsiteX30" fmla="*/ 1397565 w 6884912"/>
              <a:gd name="connsiteY30" fmla="*/ 611490 h 1161397"/>
              <a:gd name="connsiteX31" fmla="*/ 1432302 w 6884912"/>
              <a:gd name="connsiteY31" fmla="*/ 617267 h 1161397"/>
              <a:gd name="connsiteX32" fmla="*/ 1449644 w 6884912"/>
              <a:gd name="connsiteY32" fmla="*/ 617591 h 1161397"/>
              <a:gd name="connsiteX33" fmla="*/ 1455793 w 6884912"/>
              <a:gd name="connsiteY33" fmla="*/ 623174 h 1161397"/>
              <a:gd name="connsiteX34" fmla="*/ 1480758 w 6884912"/>
              <a:gd name="connsiteY34" fmla="*/ 620863 h 1161397"/>
              <a:gd name="connsiteX35" fmla="*/ 1483154 w 6884912"/>
              <a:gd name="connsiteY35" fmla="*/ 618527 h 1161397"/>
              <a:gd name="connsiteX36" fmla="*/ 1505495 w 6884912"/>
              <a:gd name="connsiteY36" fmla="*/ 624325 h 1161397"/>
              <a:gd name="connsiteX37" fmla="*/ 1526340 w 6884912"/>
              <a:gd name="connsiteY37" fmla="*/ 638496 h 1161397"/>
              <a:gd name="connsiteX38" fmla="*/ 1731986 w 6884912"/>
              <a:gd name="connsiteY38" fmla="*/ 589682 h 1161397"/>
              <a:gd name="connsiteX39" fmla="*/ 1927935 w 6884912"/>
              <a:gd name="connsiteY39" fmla="*/ 628540 h 1161397"/>
              <a:gd name="connsiteX40" fmla="*/ 2039075 w 6884912"/>
              <a:gd name="connsiteY40" fmla="*/ 599964 h 1161397"/>
              <a:gd name="connsiteX41" fmla="*/ 2066980 w 6884912"/>
              <a:gd name="connsiteY41" fmla="*/ 550413 h 1161397"/>
              <a:gd name="connsiteX42" fmla="*/ 2352236 w 6884912"/>
              <a:gd name="connsiteY42" fmla="*/ 519602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222191 w 6884912"/>
              <a:gd name="connsiteY56" fmla="*/ 307887 h 1161397"/>
              <a:gd name="connsiteX57" fmla="*/ 3227953 w 6884912"/>
              <a:gd name="connsiteY57" fmla="*/ 297650 h 1161397"/>
              <a:gd name="connsiteX58" fmla="*/ 3510042 w 6884912"/>
              <a:gd name="connsiteY58" fmla="*/ 311820 h 1161397"/>
              <a:gd name="connsiteX59" fmla="*/ 3626773 w 6884912"/>
              <a:gd name="connsiteY59" fmla="*/ 290452 h 1161397"/>
              <a:gd name="connsiteX60" fmla="*/ 3666217 w 6884912"/>
              <a:gd name="connsiteY60" fmla="*/ 273255 h 1161397"/>
              <a:gd name="connsiteX61" fmla="*/ 3732427 w 6884912"/>
              <a:gd name="connsiteY61" fmla="*/ 245039 h 1161397"/>
              <a:gd name="connsiteX62" fmla="*/ 3777022 w 6884912"/>
              <a:gd name="connsiteY62" fmla="*/ 200276 h 1161397"/>
              <a:gd name="connsiteX63" fmla="*/ 3791246 w 6884912"/>
              <a:gd name="connsiteY63" fmla="*/ 189996 h 1161397"/>
              <a:gd name="connsiteX64" fmla="*/ 3819864 w 6884912"/>
              <a:gd name="connsiteY64" fmla="*/ 194605 h 1161397"/>
              <a:gd name="connsiteX65" fmla="*/ 3830398 w 6884912"/>
              <a:gd name="connsiteY65" fmla="*/ 188383 h 1161397"/>
              <a:gd name="connsiteX66" fmla="*/ 3834360 w 6884912"/>
              <a:gd name="connsiteY66" fmla="*/ 188992 h 1161397"/>
              <a:gd name="connsiteX67" fmla="*/ 3843715 w 6884912"/>
              <a:gd name="connsiteY67" fmla="*/ 188752 h 1161397"/>
              <a:gd name="connsiteX68" fmla="*/ 3842609 w 6884912"/>
              <a:gd name="connsiteY68" fmla="*/ 197386 h 1161397"/>
              <a:gd name="connsiteX69" fmla="*/ 3853961 w 6884912"/>
              <a:gd name="connsiteY69" fmla="*/ 213380 h 1161397"/>
              <a:gd name="connsiteX70" fmla="*/ 3907640 w 6884912"/>
              <a:gd name="connsiteY70" fmla="*/ 207568 h 1161397"/>
              <a:gd name="connsiteX71" fmla="*/ 3910449 w 6884912"/>
              <a:gd name="connsiteY71" fmla="*/ 197808 h 1161397"/>
              <a:gd name="connsiteX72" fmla="*/ 3917197 w 6884912"/>
              <a:gd name="connsiteY72" fmla="*/ 196121 h 1161397"/>
              <a:gd name="connsiteX73" fmla="*/ 3922400 w 6884912"/>
              <a:gd name="connsiteY73" fmla="*/ 205056 h 1161397"/>
              <a:gd name="connsiteX74" fmla="*/ 4013061 w 6884912"/>
              <a:gd name="connsiteY74" fmla="*/ 224874 h 1161397"/>
              <a:gd name="connsiteX75" fmla="*/ 4220717 w 6884912"/>
              <a:gd name="connsiteY75" fmla="*/ 192946 h 1161397"/>
              <a:gd name="connsiteX76" fmla="*/ 4228802 w 6884912"/>
              <a:gd name="connsiteY76" fmla="*/ 201468 h 1161397"/>
              <a:gd name="connsiteX77" fmla="*/ 4289361 w 6884912"/>
              <a:gd name="connsiteY77" fmla="*/ 196642 h 1161397"/>
              <a:gd name="connsiteX78" fmla="*/ 4498913 w 6884912"/>
              <a:gd name="connsiteY78" fmla="*/ 118915 h 1161397"/>
              <a:gd name="connsiteX79" fmla="*/ 4617330 w 6884912"/>
              <a:gd name="connsiteY79" fmla="*/ 111163 h 1161397"/>
              <a:gd name="connsiteX80" fmla="*/ 4659778 w 6884912"/>
              <a:gd name="connsiteY80" fmla="*/ 118219 h 1161397"/>
              <a:gd name="connsiteX81" fmla="*/ 4730870 w 6884912"/>
              <a:gd name="connsiteY81" fmla="*/ 129432 h 1161397"/>
              <a:gd name="connsiteX82" fmla="*/ 4844073 w 6884912"/>
              <a:gd name="connsiteY82" fmla="*/ 161768 h 1161397"/>
              <a:gd name="connsiteX83" fmla="*/ 4856454 w 6884912"/>
              <a:gd name="connsiteY83" fmla="*/ 130488 h 1161397"/>
              <a:gd name="connsiteX84" fmla="*/ 4920038 w 6884912"/>
              <a:gd name="connsiteY84" fmla="*/ 140418 h 1161397"/>
              <a:gd name="connsiteX85" fmla="*/ 5016639 w 6884912"/>
              <a:gd name="connsiteY85" fmla="*/ 158905 h 1161397"/>
              <a:gd name="connsiteX86" fmla="*/ 5072009 w 6884912"/>
              <a:gd name="connsiteY86" fmla="*/ 161502 h 1161397"/>
              <a:gd name="connsiteX87" fmla="*/ 5223626 w 6884912"/>
              <a:gd name="connsiteY87" fmla="*/ 177356 h 1161397"/>
              <a:gd name="connsiteX88" fmla="*/ 5375773 w 6884912"/>
              <a:gd name="connsiteY88" fmla="*/ 199913 h 1161397"/>
              <a:gd name="connsiteX89" fmla="*/ 5467502 w 6884912"/>
              <a:gd name="connsiteY89" fmla="*/ 250963 h 1161397"/>
              <a:gd name="connsiteX90" fmla="*/ 5592395 w 6884912"/>
              <a:gd name="connsiteY90" fmla="*/ 265434 h 1161397"/>
              <a:gd name="connsiteX91" fmla="*/ 5613532 w 6884912"/>
              <a:gd name="connsiteY91" fmla="*/ 273379 h 1161397"/>
              <a:gd name="connsiteX92" fmla="*/ 5642173 w 6884912"/>
              <a:gd name="connsiteY92" fmla="*/ 266904 h 1161397"/>
              <a:gd name="connsiteX93" fmla="*/ 5756910 w 6884912"/>
              <a:gd name="connsiteY93" fmla="*/ 239211 h 1161397"/>
              <a:gd name="connsiteX94" fmla="*/ 5846667 w 6884912"/>
              <a:gd name="connsiteY94" fmla="*/ 201786 h 1161397"/>
              <a:gd name="connsiteX95" fmla="*/ 5960732 w 6884912"/>
              <a:gd name="connsiteY95" fmla="*/ 220708 h 1161397"/>
              <a:gd name="connsiteX96" fmla="*/ 6029542 w 6884912"/>
              <a:gd name="connsiteY96" fmla="*/ 210339 h 1161397"/>
              <a:gd name="connsiteX97" fmla="*/ 6141123 w 6884912"/>
              <a:gd name="connsiteY97" fmla="*/ 159923 h 1161397"/>
              <a:gd name="connsiteX98" fmla="*/ 6290640 w 6884912"/>
              <a:gd name="connsiteY98" fmla="*/ 167441 h 1161397"/>
              <a:gd name="connsiteX99" fmla="*/ 6322806 w 6884912"/>
              <a:gd name="connsiteY99" fmla="*/ 213293 h 1161397"/>
              <a:gd name="connsiteX100" fmla="*/ 6380420 w 6884912"/>
              <a:gd name="connsiteY100" fmla="*/ 173195 h 1161397"/>
              <a:gd name="connsiteX101" fmla="*/ 6507891 w 6884912"/>
              <a:gd name="connsiteY101" fmla="*/ 118474 h 1161397"/>
              <a:gd name="connsiteX102" fmla="*/ 6571807 w 6884912"/>
              <a:gd name="connsiteY102" fmla="*/ 98636 h 1161397"/>
              <a:gd name="connsiteX103" fmla="*/ 6671880 w 6884912"/>
              <a:gd name="connsiteY103" fmla="*/ 82931 h 1161397"/>
              <a:gd name="connsiteX104" fmla="*/ 6702266 w 6884912"/>
              <a:gd name="connsiteY104" fmla="*/ 75470 h 1161397"/>
              <a:gd name="connsiteX105" fmla="*/ 6845802 w 6884912"/>
              <a:gd name="connsiteY105" fmla="*/ 24496 h 1161397"/>
              <a:gd name="connsiteX106" fmla="*/ 6884912 w 6884912"/>
              <a:gd name="connsiteY10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67875 w 6884912"/>
              <a:gd name="connsiteY7" fmla="*/ 1051976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213420 w 6884912"/>
              <a:gd name="connsiteY6" fmla="*/ 1056868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242716 w 6884912"/>
              <a:gd name="connsiteY20" fmla="*/ 698052 h 1161397"/>
              <a:gd name="connsiteX21" fmla="*/ 1299977 w 6884912"/>
              <a:gd name="connsiteY21" fmla="*/ 639196 h 1161397"/>
              <a:gd name="connsiteX22" fmla="*/ 1326190 w 6884912"/>
              <a:gd name="connsiteY22" fmla="*/ 625955 h 1161397"/>
              <a:gd name="connsiteX23" fmla="*/ 1339600 w 6884912"/>
              <a:gd name="connsiteY23" fmla="*/ 616295 h 1161397"/>
              <a:gd name="connsiteX24" fmla="*/ 1340054 w 6884912"/>
              <a:gd name="connsiteY24" fmla="*/ 614022 h 1161397"/>
              <a:gd name="connsiteX25" fmla="*/ 1391606 w 6884912"/>
              <a:gd name="connsiteY25" fmla="*/ 615229 h 1161397"/>
              <a:gd name="connsiteX26" fmla="*/ 1397565 w 6884912"/>
              <a:gd name="connsiteY26" fmla="*/ 611490 h 1161397"/>
              <a:gd name="connsiteX27" fmla="*/ 1432302 w 6884912"/>
              <a:gd name="connsiteY27" fmla="*/ 617267 h 1161397"/>
              <a:gd name="connsiteX28" fmla="*/ 1449644 w 6884912"/>
              <a:gd name="connsiteY28" fmla="*/ 617591 h 1161397"/>
              <a:gd name="connsiteX29" fmla="*/ 1455793 w 6884912"/>
              <a:gd name="connsiteY29" fmla="*/ 623174 h 1161397"/>
              <a:gd name="connsiteX30" fmla="*/ 1480758 w 6884912"/>
              <a:gd name="connsiteY30" fmla="*/ 620863 h 1161397"/>
              <a:gd name="connsiteX31" fmla="*/ 1483154 w 6884912"/>
              <a:gd name="connsiteY31" fmla="*/ 618527 h 1161397"/>
              <a:gd name="connsiteX32" fmla="*/ 1505495 w 6884912"/>
              <a:gd name="connsiteY32" fmla="*/ 624325 h 1161397"/>
              <a:gd name="connsiteX33" fmla="*/ 1526340 w 6884912"/>
              <a:gd name="connsiteY33" fmla="*/ 638496 h 1161397"/>
              <a:gd name="connsiteX34" fmla="*/ 1731986 w 6884912"/>
              <a:gd name="connsiteY34" fmla="*/ 589682 h 1161397"/>
              <a:gd name="connsiteX35" fmla="*/ 1927935 w 6884912"/>
              <a:gd name="connsiteY35" fmla="*/ 628540 h 1161397"/>
              <a:gd name="connsiteX36" fmla="*/ 2039075 w 6884912"/>
              <a:gd name="connsiteY36" fmla="*/ 599964 h 1161397"/>
              <a:gd name="connsiteX37" fmla="*/ 2066980 w 6884912"/>
              <a:gd name="connsiteY37" fmla="*/ 550413 h 1161397"/>
              <a:gd name="connsiteX38" fmla="*/ 2352236 w 6884912"/>
              <a:gd name="connsiteY38" fmla="*/ 519602 h 1161397"/>
              <a:gd name="connsiteX39" fmla="*/ 2420791 w 6884912"/>
              <a:gd name="connsiteY39" fmla="*/ 492826 h 1161397"/>
              <a:gd name="connsiteX40" fmla="*/ 2489932 w 6884912"/>
              <a:gd name="connsiteY40" fmla="*/ 507864 h 1161397"/>
              <a:gd name="connsiteX41" fmla="*/ 2512917 w 6884912"/>
              <a:gd name="connsiteY41" fmla="*/ 489127 h 1161397"/>
              <a:gd name="connsiteX42" fmla="*/ 2516783 w 6884912"/>
              <a:gd name="connsiteY42" fmla="*/ 485473 h 1161397"/>
              <a:gd name="connsiteX43" fmla="*/ 2534360 w 6884912"/>
              <a:gd name="connsiteY43" fmla="*/ 480064 h 1161397"/>
              <a:gd name="connsiteX44" fmla="*/ 2536691 w 6884912"/>
              <a:gd name="connsiteY44" fmla="*/ 467018 h 1161397"/>
              <a:gd name="connsiteX45" fmla="*/ 2561265 w 6884912"/>
              <a:gd name="connsiteY45" fmla="*/ 450623 h 1161397"/>
              <a:gd name="connsiteX46" fmla="*/ 2594349 w 6884912"/>
              <a:gd name="connsiteY46" fmla="*/ 443884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222191 w 6884912"/>
              <a:gd name="connsiteY52" fmla="*/ 307887 h 1161397"/>
              <a:gd name="connsiteX53" fmla="*/ 3227953 w 6884912"/>
              <a:gd name="connsiteY53" fmla="*/ 297650 h 1161397"/>
              <a:gd name="connsiteX54" fmla="*/ 3510042 w 6884912"/>
              <a:gd name="connsiteY54" fmla="*/ 311820 h 1161397"/>
              <a:gd name="connsiteX55" fmla="*/ 3626773 w 6884912"/>
              <a:gd name="connsiteY55" fmla="*/ 290452 h 1161397"/>
              <a:gd name="connsiteX56" fmla="*/ 3666217 w 6884912"/>
              <a:gd name="connsiteY56" fmla="*/ 273255 h 1161397"/>
              <a:gd name="connsiteX57" fmla="*/ 3732427 w 6884912"/>
              <a:gd name="connsiteY57" fmla="*/ 245039 h 1161397"/>
              <a:gd name="connsiteX58" fmla="*/ 3777022 w 6884912"/>
              <a:gd name="connsiteY58" fmla="*/ 200276 h 1161397"/>
              <a:gd name="connsiteX59" fmla="*/ 3791246 w 6884912"/>
              <a:gd name="connsiteY59" fmla="*/ 189996 h 1161397"/>
              <a:gd name="connsiteX60" fmla="*/ 3819864 w 6884912"/>
              <a:gd name="connsiteY60" fmla="*/ 194605 h 1161397"/>
              <a:gd name="connsiteX61" fmla="*/ 3830398 w 6884912"/>
              <a:gd name="connsiteY61" fmla="*/ 188383 h 1161397"/>
              <a:gd name="connsiteX62" fmla="*/ 3834360 w 6884912"/>
              <a:gd name="connsiteY62" fmla="*/ 188992 h 1161397"/>
              <a:gd name="connsiteX63" fmla="*/ 3843715 w 6884912"/>
              <a:gd name="connsiteY63" fmla="*/ 188752 h 1161397"/>
              <a:gd name="connsiteX64" fmla="*/ 3842609 w 6884912"/>
              <a:gd name="connsiteY64" fmla="*/ 197386 h 1161397"/>
              <a:gd name="connsiteX65" fmla="*/ 3853961 w 6884912"/>
              <a:gd name="connsiteY65" fmla="*/ 213380 h 1161397"/>
              <a:gd name="connsiteX66" fmla="*/ 3907640 w 6884912"/>
              <a:gd name="connsiteY66" fmla="*/ 207568 h 1161397"/>
              <a:gd name="connsiteX67" fmla="*/ 3910449 w 6884912"/>
              <a:gd name="connsiteY67" fmla="*/ 197808 h 1161397"/>
              <a:gd name="connsiteX68" fmla="*/ 3917197 w 6884912"/>
              <a:gd name="connsiteY68" fmla="*/ 196121 h 1161397"/>
              <a:gd name="connsiteX69" fmla="*/ 3922400 w 6884912"/>
              <a:gd name="connsiteY69" fmla="*/ 205056 h 1161397"/>
              <a:gd name="connsiteX70" fmla="*/ 4013061 w 6884912"/>
              <a:gd name="connsiteY70" fmla="*/ 224874 h 1161397"/>
              <a:gd name="connsiteX71" fmla="*/ 4220717 w 6884912"/>
              <a:gd name="connsiteY71" fmla="*/ 192946 h 1161397"/>
              <a:gd name="connsiteX72" fmla="*/ 4228802 w 6884912"/>
              <a:gd name="connsiteY72" fmla="*/ 201468 h 1161397"/>
              <a:gd name="connsiteX73" fmla="*/ 4289361 w 6884912"/>
              <a:gd name="connsiteY73" fmla="*/ 196642 h 1161397"/>
              <a:gd name="connsiteX74" fmla="*/ 4498913 w 6884912"/>
              <a:gd name="connsiteY74" fmla="*/ 118915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844073 w 6884912"/>
              <a:gd name="connsiteY78" fmla="*/ 161768 h 1161397"/>
              <a:gd name="connsiteX79" fmla="*/ 4856454 w 6884912"/>
              <a:gd name="connsiteY79" fmla="*/ 130488 h 1161397"/>
              <a:gd name="connsiteX80" fmla="*/ 4920038 w 6884912"/>
              <a:gd name="connsiteY80" fmla="*/ 140418 h 1161397"/>
              <a:gd name="connsiteX81" fmla="*/ 5016639 w 6884912"/>
              <a:gd name="connsiteY81" fmla="*/ 158905 h 1161397"/>
              <a:gd name="connsiteX82" fmla="*/ 5072009 w 6884912"/>
              <a:gd name="connsiteY82" fmla="*/ 161502 h 1161397"/>
              <a:gd name="connsiteX83" fmla="*/ 5223626 w 6884912"/>
              <a:gd name="connsiteY83" fmla="*/ 177356 h 1161397"/>
              <a:gd name="connsiteX84" fmla="*/ 5375773 w 6884912"/>
              <a:gd name="connsiteY84" fmla="*/ 199913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141123 w 6884912"/>
              <a:gd name="connsiteY93" fmla="*/ 159923 h 1161397"/>
              <a:gd name="connsiteX94" fmla="*/ 6290640 w 6884912"/>
              <a:gd name="connsiteY94" fmla="*/ 167441 h 1161397"/>
              <a:gd name="connsiteX95" fmla="*/ 6322806 w 6884912"/>
              <a:gd name="connsiteY95" fmla="*/ 213293 h 1161397"/>
              <a:gd name="connsiteX96" fmla="*/ 6380420 w 6884912"/>
              <a:gd name="connsiteY96" fmla="*/ 173195 h 1161397"/>
              <a:gd name="connsiteX97" fmla="*/ 6507891 w 6884912"/>
              <a:gd name="connsiteY97" fmla="*/ 118474 h 1161397"/>
              <a:gd name="connsiteX98" fmla="*/ 6571807 w 6884912"/>
              <a:gd name="connsiteY98" fmla="*/ 98636 h 1161397"/>
              <a:gd name="connsiteX99" fmla="*/ 6671880 w 6884912"/>
              <a:gd name="connsiteY99" fmla="*/ 82931 h 1161397"/>
              <a:gd name="connsiteX100" fmla="*/ 6702266 w 6884912"/>
              <a:gd name="connsiteY100" fmla="*/ 75470 h 1161397"/>
              <a:gd name="connsiteX101" fmla="*/ 6845802 w 6884912"/>
              <a:gd name="connsiteY101" fmla="*/ 24496 h 1161397"/>
              <a:gd name="connsiteX102" fmla="*/ 6884912 w 6884912"/>
              <a:gd name="connsiteY10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66947 w 6884912"/>
              <a:gd name="connsiteY16" fmla="*/ 700762 h 1161397"/>
              <a:gd name="connsiteX17" fmla="*/ 1178135 w 6884912"/>
              <a:gd name="connsiteY17" fmla="*/ 698631 h 1161397"/>
              <a:gd name="connsiteX18" fmla="*/ 1178301 w 6884912"/>
              <a:gd name="connsiteY18" fmla="*/ 698094 h 1161397"/>
              <a:gd name="connsiteX19" fmla="*/ 1242716 w 6884912"/>
              <a:gd name="connsiteY19" fmla="*/ 698052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40054 w 6884912"/>
              <a:gd name="connsiteY23" fmla="*/ 614022 h 1161397"/>
              <a:gd name="connsiteX24" fmla="*/ 1391606 w 6884912"/>
              <a:gd name="connsiteY24" fmla="*/ 615229 h 1161397"/>
              <a:gd name="connsiteX25" fmla="*/ 1397565 w 6884912"/>
              <a:gd name="connsiteY25" fmla="*/ 611490 h 1161397"/>
              <a:gd name="connsiteX26" fmla="*/ 1432302 w 6884912"/>
              <a:gd name="connsiteY26" fmla="*/ 617267 h 1161397"/>
              <a:gd name="connsiteX27" fmla="*/ 1449644 w 6884912"/>
              <a:gd name="connsiteY27" fmla="*/ 617591 h 1161397"/>
              <a:gd name="connsiteX28" fmla="*/ 1455793 w 6884912"/>
              <a:gd name="connsiteY28" fmla="*/ 623174 h 1161397"/>
              <a:gd name="connsiteX29" fmla="*/ 1480758 w 6884912"/>
              <a:gd name="connsiteY29" fmla="*/ 620863 h 1161397"/>
              <a:gd name="connsiteX30" fmla="*/ 1483154 w 6884912"/>
              <a:gd name="connsiteY30" fmla="*/ 618527 h 1161397"/>
              <a:gd name="connsiteX31" fmla="*/ 1505495 w 6884912"/>
              <a:gd name="connsiteY31" fmla="*/ 624325 h 1161397"/>
              <a:gd name="connsiteX32" fmla="*/ 1526340 w 6884912"/>
              <a:gd name="connsiteY32" fmla="*/ 638496 h 1161397"/>
              <a:gd name="connsiteX33" fmla="*/ 1731986 w 6884912"/>
              <a:gd name="connsiteY33" fmla="*/ 589682 h 1161397"/>
              <a:gd name="connsiteX34" fmla="*/ 1927935 w 6884912"/>
              <a:gd name="connsiteY34" fmla="*/ 628540 h 1161397"/>
              <a:gd name="connsiteX35" fmla="*/ 2039075 w 6884912"/>
              <a:gd name="connsiteY35" fmla="*/ 599964 h 1161397"/>
              <a:gd name="connsiteX36" fmla="*/ 2066980 w 6884912"/>
              <a:gd name="connsiteY36" fmla="*/ 550413 h 1161397"/>
              <a:gd name="connsiteX37" fmla="*/ 2352236 w 6884912"/>
              <a:gd name="connsiteY37" fmla="*/ 519602 h 1161397"/>
              <a:gd name="connsiteX38" fmla="*/ 2420791 w 6884912"/>
              <a:gd name="connsiteY38" fmla="*/ 492826 h 1161397"/>
              <a:gd name="connsiteX39" fmla="*/ 2489932 w 6884912"/>
              <a:gd name="connsiteY39" fmla="*/ 507864 h 1161397"/>
              <a:gd name="connsiteX40" fmla="*/ 2512917 w 6884912"/>
              <a:gd name="connsiteY40" fmla="*/ 489127 h 1161397"/>
              <a:gd name="connsiteX41" fmla="*/ 2516783 w 6884912"/>
              <a:gd name="connsiteY41" fmla="*/ 485473 h 1161397"/>
              <a:gd name="connsiteX42" fmla="*/ 2534360 w 6884912"/>
              <a:gd name="connsiteY42" fmla="*/ 480064 h 1161397"/>
              <a:gd name="connsiteX43" fmla="*/ 2536691 w 6884912"/>
              <a:gd name="connsiteY43" fmla="*/ 467018 h 1161397"/>
              <a:gd name="connsiteX44" fmla="*/ 2561265 w 6884912"/>
              <a:gd name="connsiteY44" fmla="*/ 450623 h 1161397"/>
              <a:gd name="connsiteX45" fmla="*/ 2594349 w 6884912"/>
              <a:gd name="connsiteY45" fmla="*/ 443884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222191 w 6884912"/>
              <a:gd name="connsiteY51" fmla="*/ 307887 h 1161397"/>
              <a:gd name="connsiteX52" fmla="*/ 3227953 w 6884912"/>
              <a:gd name="connsiteY52" fmla="*/ 297650 h 1161397"/>
              <a:gd name="connsiteX53" fmla="*/ 3510042 w 6884912"/>
              <a:gd name="connsiteY53" fmla="*/ 311820 h 1161397"/>
              <a:gd name="connsiteX54" fmla="*/ 3626773 w 6884912"/>
              <a:gd name="connsiteY54" fmla="*/ 290452 h 1161397"/>
              <a:gd name="connsiteX55" fmla="*/ 3666217 w 6884912"/>
              <a:gd name="connsiteY55" fmla="*/ 273255 h 1161397"/>
              <a:gd name="connsiteX56" fmla="*/ 3732427 w 6884912"/>
              <a:gd name="connsiteY56" fmla="*/ 245039 h 1161397"/>
              <a:gd name="connsiteX57" fmla="*/ 3777022 w 6884912"/>
              <a:gd name="connsiteY57" fmla="*/ 200276 h 1161397"/>
              <a:gd name="connsiteX58" fmla="*/ 3791246 w 6884912"/>
              <a:gd name="connsiteY58" fmla="*/ 189996 h 1161397"/>
              <a:gd name="connsiteX59" fmla="*/ 3819864 w 6884912"/>
              <a:gd name="connsiteY59" fmla="*/ 194605 h 1161397"/>
              <a:gd name="connsiteX60" fmla="*/ 3830398 w 6884912"/>
              <a:gd name="connsiteY60" fmla="*/ 188383 h 1161397"/>
              <a:gd name="connsiteX61" fmla="*/ 3834360 w 6884912"/>
              <a:gd name="connsiteY61" fmla="*/ 188992 h 1161397"/>
              <a:gd name="connsiteX62" fmla="*/ 3843715 w 6884912"/>
              <a:gd name="connsiteY62" fmla="*/ 188752 h 1161397"/>
              <a:gd name="connsiteX63" fmla="*/ 3842609 w 6884912"/>
              <a:gd name="connsiteY63" fmla="*/ 197386 h 1161397"/>
              <a:gd name="connsiteX64" fmla="*/ 3853961 w 6884912"/>
              <a:gd name="connsiteY64" fmla="*/ 213380 h 1161397"/>
              <a:gd name="connsiteX65" fmla="*/ 3907640 w 6884912"/>
              <a:gd name="connsiteY65" fmla="*/ 207568 h 1161397"/>
              <a:gd name="connsiteX66" fmla="*/ 3910449 w 6884912"/>
              <a:gd name="connsiteY66" fmla="*/ 197808 h 1161397"/>
              <a:gd name="connsiteX67" fmla="*/ 3917197 w 6884912"/>
              <a:gd name="connsiteY67" fmla="*/ 196121 h 1161397"/>
              <a:gd name="connsiteX68" fmla="*/ 3922400 w 6884912"/>
              <a:gd name="connsiteY68" fmla="*/ 205056 h 1161397"/>
              <a:gd name="connsiteX69" fmla="*/ 4013061 w 6884912"/>
              <a:gd name="connsiteY69" fmla="*/ 224874 h 1161397"/>
              <a:gd name="connsiteX70" fmla="*/ 4220717 w 6884912"/>
              <a:gd name="connsiteY70" fmla="*/ 192946 h 1161397"/>
              <a:gd name="connsiteX71" fmla="*/ 4228802 w 6884912"/>
              <a:gd name="connsiteY71" fmla="*/ 201468 h 1161397"/>
              <a:gd name="connsiteX72" fmla="*/ 4289361 w 6884912"/>
              <a:gd name="connsiteY72" fmla="*/ 196642 h 1161397"/>
              <a:gd name="connsiteX73" fmla="*/ 4498913 w 6884912"/>
              <a:gd name="connsiteY73" fmla="*/ 118915 h 1161397"/>
              <a:gd name="connsiteX74" fmla="*/ 4617330 w 6884912"/>
              <a:gd name="connsiteY74" fmla="*/ 111163 h 1161397"/>
              <a:gd name="connsiteX75" fmla="*/ 4659778 w 6884912"/>
              <a:gd name="connsiteY75" fmla="*/ 118219 h 1161397"/>
              <a:gd name="connsiteX76" fmla="*/ 4730870 w 6884912"/>
              <a:gd name="connsiteY76" fmla="*/ 129432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375773 w 6884912"/>
              <a:gd name="connsiteY83" fmla="*/ 199913 h 1161397"/>
              <a:gd name="connsiteX84" fmla="*/ 5467502 w 6884912"/>
              <a:gd name="connsiteY84" fmla="*/ 250963 h 1161397"/>
              <a:gd name="connsiteX85" fmla="*/ 5592395 w 6884912"/>
              <a:gd name="connsiteY85" fmla="*/ 265434 h 1161397"/>
              <a:gd name="connsiteX86" fmla="*/ 5613532 w 6884912"/>
              <a:gd name="connsiteY86" fmla="*/ 273379 h 1161397"/>
              <a:gd name="connsiteX87" fmla="*/ 5642173 w 6884912"/>
              <a:gd name="connsiteY87" fmla="*/ 266904 h 1161397"/>
              <a:gd name="connsiteX88" fmla="*/ 5756910 w 6884912"/>
              <a:gd name="connsiteY88" fmla="*/ 239211 h 1161397"/>
              <a:gd name="connsiteX89" fmla="*/ 5846667 w 6884912"/>
              <a:gd name="connsiteY89" fmla="*/ 201786 h 1161397"/>
              <a:gd name="connsiteX90" fmla="*/ 5960732 w 6884912"/>
              <a:gd name="connsiteY90" fmla="*/ 220708 h 1161397"/>
              <a:gd name="connsiteX91" fmla="*/ 6029542 w 6884912"/>
              <a:gd name="connsiteY91" fmla="*/ 210339 h 1161397"/>
              <a:gd name="connsiteX92" fmla="*/ 6141123 w 6884912"/>
              <a:gd name="connsiteY92" fmla="*/ 159923 h 1161397"/>
              <a:gd name="connsiteX93" fmla="*/ 6290640 w 6884912"/>
              <a:gd name="connsiteY93" fmla="*/ 167441 h 1161397"/>
              <a:gd name="connsiteX94" fmla="*/ 6322806 w 6884912"/>
              <a:gd name="connsiteY94" fmla="*/ 213293 h 1161397"/>
              <a:gd name="connsiteX95" fmla="*/ 6380420 w 6884912"/>
              <a:gd name="connsiteY95" fmla="*/ 173195 h 1161397"/>
              <a:gd name="connsiteX96" fmla="*/ 6507891 w 6884912"/>
              <a:gd name="connsiteY96" fmla="*/ 118474 h 1161397"/>
              <a:gd name="connsiteX97" fmla="*/ 6571807 w 6884912"/>
              <a:gd name="connsiteY97" fmla="*/ 98636 h 1161397"/>
              <a:gd name="connsiteX98" fmla="*/ 6671880 w 6884912"/>
              <a:gd name="connsiteY98" fmla="*/ 82931 h 1161397"/>
              <a:gd name="connsiteX99" fmla="*/ 6702266 w 6884912"/>
              <a:gd name="connsiteY99" fmla="*/ 75470 h 1161397"/>
              <a:gd name="connsiteX100" fmla="*/ 6845802 w 6884912"/>
              <a:gd name="connsiteY100" fmla="*/ 24496 h 1161397"/>
              <a:gd name="connsiteX101" fmla="*/ 6884912 w 6884912"/>
              <a:gd name="connsiteY10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78135 w 6884912"/>
              <a:gd name="connsiteY16" fmla="*/ 698631 h 1161397"/>
              <a:gd name="connsiteX17" fmla="*/ 1178301 w 6884912"/>
              <a:gd name="connsiteY17" fmla="*/ 698094 h 1161397"/>
              <a:gd name="connsiteX18" fmla="*/ 1242716 w 6884912"/>
              <a:gd name="connsiteY18" fmla="*/ 698052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40054 w 6884912"/>
              <a:gd name="connsiteY22" fmla="*/ 614022 h 1161397"/>
              <a:gd name="connsiteX23" fmla="*/ 1391606 w 6884912"/>
              <a:gd name="connsiteY23" fmla="*/ 615229 h 1161397"/>
              <a:gd name="connsiteX24" fmla="*/ 1397565 w 6884912"/>
              <a:gd name="connsiteY24" fmla="*/ 611490 h 1161397"/>
              <a:gd name="connsiteX25" fmla="*/ 1432302 w 6884912"/>
              <a:gd name="connsiteY25" fmla="*/ 617267 h 1161397"/>
              <a:gd name="connsiteX26" fmla="*/ 1449644 w 6884912"/>
              <a:gd name="connsiteY26" fmla="*/ 617591 h 1161397"/>
              <a:gd name="connsiteX27" fmla="*/ 1455793 w 6884912"/>
              <a:gd name="connsiteY27" fmla="*/ 623174 h 1161397"/>
              <a:gd name="connsiteX28" fmla="*/ 1480758 w 6884912"/>
              <a:gd name="connsiteY28" fmla="*/ 620863 h 1161397"/>
              <a:gd name="connsiteX29" fmla="*/ 1483154 w 6884912"/>
              <a:gd name="connsiteY29" fmla="*/ 618527 h 1161397"/>
              <a:gd name="connsiteX30" fmla="*/ 1505495 w 6884912"/>
              <a:gd name="connsiteY30" fmla="*/ 624325 h 1161397"/>
              <a:gd name="connsiteX31" fmla="*/ 1526340 w 6884912"/>
              <a:gd name="connsiteY31" fmla="*/ 638496 h 1161397"/>
              <a:gd name="connsiteX32" fmla="*/ 1731986 w 6884912"/>
              <a:gd name="connsiteY32" fmla="*/ 589682 h 1161397"/>
              <a:gd name="connsiteX33" fmla="*/ 1927935 w 6884912"/>
              <a:gd name="connsiteY33" fmla="*/ 628540 h 1161397"/>
              <a:gd name="connsiteX34" fmla="*/ 2039075 w 6884912"/>
              <a:gd name="connsiteY34" fmla="*/ 599964 h 1161397"/>
              <a:gd name="connsiteX35" fmla="*/ 2066980 w 6884912"/>
              <a:gd name="connsiteY35" fmla="*/ 550413 h 1161397"/>
              <a:gd name="connsiteX36" fmla="*/ 2352236 w 6884912"/>
              <a:gd name="connsiteY36" fmla="*/ 519602 h 1161397"/>
              <a:gd name="connsiteX37" fmla="*/ 2420791 w 6884912"/>
              <a:gd name="connsiteY37" fmla="*/ 492826 h 1161397"/>
              <a:gd name="connsiteX38" fmla="*/ 2489932 w 6884912"/>
              <a:gd name="connsiteY38" fmla="*/ 507864 h 1161397"/>
              <a:gd name="connsiteX39" fmla="*/ 2512917 w 6884912"/>
              <a:gd name="connsiteY39" fmla="*/ 489127 h 1161397"/>
              <a:gd name="connsiteX40" fmla="*/ 2516783 w 6884912"/>
              <a:gd name="connsiteY40" fmla="*/ 485473 h 1161397"/>
              <a:gd name="connsiteX41" fmla="*/ 2534360 w 6884912"/>
              <a:gd name="connsiteY41" fmla="*/ 480064 h 1161397"/>
              <a:gd name="connsiteX42" fmla="*/ 2536691 w 6884912"/>
              <a:gd name="connsiteY42" fmla="*/ 467018 h 1161397"/>
              <a:gd name="connsiteX43" fmla="*/ 2561265 w 6884912"/>
              <a:gd name="connsiteY43" fmla="*/ 450623 h 1161397"/>
              <a:gd name="connsiteX44" fmla="*/ 2594349 w 6884912"/>
              <a:gd name="connsiteY44" fmla="*/ 443884 h 1161397"/>
              <a:gd name="connsiteX45" fmla="*/ 2754324 w 6884912"/>
              <a:gd name="connsiteY45" fmla="*/ 424766 h 1161397"/>
              <a:gd name="connsiteX46" fmla="*/ 2848470 w 6884912"/>
              <a:gd name="connsiteY46" fmla="*/ 405966 h 1161397"/>
              <a:gd name="connsiteX47" fmla="*/ 2881772 w 6884912"/>
              <a:gd name="connsiteY47" fmla="*/ 387260 h 1161397"/>
              <a:gd name="connsiteX48" fmla="*/ 2929932 w 6884912"/>
              <a:gd name="connsiteY48" fmla="*/ 368912 h 1161397"/>
              <a:gd name="connsiteX49" fmla="*/ 3013020 w 6884912"/>
              <a:gd name="connsiteY49" fmla="*/ 327578 h 1161397"/>
              <a:gd name="connsiteX50" fmla="*/ 3222191 w 6884912"/>
              <a:gd name="connsiteY50" fmla="*/ 307887 h 1161397"/>
              <a:gd name="connsiteX51" fmla="*/ 3227953 w 6884912"/>
              <a:gd name="connsiteY51" fmla="*/ 297650 h 1161397"/>
              <a:gd name="connsiteX52" fmla="*/ 3510042 w 6884912"/>
              <a:gd name="connsiteY52" fmla="*/ 311820 h 1161397"/>
              <a:gd name="connsiteX53" fmla="*/ 3626773 w 6884912"/>
              <a:gd name="connsiteY53" fmla="*/ 290452 h 1161397"/>
              <a:gd name="connsiteX54" fmla="*/ 3666217 w 6884912"/>
              <a:gd name="connsiteY54" fmla="*/ 273255 h 1161397"/>
              <a:gd name="connsiteX55" fmla="*/ 3732427 w 6884912"/>
              <a:gd name="connsiteY55" fmla="*/ 245039 h 1161397"/>
              <a:gd name="connsiteX56" fmla="*/ 3777022 w 6884912"/>
              <a:gd name="connsiteY56" fmla="*/ 200276 h 1161397"/>
              <a:gd name="connsiteX57" fmla="*/ 3791246 w 6884912"/>
              <a:gd name="connsiteY57" fmla="*/ 189996 h 1161397"/>
              <a:gd name="connsiteX58" fmla="*/ 3819864 w 6884912"/>
              <a:gd name="connsiteY58" fmla="*/ 194605 h 1161397"/>
              <a:gd name="connsiteX59" fmla="*/ 3830398 w 6884912"/>
              <a:gd name="connsiteY59" fmla="*/ 188383 h 1161397"/>
              <a:gd name="connsiteX60" fmla="*/ 3834360 w 6884912"/>
              <a:gd name="connsiteY60" fmla="*/ 188992 h 1161397"/>
              <a:gd name="connsiteX61" fmla="*/ 3843715 w 6884912"/>
              <a:gd name="connsiteY61" fmla="*/ 188752 h 1161397"/>
              <a:gd name="connsiteX62" fmla="*/ 3842609 w 6884912"/>
              <a:gd name="connsiteY62" fmla="*/ 197386 h 1161397"/>
              <a:gd name="connsiteX63" fmla="*/ 3853961 w 6884912"/>
              <a:gd name="connsiteY63" fmla="*/ 213380 h 1161397"/>
              <a:gd name="connsiteX64" fmla="*/ 3907640 w 6884912"/>
              <a:gd name="connsiteY64" fmla="*/ 207568 h 1161397"/>
              <a:gd name="connsiteX65" fmla="*/ 3910449 w 6884912"/>
              <a:gd name="connsiteY65" fmla="*/ 197808 h 1161397"/>
              <a:gd name="connsiteX66" fmla="*/ 3917197 w 6884912"/>
              <a:gd name="connsiteY66" fmla="*/ 196121 h 1161397"/>
              <a:gd name="connsiteX67" fmla="*/ 3922400 w 6884912"/>
              <a:gd name="connsiteY67" fmla="*/ 205056 h 1161397"/>
              <a:gd name="connsiteX68" fmla="*/ 4013061 w 6884912"/>
              <a:gd name="connsiteY68" fmla="*/ 224874 h 1161397"/>
              <a:gd name="connsiteX69" fmla="*/ 4220717 w 6884912"/>
              <a:gd name="connsiteY69" fmla="*/ 192946 h 1161397"/>
              <a:gd name="connsiteX70" fmla="*/ 4228802 w 6884912"/>
              <a:gd name="connsiteY70" fmla="*/ 201468 h 1161397"/>
              <a:gd name="connsiteX71" fmla="*/ 4289361 w 6884912"/>
              <a:gd name="connsiteY71" fmla="*/ 196642 h 1161397"/>
              <a:gd name="connsiteX72" fmla="*/ 4498913 w 6884912"/>
              <a:gd name="connsiteY72" fmla="*/ 118915 h 1161397"/>
              <a:gd name="connsiteX73" fmla="*/ 4617330 w 6884912"/>
              <a:gd name="connsiteY73" fmla="*/ 111163 h 1161397"/>
              <a:gd name="connsiteX74" fmla="*/ 4659778 w 6884912"/>
              <a:gd name="connsiteY74" fmla="*/ 118219 h 1161397"/>
              <a:gd name="connsiteX75" fmla="*/ 4730870 w 6884912"/>
              <a:gd name="connsiteY75" fmla="*/ 129432 h 1161397"/>
              <a:gd name="connsiteX76" fmla="*/ 4844073 w 6884912"/>
              <a:gd name="connsiteY76" fmla="*/ 161768 h 1161397"/>
              <a:gd name="connsiteX77" fmla="*/ 4856454 w 6884912"/>
              <a:gd name="connsiteY77" fmla="*/ 130488 h 1161397"/>
              <a:gd name="connsiteX78" fmla="*/ 4920038 w 6884912"/>
              <a:gd name="connsiteY78" fmla="*/ 140418 h 1161397"/>
              <a:gd name="connsiteX79" fmla="*/ 5016639 w 6884912"/>
              <a:gd name="connsiteY79" fmla="*/ 158905 h 1161397"/>
              <a:gd name="connsiteX80" fmla="*/ 5072009 w 6884912"/>
              <a:gd name="connsiteY80" fmla="*/ 161502 h 1161397"/>
              <a:gd name="connsiteX81" fmla="*/ 5223626 w 6884912"/>
              <a:gd name="connsiteY81" fmla="*/ 177356 h 1161397"/>
              <a:gd name="connsiteX82" fmla="*/ 5375773 w 6884912"/>
              <a:gd name="connsiteY82" fmla="*/ 199913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5960732 w 6884912"/>
              <a:gd name="connsiteY89" fmla="*/ 220708 h 1161397"/>
              <a:gd name="connsiteX90" fmla="*/ 6029542 w 6884912"/>
              <a:gd name="connsiteY90" fmla="*/ 210339 h 1161397"/>
              <a:gd name="connsiteX91" fmla="*/ 6141123 w 6884912"/>
              <a:gd name="connsiteY91" fmla="*/ 159923 h 1161397"/>
              <a:gd name="connsiteX92" fmla="*/ 6290640 w 6884912"/>
              <a:gd name="connsiteY92" fmla="*/ 167441 h 1161397"/>
              <a:gd name="connsiteX93" fmla="*/ 6322806 w 6884912"/>
              <a:gd name="connsiteY93" fmla="*/ 213293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178301 w 6884912"/>
              <a:gd name="connsiteY16" fmla="*/ 698094 h 1161397"/>
              <a:gd name="connsiteX17" fmla="*/ 1242716 w 6884912"/>
              <a:gd name="connsiteY17" fmla="*/ 698052 h 1161397"/>
              <a:gd name="connsiteX18" fmla="*/ 1299977 w 6884912"/>
              <a:gd name="connsiteY18" fmla="*/ 639196 h 1161397"/>
              <a:gd name="connsiteX19" fmla="*/ 1326190 w 6884912"/>
              <a:gd name="connsiteY19" fmla="*/ 625955 h 1161397"/>
              <a:gd name="connsiteX20" fmla="*/ 1339600 w 6884912"/>
              <a:gd name="connsiteY20" fmla="*/ 616295 h 1161397"/>
              <a:gd name="connsiteX21" fmla="*/ 1340054 w 6884912"/>
              <a:gd name="connsiteY21" fmla="*/ 614022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26340 w 6884912"/>
              <a:gd name="connsiteY30" fmla="*/ 638496 h 1161397"/>
              <a:gd name="connsiteX31" fmla="*/ 1731986 w 6884912"/>
              <a:gd name="connsiteY31" fmla="*/ 589682 h 1161397"/>
              <a:gd name="connsiteX32" fmla="*/ 1927935 w 6884912"/>
              <a:gd name="connsiteY32" fmla="*/ 628540 h 1161397"/>
              <a:gd name="connsiteX33" fmla="*/ 2039075 w 6884912"/>
              <a:gd name="connsiteY33" fmla="*/ 599964 h 1161397"/>
              <a:gd name="connsiteX34" fmla="*/ 2066980 w 6884912"/>
              <a:gd name="connsiteY34" fmla="*/ 550413 h 1161397"/>
              <a:gd name="connsiteX35" fmla="*/ 2352236 w 6884912"/>
              <a:gd name="connsiteY35" fmla="*/ 519602 h 1161397"/>
              <a:gd name="connsiteX36" fmla="*/ 2420791 w 6884912"/>
              <a:gd name="connsiteY36" fmla="*/ 492826 h 1161397"/>
              <a:gd name="connsiteX37" fmla="*/ 2489932 w 6884912"/>
              <a:gd name="connsiteY37" fmla="*/ 507864 h 1161397"/>
              <a:gd name="connsiteX38" fmla="*/ 2512917 w 6884912"/>
              <a:gd name="connsiteY38" fmla="*/ 489127 h 1161397"/>
              <a:gd name="connsiteX39" fmla="*/ 2516783 w 6884912"/>
              <a:gd name="connsiteY39" fmla="*/ 485473 h 1161397"/>
              <a:gd name="connsiteX40" fmla="*/ 2534360 w 6884912"/>
              <a:gd name="connsiteY40" fmla="*/ 480064 h 1161397"/>
              <a:gd name="connsiteX41" fmla="*/ 2536691 w 6884912"/>
              <a:gd name="connsiteY41" fmla="*/ 467018 h 1161397"/>
              <a:gd name="connsiteX42" fmla="*/ 2561265 w 6884912"/>
              <a:gd name="connsiteY42" fmla="*/ 450623 h 1161397"/>
              <a:gd name="connsiteX43" fmla="*/ 2594349 w 6884912"/>
              <a:gd name="connsiteY43" fmla="*/ 443884 h 1161397"/>
              <a:gd name="connsiteX44" fmla="*/ 2754324 w 6884912"/>
              <a:gd name="connsiteY44" fmla="*/ 424766 h 1161397"/>
              <a:gd name="connsiteX45" fmla="*/ 2848470 w 6884912"/>
              <a:gd name="connsiteY45" fmla="*/ 405966 h 1161397"/>
              <a:gd name="connsiteX46" fmla="*/ 2881772 w 6884912"/>
              <a:gd name="connsiteY46" fmla="*/ 387260 h 1161397"/>
              <a:gd name="connsiteX47" fmla="*/ 2929932 w 6884912"/>
              <a:gd name="connsiteY47" fmla="*/ 368912 h 1161397"/>
              <a:gd name="connsiteX48" fmla="*/ 3013020 w 6884912"/>
              <a:gd name="connsiteY48" fmla="*/ 327578 h 1161397"/>
              <a:gd name="connsiteX49" fmla="*/ 3222191 w 6884912"/>
              <a:gd name="connsiteY49" fmla="*/ 307887 h 1161397"/>
              <a:gd name="connsiteX50" fmla="*/ 3227953 w 6884912"/>
              <a:gd name="connsiteY50" fmla="*/ 297650 h 1161397"/>
              <a:gd name="connsiteX51" fmla="*/ 3510042 w 6884912"/>
              <a:gd name="connsiteY51" fmla="*/ 311820 h 1161397"/>
              <a:gd name="connsiteX52" fmla="*/ 3626773 w 6884912"/>
              <a:gd name="connsiteY52" fmla="*/ 290452 h 1161397"/>
              <a:gd name="connsiteX53" fmla="*/ 3666217 w 6884912"/>
              <a:gd name="connsiteY53" fmla="*/ 273255 h 1161397"/>
              <a:gd name="connsiteX54" fmla="*/ 3732427 w 6884912"/>
              <a:gd name="connsiteY54" fmla="*/ 245039 h 1161397"/>
              <a:gd name="connsiteX55" fmla="*/ 3777022 w 6884912"/>
              <a:gd name="connsiteY55" fmla="*/ 200276 h 1161397"/>
              <a:gd name="connsiteX56" fmla="*/ 3791246 w 6884912"/>
              <a:gd name="connsiteY56" fmla="*/ 189996 h 1161397"/>
              <a:gd name="connsiteX57" fmla="*/ 3819864 w 6884912"/>
              <a:gd name="connsiteY57" fmla="*/ 194605 h 1161397"/>
              <a:gd name="connsiteX58" fmla="*/ 3830398 w 6884912"/>
              <a:gd name="connsiteY58" fmla="*/ 188383 h 1161397"/>
              <a:gd name="connsiteX59" fmla="*/ 3834360 w 6884912"/>
              <a:gd name="connsiteY59" fmla="*/ 188992 h 1161397"/>
              <a:gd name="connsiteX60" fmla="*/ 3843715 w 6884912"/>
              <a:gd name="connsiteY60" fmla="*/ 188752 h 1161397"/>
              <a:gd name="connsiteX61" fmla="*/ 3842609 w 6884912"/>
              <a:gd name="connsiteY61" fmla="*/ 197386 h 1161397"/>
              <a:gd name="connsiteX62" fmla="*/ 3853961 w 6884912"/>
              <a:gd name="connsiteY62" fmla="*/ 213380 h 1161397"/>
              <a:gd name="connsiteX63" fmla="*/ 3907640 w 6884912"/>
              <a:gd name="connsiteY63" fmla="*/ 207568 h 1161397"/>
              <a:gd name="connsiteX64" fmla="*/ 3910449 w 6884912"/>
              <a:gd name="connsiteY64" fmla="*/ 197808 h 1161397"/>
              <a:gd name="connsiteX65" fmla="*/ 3917197 w 6884912"/>
              <a:gd name="connsiteY65" fmla="*/ 196121 h 1161397"/>
              <a:gd name="connsiteX66" fmla="*/ 3922400 w 6884912"/>
              <a:gd name="connsiteY66" fmla="*/ 205056 h 1161397"/>
              <a:gd name="connsiteX67" fmla="*/ 4013061 w 6884912"/>
              <a:gd name="connsiteY67" fmla="*/ 224874 h 1161397"/>
              <a:gd name="connsiteX68" fmla="*/ 4220717 w 6884912"/>
              <a:gd name="connsiteY68" fmla="*/ 192946 h 1161397"/>
              <a:gd name="connsiteX69" fmla="*/ 4228802 w 6884912"/>
              <a:gd name="connsiteY69" fmla="*/ 201468 h 1161397"/>
              <a:gd name="connsiteX70" fmla="*/ 4289361 w 6884912"/>
              <a:gd name="connsiteY70" fmla="*/ 196642 h 1161397"/>
              <a:gd name="connsiteX71" fmla="*/ 4498913 w 6884912"/>
              <a:gd name="connsiteY71" fmla="*/ 118915 h 1161397"/>
              <a:gd name="connsiteX72" fmla="*/ 4617330 w 6884912"/>
              <a:gd name="connsiteY72" fmla="*/ 111163 h 1161397"/>
              <a:gd name="connsiteX73" fmla="*/ 4659778 w 6884912"/>
              <a:gd name="connsiteY73" fmla="*/ 118219 h 1161397"/>
              <a:gd name="connsiteX74" fmla="*/ 4730870 w 6884912"/>
              <a:gd name="connsiteY74" fmla="*/ 129432 h 1161397"/>
              <a:gd name="connsiteX75" fmla="*/ 4844073 w 6884912"/>
              <a:gd name="connsiteY75" fmla="*/ 161768 h 1161397"/>
              <a:gd name="connsiteX76" fmla="*/ 4856454 w 6884912"/>
              <a:gd name="connsiteY76" fmla="*/ 130488 h 1161397"/>
              <a:gd name="connsiteX77" fmla="*/ 4920038 w 6884912"/>
              <a:gd name="connsiteY77" fmla="*/ 140418 h 1161397"/>
              <a:gd name="connsiteX78" fmla="*/ 5016639 w 6884912"/>
              <a:gd name="connsiteY78" fmla="*/ 158905 h 1161397"/>
              <a:gd name="connsiteX79" fmla="*/ 5072009 w 6884912"/>
              <a:gd name="connsiteY79" fmla="*/ 161502 h 1161397"/>
              <a:gd name="connsiteX80" fmla="*/ 5223626 w 6884912"/>
              <a:gd name="connsiteY80" fmla="*/ 177356 h 1161397"/>
              <a:gd name="connsiteX81" fmla="*/ 5375773 w 6884912"/>
              <a:gd name="connsiteY81" fmla="*/ 199913 h 1161397"/>
              <a:gd name="connsiteX82" fmla="*/ 5467502 w 6884912"/>
              <a:gd name="connsiteY82" fmla="*/ 250963 h 1161397"/>
              <a:gd name="connsiteX83" fmla="*/ 5592395 w 6884912"/>
              <a:gd name="connsiteY83" fmla="*/ 265434 h 1161397"/>
              <a:gd name="connsiteX84" fmla="*/ 5613532 w 6884912"/>
              <a:gd name="connsiteY84" fmla="*/ 273379 h 1161397"/>
              <a:gd name="connsiteX85" fmla="*/ 5642173 w 6884912"/>
              <a:gd name="connsiteY85" fmla="*/ 266904 h 1161397"/>
              <a:gd name="connsiteX86" fmla="*/ 5756910 w 6884912"/>
              <a:gd name="connsiteY86" fmla="*/ 239211 h 1161397"/>
              <a:gd name="connsiteX87" fmla="*/ 5846667 w 6884912"/>
              <a:gd name="connsiteY87" fmla="*/ 201786 h 1161397"/>
              <a:gd name="connsiteX88" fmla="*/ 5960732 w 6884912"/>
              <a:gd name="connsiteY88" fmla="*/ 220708 h 1161397"/>
              <a:gd name="connsiteX89" fmla="*/ 6029542 w 6884912"/>
              <a:gd name="connsiteY89" fmla="*/ 210339 h 1161397"/>
              <a:gd name="connsiteX90" fmla="*/ 6141123 w 6884912"/>
              <a:gd name="connsiteY90" fmla="*/ 159923 h 1161397"/>
              <a:gd name="connsiteX91" fmla="*/ 6290640 w 6884912"/>
              <a:gd name="connsiteY91" fmla="*/ 167441 h 1161397"/>
              <a:gd name="connsiteX92" fmla="*/ 6322806 w 6884912"/>
              <a:gd name="connsiteY92" fmla="*/ 213293 h 1161397"/>
              <a:gd name="connsiteX93" fmla="*/ 6380420 w 6884912"/>
              <a:gd name="connsiteY93" fmla="*/ 173195 h 1161397"/>
              <a:gd name="connsiteX94" fmla="*/ 6507891 w 6884912"/>
              <a:gd name="connsiteY94" fmla="*/ 118474 h 1161397"/>
              <a:gd name="connsiteX95" fmla="*/ 6571807 w 6884912"/>
              <a:gd name="connsiteY95" fmla="*/ 98636 h 1161397"/>
              <a:gd name="connsiteX96" fmla="*/ 6671880 w 6884912"/>
              <a:gd name="connsiteY96" fmla="*/ 82931 h 1161397"/>
              <a:gd name="connsiteX97" fmla="*/ 6702266 w 6884912"/>
              <a:gd name="connsiteY97" fmla="*/ 75470 h 1161397"/>
              <a:gd name="connsiteX98" fmla="*/ 6845802 w 6884912"/>
              <a:gd name="connsiteY98" fmla="*/ 24496 h 1161397"/>
              <a:gd name="connsiteX99" fmla="*/ 6884912 w 6884912"/>
              <a:gd name="connsiteY9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7166 w 6884912"/>
              <a:gd name="connsiteY14" fmla="*/ 744338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884912" h="1161397">
                <a:moveTo>
                  <a:pt x="6884912" y="0"/>
                </a:moveTo>
                <a:lnTo>
                  <a:pt x="6884912" y="1161397"/>
                </a:lnTo>
                <a:lnTo>
                  <a:pt x="0" y="1161397"/>
                </a:lnTo>
                <a:lnTo>
                  <a:pt x="27135" y="1147460"/>
                </a:lnTo>
                <a:cubicBezTo>
                  <a:pt x="57431" y="1167048"/>
                  <a:pt x="61886" y="1088181"/>
                  <a:pt x="115388" y="1111320"/>
                </a:cubicBezTo>
                <a:cubicBezTo>
                  <a:pt x="146435" y="1096221"/>
                  <a:pt x="156823" y="1079485"/>
                  <a:pt x="213420" y="1056868"/>
                </a:cubicBezTo>
                <a:cubicBezTo>
                  <a:pt x="288217" y="1040787"/>
                  <a:pt x="383333" y="1044881"/>
                  <a:pt x="454970" y="1023343"/>
                </a:cubicBezTo>
                <a:cubicBezTo>
                  <a:pt x="440966" y="999969"/>
                  <a:pt x="571419" y="1006841"/>
                  <a:pt x="548162" y="984908"/>
                </a:cubicBezTo>
                <a:cubicBezTo>
                  <a:pt x="561321" y="956563"/>
                  <a:pt x="637415" y="1010272"/>
                  <a:pt x="651408" y="984938"/>
                </a:cubicBezTo>
                <a:cubicBezTo>
                  <a:pt x="671652" y="980952"/>
                  <a:pt x="698726" y="950833"/>
                  <a:pt x="723108" y="941904"/>
                </a:cubicBezTo>
                <a:cubicBezTo>
                  <a:pt x="760262" y="946949"/>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6251" y="768649"/>
                  <a:pt x="1137166" y="744338"/>
                </a:cubicBezTo>
                <a:lnTo>
                  <a:pt x="1207847" y="689087"/>
                </a:lnTo>
                <a:cubicBezTo>
                  <a:pt x="1226429" y="687736"/>
                  <a:pt x="1222409" y="707958"/>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cubicBezTo>
                  <a:pt x="1339751" y="615537"/>
                  <a:pt x="1339903" y="614780"/>
                  <a:pt x="1340054" y="614022"/>
                </a:cubicBez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61730" y="317407"/>
                  <a:pt x="3186369" y="312875"/>
                  <a:pt x="3222191" y="307887"/>
                </a:cubicBezTo>
                <a:cubicBezTo>
                  <a:pt x="3223593" y="304249"/>
                  <a:pt x="3179978" y="296995"/>
                  <a:pt x="3227953" y="297650"/>
                </a:cubicBezTo>
                <a:cubicBezTo>
                  <a:pt x="3275928" y="298306"/>
                  <a:pt x="3443572" y="313020"/>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62781" y="222856"/>
                  <a:pt x="4184760" y="196847"/>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61586" y="136690"/>
                  <a:pt x="4823142" y="161592"/>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7769" y="214252"/>
                  <a:pt x="6349573" y="188998"/>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69BDD38-67A1-0025-B992-DB54E96EFFF8}"/>
              </a:ext>
            </a:extLst>
          </p:cNvPr>
          <p:cNvPicPr>
            <a:picLocks noChangeAspect="1"/>
          </p:cNvPicPr>
          <p:nvPr/>
        </p:nvPicPr>
        <p:blipFill>
          <a:blip r:embed="rId4"/>
          <a:stretch>
            <a:fillRect/>
          </a:stretch>
        </p:blipFill>
        <p:spPr>
          <a:xfrm>
            <a:off x="10655152" y="75251"/>
            <a:ext cx="1390844" cy="1305107"/>
          </a:xfrm>
          <a:prstGeom prst="rect">
            <a:avLst/>
          </a:prstGeom>
        </p:spPr>
      </p:pic>
      <p:sp>
        <p:nvSpPr>
          <p:cNvPr id="8" name="Content Placeholder 26">
            <a:extLst>
              <a:ext uri="{FF2B5EF4-FFF2-40B4-BE49-F238E27FC236}">
                <a16:creationId xmlns:a16="http://schemas.microsoft.com/office/drawing/2014/main" id="{55A3CBD9-847F-E26E-B3F1-A65E9EE4D424}"/>
              </a:ext>
            </a:extLst>
          </p:cNvPr>
          <p:cNvSpPr txBox="1">
            <a:spLocks/>
          </p:cNvSpPr>
          <p:nvPr/>
        </p:nvSpPr>
        <p:spPr>
          <a:xfrm>
            <a:off x="554447" y="383989"/>
            <a:ext cx="9702799" cy="83954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900" b="1" dirty="0"/>
              <a:t>Introduction to Altair Inspire Form (1/4)</a:t>
            </a:r>
            <a:endParaRPr lang="en-US" b="1" dirty="0"/>
          </a:p>
        </p:txBody>
      </p:sp>
      <p:pic>
        <p:nvPicPr>
          <p:cNvPr id="2" name="Picture 1" descr="A screenshot of a computer&#10;&#10;Description automatically generated">
            <a:extLst>
              <a:ext uri="{FF2B5EF4-FFF2-40B4-BE49-F238E27FC236}">
                <a16:creationId xmlns:a16="http://schemas.microsoft.com/office/drawing/2014/main" id="{EB17F9E7-52C1-3E2C-291A-22026DB4E4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80945" y="1598680"/>
            <a:ext cx="2763451" cy="2346580"/>
          </a:xfrm>
          <a:prstGeom prst="rect">
            <a:avLst/>
          </a:prstGeom>
        </p:spPr>
      </p:pic>
      <p:pic>
        <p:nvPicPr>
          <p:cNvPr id="3" name="Inspire Form">
            <a:hlinkClick r:id="" action="ppaction://media"/>
            <a:extLst>
              <a:ext uri="{FF2B5EF4-FFF2-40B4-BE49-F238E27FC236}">
                <a16:creationId xmlns:a16="http://schemas.microsoft.com/office/drawing/2014/main" id="{946E6038-F5F9-6B78-38BF-41E11CA403F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324965" y="4080329"/>
            <a:ext cx="4312052" cy="2486726"/>
          </a:xfrm>
          <a:prstGeom prst="rect">
            <a:avLst/>
          </a:prstGeom>
        </p:spPr>
      </p:pic>
    </p:spTree>
    <p:extLst>
      <p:ext uri="{BB962C8B-B14F-4D97-AF65-F5344CB8AC3E}">
        <p14:creationId xmlns:p14="http://schemas.microsoft.com/office/powerpoint/2010/main" val="2527999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36">
            <a:extLst>
              <a:ext uri="{FF2B5EF4-FFF2-40B4-BE49-F238E27FC236}">
                <a16:creationId xmlns:a16="http://schemas.microsoft.com/office/drawing/2014/main" id="{13EFA6C3-82DC-4131-9929-2523E6FD0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38">
            <a:extLst>
              <a:ext uri="{FF2B5EF4-FFF2-40B4-BE49-F238E27FC236}">
                <a16:creationId xmlns:a16="http://schemas.microsoft.com/office/drawing/2014/main" id="{AEC9469E-14CA-4358-BABC-CBF836A61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69680" cy="767978"/>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Content Placeholder 26">
            <a:extLst>
              <a:ext uri="{FF2B5EF4-FFF2-40B4-BE49-F238E27FC236}">
                <a16:creationId xmlns:a16="http://schemas.microsoft.com/office/drawing/2014/main" id="{3EBE98C7-AC59-FD6A-2D67-4901EB029E8F}"/>
              </a:ext>
            </a:extLst>
          </p:cNvPr>
          <p:cNvSpPr>
            <a:spLocks noGrp="1"/>
          </p:cNvSpPr>
          <p:nvPr>
            <p:ph idx="1"/>
          </p:nvPr>
        </p:nvSpPr>
        <p:spPr>
          <a:xfrm>
            <a:off x="554446" y="1187391"/>
            <a:ext cx="7902671" cy="5027142"/>
          </a:xfrm>
        </p:spPr>
        <p:txBody>
          <a:bodyPr>
            <a:noAutofit/>
          </a:bodyPr>
          <a:lstStyle/>
          <a:p>
            <a:pPr marL="0" indent="0">
              <a:buNone/>
            </a:pPr>
            <a:r>
              <a:rPr lang="en-US" dirty="0"/>
              <a:t>	</a:t>
            </a:r>
          </a:p>
          <a:p>
            <a:pPr marL="0" indent="0">
              <a:buNone/>
            </a:pPr>
            <a:r>
              <a:rPr lang="en-US" dirty="0"/>
              <a:t>	What is </a:t>
            </a:r>
            <a:r>
              <a:rPr lang="en-US" dirty="0" err="1"/>
              <a:t>Flexform</a:t>
            </a:r>
            <a:r>
              <a:rPr lang="en-US" dirty="0"/>
              <a:t>? </a:t>
            </a:r>
          </a:p>
          <a:p>
            <a:pPr marL="0" indent="0">
              <a:buNone/>
            </a:pPr>
            <a:r>
              <a:rPr lang="en-US" dirty="0"/>
              <a:t>Simulates a top binder holding the blank of a model while fluid in a rubber membrane deforms the blank against the bottom die. </a:t>
            </a:r>
          </a:p>
          <a:p>
            <a:pPr marL="0" indent="0">
              <a:buNone/>
            </a:pPr>
            <a:endParaRPr lang="en-US" dirty="0"/>
          </a:p>
          <a:p>
            <a:pPr marL="0" indent="0">
              <a:buNone/>
            </a:pPr>
            <a:r>
              <a:rPr lang="en-US" dirty="0"/>
              <a:t>Definitions:</a:t>
            </a:r>
          </a:p>
          <a:p>
            <a:pPr marL="0" indent="0">
              <a:buNone/>
            </a:pPr>
            <a:r>
              <a:rPr lang="en-US" dirty="0"/>
              <a:t>The bottom die is a stationary tool that is used as a reference for all auto-positions. The location for the bottom die is always below the blank.</a:t>
            </a:r>
          </a:p>
          <a:p>
            <a:pPr marL="0" indent="0">
              <a:buNone/>
            </a:pPr>
            <a:r>
              <a:rPr lang="en-US" dirty="0"/>
              <a:t>The top binder provides a holding surface above the blank in order to grip the perimeter of blank against the bottom die during the forming operation.</a:t>
            </a:r>
          </a:p>
        </p:txBody>
      </p:sp>
      <p:sp>
        <p:nvSpPr>
          <p:cNvPr id="41" name="Freeform: Shape 40">
            <a:extLst>
              <a:ext uri="{FF2B5EF4-FFF2-40B4-BE49-F238E27FC236}">
                <a16:creationId xmlns:a16="http://schemas.microsoft.com/office/drawing/2014/main" id="{048EB4C9-ACAF-4CCA-BA6E-931443192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5753" y="6027658"/>
            <a:ext cx="7906247" cy="830343"/>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785037 w 6884912"/>
              <a:gd name="connsiteY84" fmla="*/ 161964 h 1161397"/>
              <a:gd name="connsiteX85" fmla="*/ 4844073 w 6884912"/>
              <a:gd name="connsiteY85" fmla="*/ 161768 h 1161397"/>
              <a:gd name="connsiteX86" fmla="*/ 4856454 w 6884912"/>
              <a:gd name="connsiteY86" fmla="*/ 130488 h 1161397"/>
              <a:gd name="connsiteX87" fmla="*/ 4920038 w 6884912"/>
              <a:gd name="connsiteY87" fmla="*/ 140418 h 1161397"/>
              <a:gd name="connsiteX88" fmla="*/ 5016639 w 6884912"/>
              <a:gd name="connsiteY88" fmla="*/ 158905 h 1161397"/>
              <a:gd name="connsiteX89" fmla="*/ 5072009 w 6884912"/>
              <a:gd name="connsiteY89" fmla="*/ 161502 h 1161397"/>
              <a:gd name="connsiteX90" fmla="*/ 5223626 w 6884912"/>
              <a:gd name="connsiteY90" fmla="*/ 177356 h 1161397"/>
              <a:gd name="connsiteX91" fmla="*/ 5375773 w 6884912"/>
              <a:gd name="connsiteY91" fmla="*/ 199913 h 1161397"/>
              <a:gd name="connsiteX92" fmla="*/ 5467502 w 6884912"/>
              <a:gd name="connsiteY92" fmla="*/ 250963 h 1161397"/>
              <a:gd name="connsiteX93" fmla="*/ 5592395 w 6884912"/>
              <a:gd name="connsiteY93" fmla="*/ 265434 h 1161397"/>
              <a:gd name="connsiteX94" fmla="*/ 5613532 w 6884912"/>
              <a:gd name="connsiteY94" fmla="*/ 273379 h 1161397"/>
              <a:gd name="connsiteX95" fmla="*/ 5642173 w 6884912"/>
              <a:gd name="connsiteY95" fmla="*/ 266904 h 1161397"/>
              <a:gd name="connsiteX96" fmla="*/ 5756910 w 6884912"/>
              <a:gd name="connsiteY96" fmla="*/ 239211 h 1161397"/>
              <a:gd name="connsiteX97" fmla="*/ 5846667 w 6884912"/>
              <a:gd name="connsiteY97" fmla="*/ 201786 h 1161397"/>
              <a:gd name="connsiteX98" fmla="*/ 5960732 w 6884912"/>
              <a:gd name="connsiteY98" fmla="*/ 220708 h 1161397"/>
              <a:gd name="connsiteX99" fmla="*/ 6029542 w 6884912"/>
              <a:gd name="connsiteY99" fmla="*/ 210339 h 1161397"/>
              <a:gd name="connsiteX100" fmla="*/ 6141123 w 6884912"/>
              <a:gd name="connsiteY100" fmla="*/ 159923 h 1161397"/>
              <a:gd name="connsiteX101" fmla="*/ 6290640 w 6884912"/>
              <a:gd name="connsiteY101" fmla="*/ 167441 h 1161397"/>
              <a:gd name="connsiteX102" fmla="*/ 6322806 w 6884912"/>
              <a:gd name="connsiteY102" fmla="*/ 213293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844073 w 6884912"/>
              <a:gd name="connsiteY84" fmla="*/ 161768 h 1161397"/>
              <a:gd name="connsiteX85" fmla="*/ 4856454 w 6884912"/>
              <a:gd name="connsiteY85" fmla="*/ 130488 h 1161397"/>
              <a:gd name="connsiteX86" fmla="*/ 4920038 w 6884912"/>
              <a:gd name="connsiteY86" fmla="*/ 140418 h 1161397"/>
              <a:gd name="connsiteX87" fmla="*/ 5016639 w 6884912"/>
              <a:gd name="connsiteY87" fmla="*/ 158905 h 1161397"/>
              <a:gd name="connsiteX88" fmla="*/ 5072009 w 6884912"/>
              <a:gd name="connsiteY88" fmla="*/ 161502 h 1161397"/>
              <a:gd name="connsiteX89" fmla="*/ 5223626 w 6884912"/>
              <a:gd name="connsiteY89" fmla="*/ 177356 h 1161397"/>
              <a:gd name="connsiteX90" fmla="*/ 5375773 w 6884912"/>
              <a:gd name="connsiteY90" fmla="*/ 199913 h 1161397"/>
              <a:gd name="connsiteX91" fmla="*/ 5467502 w 6884912"/>
              <a:gd name="connsiteY91" fmla="*/ 250963 h 1161397"/>
              <a:gd name="connsiteX92" fmla="*/ 5592395 w 6884912"/>
              <a:gd name="connsiteY92" fmla="*/ 265434 h 1161397"/>
              <a:gd name="connsiteX93" fmla="*/ 5613532 w 6884912"/>
              <a:gd name="connsiteY93" fmla="*/ 273379 h 1161397"/>
              <a:gd name="connsiteX94" fmla="*/ 5642173 w 6884912"/>
              <a:gd name="connsiteY94" fmla="*/ 266904 h 1161397"/>
              <a:gd name="connsiteX95" fmla="*/ 5756910 w 6884912"/>
              <a:gd name="connsiteY95" fmla="*/ 239211 h 1161397"/>
              <a:gd name="connsiteX96" fmla="*/ 5846667 w 6884912"/>
              <a:gd name="connsiteY96" fmla="*/ 201786 h 1161397"/>
              <a:gd name="connsiteX97" fmla="*/ 5960732 w 6884912"/>
              <a:gd name="connsiteY97" fmla="*/ 220708 h 1161397"/>
              <a:gd name="connsiteX98" fmla="*/ 6029542 w 6884912"/>
              <a:gd name="connsiteY98" fmla="*/ 210339 h 1161397"/>
              <a:gd name="connsiteX99" fmla="*/ 6141123 w 6884912"/>
              <a:gd name="connsiteY99" fmla="*/ 159923 h 1161397"/>
              <a:gd name="connsiteX100" fmla="*/ 6290640 w 6884912"/>
              <a:gd name="connsiteY100" fmla="*/ 167441 h 1161397"/>
              <a:gd name="connsiteX101" fmla="*/ 6322806 w 6884912"/>
              <a:gd name="connsiteY101" fmla="*/ 213293 h 1161397"/>
              <a:gd name="connsiteX102" fmla="*/ 6380420 w 6884912"/>
              <a:gd name="connsiteY102" fmla="*/ 173195 h 1161397"/>
              <a:gd name="connsiteX103" fmla="*/ 6507891 w 6884912"/>
              <a:gd name="connsiteY103" fmla="*/ 118474 h 1161397"/>
              <a:gd name="connsiteX104" fmla="*/ 6571807 w 6884912"/>
              <a:gd name="connsiteY104" fmla="*/ 98636 h 1161397"/>
              <a:gd name="connsiteX105" fmla="*/ 6671880 w 6884912"/>
              <a:gd name="connsiteY105" fmla="*/ 82931 h 1161397"/>
              <a:gd name="connsiteX106" fmla="*/ 6702266 w 6884912"/>
              <a:gd name="connsiteY106" fmla="*/ 75470 h 1161397"/>
              <a:gd name="connsiteX107" fmla="*/ 6845802 w 6884912"/>
              <a:gd name="connsiteY107" fmla="*/ 24496 h 1161397"/>
              <a:gd name="connsiteX108" fmla="*/ 6884912 w 6884912"/>
              <a:gd name="connsiteY10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12111 w 6884912"/>
              <a:gd name="connsiteY8" fmla="*/ 1085599 h 1161397"/>
              <a:gd name="connsiteX9" fmla="*/ 567875 w 6884912"/>
              <a:gd name="connsiteY9" fmla="*/ 1051976 h 1161397"/>
              <a:gd name="connsiteX10" fmla="*/ 601644 w 6884912"/>
              <a:gd name="connsiteY10" fmla="*/ 1003997 h 1161397"/>
              <a:gd name="connsiteX11" fmla="*/ 651408 w 6884912"/>
              <a:gd name="connsiteY11" fmla="*/ 984938 h 1161397"/>
              <a:gd name="connsiteX12" fmla="*/ 673197 w 6884912"/>
              <a:gd name="connsiteY12" fmla="*/ 1010060 h 1161397"/>
              <a:gd name="connsiteX13" fmla="*/ 723108 w 6884912"/>
              <a:gd name="connsiteY13" fmla="*/ 980081 h 1161397"/>
              <a:gd name="connsiteX14" fmla="*/ 797699 w 6884912"/>
              <a:gd name="connsiteY14" fmla="*/ 931362 h 1161397"/>
              <a:gd name="connsiteX15" fmla="*/ 843359 w 6884912"/>
              <a:gd name="connsiteY15" fmla="*/ 910894 h 1161397"/>
              <a:gd name="connsiteX16" fmla="*/ 965215 w 6884912"/>
              <a:gd name="connsiteY16" fmla="*/ 846701 h 1161397"/>
              <a:gd name="connsiteX17" fmla="*/ 1085080 w 6884912"/>
              <a:gd name="connsiteY17" fmla="*/ 776086 h 1161397"/>
              <a:gd name="connsiteX18" fmla="*/ 1131224 w 6884912"/>
              <a:gd name="connsiteY18" fmla="*/ 706160 h 1161397"/>
              <a:gd name="connsiteX19" fmla="*/ 1138051 w 6884912"/>
              <a:gd name="connsiteY19" fmla="*/ 70203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26340 w 6884912"/>
              <a:gd name="connsiteY38" fmla="*/ 638496 h 1161397"/>
              <a:gd name="connsiteX39" fmla="*/ 1731986 w 6884912"/>
              <a:gd name="connsiteY39" fmla="*/ 589682 h 1161397"/>
              <a:gd name="connsiteX40" fmla="*/ 1927935 w 6884912"/>
              <a:gd name="connsiteY40" fmla="*/ 628540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222191 w 6884912"/>
              <a:gd name="connsiteY57" fmla="*/ 307887 h 1161397"/>
              <a:gd name="connsiteX58" fmla="*/ 3227953 w 6884912"/>
              <a:gd name="connsiteY58" fmla="*/ 297650 h 1161397"/>
              <a:gd name="connsiteX59" fmla="*/ 3510042 w 6884912"/>
              <a:gd name="connsiteY59" fmla="*/ 311820 h 1161397"/>
              <a:gd name="connsiteX60" fmla="*/ 3626773 w 6884912"/>
              <a:gd name="connsiteY60" fmla="*/ 290452 h 1161397"/>
              <a:gd name="connsiteX61" fmla="*/ 3666217 w 6884912"/>
              <a:gd name="connsiteY61" fmla="*/ 273255 h 1161397"/>
              <a:gd name="connsiteX62" fmla="*/ 3732427 w 6884912"/>
              <a:gd name="connsiteY62" fmla="*/ 245039 h 1161397"/>
              <a:gd name="connsiteX63" fmla="*/ 3777022 w 6884912"/>
              <a:gd name="connsiteY63" fmla="*/ 200276 h 1161397"/>
              <a:gd name="connsiteX64" fmla="*/ 3791246 w 6884912"/>
              <a:gd name="connsiteY64" fmla="*/ 189996 h 1161397"/>
              <a:gd name="connsiteX65" fmla="*/ 3819864 w 6884912"/>
              <a:gd name="connsiteY65" fmla="*/ 194605 h 1161397"/>
              <a:gd name="connsiteX66" fmla="*/ 3830398 w 6884912"/>
              <a:gd name="connsiteY66" fmla="*/ 188383 h 1161397"/>
              <a:gd name="connsiteX67" fmla="*/ 3834360 w 6884912"/>
              <a:gd name="connsiteY67" fmla="*/ 188992 h 1161397"/>
              <a:gd name="connsiteX68" fmla="*/ 3843715 w 6884912"/>
              <a:gd name="connsiteY68" fmla="*/ 188752 h 1161397"/>
              <a:gd name="connsiteX69" fmla="*/ 3842609 w 6884912"/>
              <a:gd name="connsiteY69" fmla="*/ 197386 h 1161397"/>
              <a:gd name="connsiteX70" fmla="*/ 3853961 w 6884912"/>
              <a:gd name="connsiteY70" fmla="*/ 213380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3922400 w 6884912"/>
              <a:gd name="connsiteY74" fmla="*/ 205056 h 1161397"/>
              <a:gd name="connsiteX75" fmla="*/ 4013061 w 6884912"/>
              <a:gd name="connsiteY75" fmla="*/ 224874 h 1161397"/>
              <a:gd name="connsiteX76" fmla="*/ 4220717 w 6884912"/>
              <a:gd name="connsiteY76" fmla="*/ 192946 h 1161397"/>
              <a:gd name="connsiteX77" fmla="*/ 4228802 w 6884912"/>
              <a:gd name="connsiteY77" fmla="*/ 201468 h 1161397"/>
              <a:gd name="connsiteX78" fmla="*/ 4289361 w 6884912"/>
              <a:gd name="connsiteY78" fmla="*/ 196642 h 1161397"/>
              <a:gd name="connsiteX79" fmla="*/ 4498913 w 6884912"/>
              <a:gd name="connsiteY79" fmla="*/ 118915 h 1161397"/>
              <a:gd name="connsiteX80" fmla="*/ 4617330 w 6884912"/>
              <a:gd name="connsiteY80" fmla="*/ 111163 h 1161397"/>
              <a:gd name="connsiteX81" fmla="*/ 4659778 w 6884912"/>
              <a:gd name="connsiteY81" fmla="*/ 118219 h 1161397"/>
              <a:gd name="connsiteX82" fmla="*/ 4730870 w 6884912"/>
              <a:gd name="connsiteY82" fmla="*/ 129432 h 1161397"/>
              <a:gd name="connsiteX83" fmla="*/ 4844073 w 6884912"/>
              <a:gd name="connsiteY83" fmla="*/ 161768 h 1161397"/>
              <a:gd name="connsiteX84" fmla="*/ 4856454 w 6884912"/>
              <a:gd name="connsiteY84" fmla="*/ 130488 h 1161397"/>
              <a:gd name="connsiteX85" fmla="*/ 4920038 w 6884912"/>
              <a:gd name="connsiteY85" fmla="*/ 140418 h 1161397"/>
              <a:gd name="connsiteX86" fmla="*/ 5016639 w 6884912"/>
              <a:gd name="connsiteY86" fmla="*/ 158905 h 1161397"/>
              <a:gd name="connsiteX87" fmla="*/ 5072009 w 6884912"/>
              <a:gd name="connsiteY87" fmla="*/ 161502 h 1161397"/>
              <a:gd name="connsiteX88" fmla="*/ 5223626 w 6884912"/>
              <a:gd name="connsiteY88" fmla="*/ 177356 h 1161397"/>
              <a:gd name="connsiteX89" fmla="*/ 5375773 w 6884912"/>
              <a:gd name="connsiteY89" fmla="*/ 199913 h 1161397"/>
              <a:gd name="connsiteX90" fmla="*/ 5467502 w 6884912"/>
              <a:gd name="connsiteY90" fmla="*/ 250963 h 1161397"/>
              <a:gd name="connsiteX91" fmla="*/ 5592395 w 6884912"/>
              <a:gd name="connsiteY91" fmla="*/ 265434 h 1161397"/>
              <a:gd name="connsiteX92" fmla="*/ 5613532 w 6884912"/>
              <a:gd name="connsiteY92" fmla="*/ 273379 h 1161397"/>
              <a:gd name="connsiteX93" fmla="*/ 5642173 w 6884912"/>
              <a:gd name="connsiteY93" fmla="*/ 266904 h 1161397"/>
              <a:gd name="connsiteX94" fmla="*/ 5756910 w 6884912"/>
              <a:gd name="connsiteY94" fmla="*/ 239211 h 1161397"/>
              <a:gd name="connsiteX95" fmla="*/ 5846667 w 6884912"/>
              <a:gd name="connsiteY95" fmla="*/ 201786 h 1161397"/>
              <a:gd name="connsiteX96" fmla="*/ 5960732 w 6884912"/>
              <a:gd name="connsiteY96" fmla="*/ 220708 h 1161397"/>
              <a:gd name="connsiteX97" fmla="*/ 6029542 w 6884912"/>
              <a:gd name="connsiteY97" fmla="*/ 210339 h 1161397"/>
              <a:gd name="connsiteX98" fmla="*/ 6141123 w 6884912"/>
              <a:gd name="connsiteY98" fmla="*/ 159923 h 1161397"/>
              <a:gd name="connsiteX99" fmla="*/ 6290640 w 6884912"/>
              <a:gd name="connsiteY99" fmla="*/ 167441 h 1161397"/>
              <a:gd name="connsiteX100" fmla="*/ 6322806 w 6884912"/>
              <a:gd name="connsiteY100" fmla="*/ 213293 h 1161397"/>
              <a:gd name="connsiteX101" fmla="*/ 6380420 w 6884912"/>
              <a:gd name="connsiteY101" fmla="*/ 173195 h 1161397"/>
              <a:gd name="connsiteX102" fmla="*/ 6507891 w 6884912"/>
              <a:gd name="connsiteY102" fmla="*/ 118474 h 1161397"/>
              <a:gd name="connsiteX103" fmla="*/ 6571807 w 6884912"/>
              <a:gd name="connsiteY103" fmla="*/ 98636 h 1161397"/>
              <a:gd name="connsiteX104" fmla="*/ 6671880 w 6884912"/>
              <a:gd name="connsiteY104" fmla="*/ 82931 h 1161397"/>
              <a:gd name="connsiteX105" fmla="*/ 6702266 w 6884912"/>
              <a:gd name="connsiteY105" fmla="*/ 75470 h 1161397"/>
              <a:gd name="connsiteX106" fmla="*/ 6845802 w 6884912"/>
              <a:gd name="connsiteY106" fmla="*/ 24496 h 1161397"/>
              <a:gd name="connsiteX107" fmla="*/ 6884912 w 6884912"/>
              <a:gd name="connsiteY10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12111 w 6884912"/>
              <a:gd name="connsiteY7" fmla="*/ 1085599 h 1161397"/>
              <a:gd name="connsiteX8" fmla="*/ 567875 w 6884912"/>
              <a:gd name="connsiteY8" fmla="*/ 1051976 h 1161397"/>
              <a:gd name="connsiteX9" fmla="*/ 601644 w 6884912"/>
              <a:gd name="connsiteY9" fmla="*/ 1003997 h 1161397"/>
              <a:gd name="connsiteX10" fmla="*/ 651408 w 6884912"/>
              <a:gd name="connsiteY10" fmla="*/ 984938 h 1161397"/>
              <a:gd name="connsiteX11" fmla="*/ 673197 w 6884912"/>
              <a:gd name="connsiteY11" fmla="*/ 1010060 h 1161397"/>
              <a:gd name="connsiteX12" fmla="*/ 723108 w 6884912"/>
              <a:gd name="connsiteY12" fmla="*/ 980081 h 1161397"/>
              <a:gd name="connsiteX13" fmla="*/ 797699 w 6884912"/>
              <a:gd name="connsiteY13" fmla="*/ 931362 h 1161397"/>
              <a:gd name="connsiteX14" fmla="*/ 843359 w 6884912"/>
              <a:gd name="connsiteY14" fmla="*/ 910894 h 1161397"/>
              <a:gd name="connsiteX15" fmla="*/ 965215 w 6884912"/>
              <a:gd name="connsiteY15" fmla="*/ 846701 h 1161397"/>
              <a:gd name="connsiteX16" fmla="*/ 1085080 w 6884912"/>
              <a:gd name="connsiteY16" fmla="*/ 776086 h 1161397"/>
              <a:gd name="connsiteX17" fmla="*/ 1131224 w 6884912"/>
              <a:gd name="connsiteY17" fmla="*/ 706160 h 1161397"/>
              <a:gd name="connsiteX18" fmla="*/ 1138051 w 6884912"/>
              <a:gd name="connsiteY18" fmla="*/ 702034 h 1161397"/>
              <a:gd name="connsiteX19" fmla="*/ 1158800 w 6884912"/>
              <a:gd name="connsiteY19" fmla="*/ 700004 h 1161397"/>
              <a:gd name="connsiteX20" fmla="*/ 1166947 w 6884912"/>
              <a:gd name="connsiteY20" fmla="*/ 700762 h 1161397"/>
              <a:gd name="connsiteX21" fmla="*/ 1178135 w 6884912"/>
              <a:gd name="connsiteY21" fmla="*/ 698631 h 1161397"/>
              <a:gd name="connsiteX22" fmla="*/ 1178301 w 6884912"/>
              <a:gd name="connsiteY22" fmla="*/ 698094 h 1161397"/>
              <a:gd name="connsiteX23" fmla="*/ 1188995 w 6884912"/>
              <a:gd name="connsiteY23" fmla="*/ 697048 h 1161397"/>
              <a:gd name="connsiteX24" fmla="*/ 1242716 w 6884912"/>
              <a:gd name="connsiteY24" fmla="*/ 698052 h 1161397"/>
              <a:gd name="connsiteX25" fmla="*/ 1299977 w 6884912"/>
              <a:gd name="connsiteY25" fmla="*/ 639196 h 1161397"/>
              <a:gd name="connsiteX26" fmla="*/ 1326190 w 6884912"/>
              <a:gd name="connsiteY26" fmla="*/ 625955 h 1161397"/>
              <a:gd name="connsiteX27" fmla="*/ 1339600 w 6884912"/>
              <a:gd name="connsiteY27" fmla="*/ 616295 h 1161397"/>
              <a:gd name="connsiteX28" fmla="*/ 1340054 w 6884912"/>
              <a:gd name="connsiteY28" fmla="*/ 614022 h 1161397"/>
              <a:gd name="connsiteX29" fmla="*/ 1391606 w 6884912"/>
              <a:gd name="connsiteY29" fmla="*/ 615229 h 1161397"/>
              <a:gd name="connsiteX30" fmla="*/ 1397565 w 6884912"/>
              <a:gd name="connsiteY30" fmla="*/ 611490 h 1161397"/>
              <a:gd name="connsiteX31" fmla="*/ 1432302 w 6884912"/>
              <a:gd name="connsiteY31" fmla="*/ 617267 h 1161397"/>
              <a:gd name="connsiteX32" fmla="*/ 1449644 w 6884912"/>
              <a:gd name="connsiteY32" fmla="*/ 617591 h 1161397"/>
              <a:gd name="connsiteX33" fmla="*/ 1455793 w 6884912"/>
              <a:gd name="connsiteY33" fmla="*/ 623174 h 1161397"/>
              <a:gd name="connsiteX34" fmla="*/ 1480758 w 6884912"/>
              <a:gd name="connsiteY34" fmla="*/ 620863 h 1161397"/>
              <a:gd name="connsiteX35" fmla="*/ 1483154 w 6884912"/>
              <a:gd name="connsiteY35" fmla="*/ 618527 h 1161397"/>
              <a:gd name="connsiteX36" fmla="*/ 1505495 w 6884912"/>
              <a:gd name="connsiteY36" fmla="*/ 624325 h 1161397"/>
              <a:gd name="connsiteX37" fmla="*/ 1526340 w 6884912"/>
              <a:gd name="connsiteY37" fmla="*/ 638496 h 1161397"/>
              <a:gd name="connsiteX38" fmla="*/ 1731986 w 6884912"/>
              <a:gd name="connsiteY38" fmla="*/ 589682 h 1161397"/>
              <a:gd name="connsiteX39" fmla="*/ 1927935 w 6884912"/>
              <a:gd name="connsiteY39" fmla="*/ 628540 h 1161397"/>
              <a:gd name="connsiteX40" fmla="*/ 2039075 w 6884912"/>
              <a:gd name="connsiteY40" fmla="*/ 599964 h 1161397"/>
              <a:gd name="connsiteX41" fmla="*/ 2066980 w 6884912"/>
              <a:gd name="connsiteY41" fmla="*/ 550413 h 1161397"/>
              <a:gd name="connsiteX42" fmla="*/ 2352236 w 6884912"/>
              <a:gd name="connsiteY42" fmla="*/ 519602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222191 w 6884912"/>
              <a:gd name="connsiteY56" fmla="*/ 307887 h 1161397"/>
              <a:gd name="connsiteX57" fmla="*/ 3227953 w 6884912"/>
              <a:gd name="connsiteY57" fmla="*/ 297650 h 1161397"/>
              <a:gd name="connsiteX58" fmla="*/ 3510042 w 6884912"/>
              <a:gd name="connsiteY58" fmla="*/ 311820 h 1161397"/>
              <a:gd name="connsiteX59" fmla="*/ 3626773 w 6884912"/>
              <a:gd name="connsiteY59" fmla="*/ 290452 h 1161397"/>
              <a:gd name="connsiteX60" fmla="*/ 3666217 w 6884912"/>
              <a:gd name="connsiteY60" fmla="*/ 273255 h 1161397"/>
              <a:gd name="connsiteX61" fmla="*/ 3732427 w 6884912"/>
              <a:gd name="connsiteY61" fmla="*/ 245039 h 1161397"/>
              <a:gd name="connsiteX62" fmla="*/ 3777022 w 6884912"/>
              <a:gd name="connsiteY62" fmla="*/ 200276 h 1161397"/>
              <a:gd name="connsiteX63" fmla="*/ 3791246 w 6884912"/>
              <a:gd name="connsiteY63" fmla="*/ 189996 h 1161397"/>
              <a:gd name="connsiteX64" fmla="*/ 3819864 w 6884912"/>
              <a:gd name="connsiteY64" fmla="*/ 194605 h 1161397"/>
              <a:gd name="connsiteX65" fmla="*/ 3830398 w 6884912"/>
              <a:gd name="connsiteY65" fmla="*/ 188383 h 1161397"/>
              <a:gd name="connsiteX66" fmla="*/ 3834360 w 6884912"/>
              <a:gd name="connsiteY66" fmla="*/ 188992 h 1161397"/>
              <a:gd name="connsiteX67" fmla="*/ 3843715 w 6884912"/>
              <a:gd name="connsiteY67" fmla="*/ 188752 h 1161397"/>
              <a:gd name="connsiteX68" fmla="*/ 3842609 w 6884912"/>
              <a:gd name="connsiteY68" fmla="*/ 197386 h 1161397"/>
              <a:gd name="connsiteX69" fmla="*/ 3853961 w 6884912"/>
              <a:gd name="connsiteY69" fmla="*/ 213380 h 1161397"/>
              <a:gd name="connsiteX70" fmla="*/ 3907640 w 6884912"/>
              <a:gd name="connsiteY70" fmla="*/ 207568 h 1161397"/>
              <a:gd name="connsiteX71" fmla="*/ 3910449 w 6884912"/>
              <a:gd name="connsiteY71" fmla="*/ 197808 h 1161397"/>
              <a:gd name="connsiteX72" fmla="*/ 3917197 w 6884912"/>
              <a:gd name="connsiteY72" fmla="*/ 196121 h 1161397"/>
              <a:gd name="connsiteX73" fmla="*/ 3922400 w 6884912"/>
              <a:gd name="connsiteY73" fmla="*/ 205056 h 1161397"/>
              <a:gd name="connsiteX74" fmla="*/ 4013061 w 6884912"/>
              <a:gd name="connsiteY74" fmla="*/ 224874 h 1161397"/>
              <a:gd name="connsiteX75" fmla="*/ 4220717 w 6884912"/>
              <a:gd name="connsiteY75" fmla="*/ 192946 h 1161397"/>
              <a:gd name="connsiteX76" fmla="*/ 4228802 w 6884912"/>
              <a:gd name="connsiteY76" fmla="*/ 201468 h 1161397"/>
              <a:gd name="connsiteX77" fmla="*/ 4289361 w 6884912"/>
              <a:gd name="connsiteY77" fmla="*/ 196642 h 1161397"/>
              <a:gd name="connsiteX78" fmla="*/ 4498913 w 6884912"/>
              <a:gd name="connsiteY78" fmla="*/ 118915 h 1161397"/>
              <a:gd name="connsiteX79" fmla="*/ 4617330 w 6884912"/>
              <a:gd name="connsiteY79" fmla="*/ 111163 h 1161397"/>
              <a:gd name="connsiteX80" fmla="*/ 4659778 w 6884912"/>
              <a:gd name="connsiteY80" fmla="*/ 118219 h 1161397"/>
              <a:gd name="connsiteX81" fmla="*/ 4730870 w 6884912"/>
              <a:gd name="connsiteY81" fmla="*/ 129432 h 1161397"/>
              <a:gd name="connsiteX82" fmla="*/ 4844073 w 6884912"/>
              <a:gd name="connsiteY82" fmla="*/ 161768 h 1161397"/>
              <a:gd name="connsiteX83" fmla="*/ 4856454 w 6884912"/>
              <a:gd name="connsiteY83" fmla="*/ 130488 h 1161397"/>
              <a:gd name="connsiteX84" fmla="*/ 4920038 w 6884912"/>
              <a:gd name="connsiteY84" fmla="*/ 140418 h 1161397"/>
              <a:gd name="connsiteX85" fmla="*/ 5016639 w 6884912"/>
              <a:gd name="connsiteY85" fmla="*/ 158905 h 1161397"/>
              <a:gd name="connsiteX86" fmla="*/ 5072009 w 6884912"/>
              <a:gd name="connsiteY86" fmla="*/ 161502 h 1161397"/>
              <a:gd name="connsiteX87" fmla="*/ 5223626 w 6884912"/>
              <a:gd name="connsiteY87" fmla="*/ 177356 h 1161397"/>
              <a:gd name="connsiteX88" fmla="*/ 5375773 w 6884912"/>
              <a:gd name="connsiteY88" fmla="*/ 199913 h 1161397"/>
              <a:gd name="connsiteX89" fmla="*/ 5467502 w 6884912"/>
              <a:gd name="connsiteY89" fmla="*/ 250963 h 1161397"/>
              <a:gd name="connsiteX90" fmla="*/ 5592395 w 6884912"/>
              <a:gd name="connsiteY90" fmla="*/ 265434 h 1161397"/>
              <a:gd name="connsiteX91" fmla="*/ 5613532 w 6884912"/>
              <a:gd name="connsiteY91" fmla="*/ 273379 h 1161397"/>
              <a:gd name="connsiteX92" fmla="*/ 5642173 w 6884912"/>
              <a:gd name="connsiteY92" fmla="*/ 266904 h 1161397"/>
              <a:gd name="connsiteX93" fmla="*/ 5756910 w 6884912"/>
              <a:gd name="connsiteY93" fmla="*/ 239211 h 1161397"/>
              <a:gd name="connsiteX94" fmla="*/ 5846667 w 6884912"/>
              <a:gd name="connsiteY94" fmla="*/ 201786 h 1161397"/>
              <a:gd name="connsiteX95" fmla="*/ 5960732 w 6884912"/>
              <a:gd name="connsiteY95" fmla="*/ 220708 h 1161397"/>
              <a:gd name="connsiteX96" fmla="*/ 6029542 w 6884912"/>
              <a:gd name="connsiteY96" fmla="*/ 210339 h 1161397"/>
              <a:gd name="connsiteX97" fmla="*/ 6141123 w 6884912"/>
              <a:gd name="connsiteY97" fmla="*/ 159923 h 1161397"/>
              <a:gd name="connsiteX98" fmla="*/ 6290640 w 6884912"/>
              <a:gd name="connsiteY98" fmla="*/ 167441 h 1161397"/>
              <a:gd name="connsiteX99" fmla="*/ 6322806 w 6884912"/>
              <a:gd name="connsiteY99" fmla="*/ 213293 h 1161397"/>
              <a:gd name="connsiteX100" fmla="*/ 6380420 w 6884912"/>
              <a:gd name="connsiteY100" fmla="*/ 173195 h 1161397"/>
              <a:gd name="connsiteX101" fmla="*/ 6507891 w 6884912"/>
              <a:gd name="connsiteY101" fmla="*/ 118474 h 1161397"/>
              <a:gd name="connsiteX102" fmla="*/ 6571807 w 6884912"/>
              <a:gd name="connsiteY102" fmla="*/ 98636 h 1161397"/>
              <a:gd name="connsiteX103" fmla="*/ 6671880 w 6884912"/>
              <a:gd name="connsiteY103" fmla="*/ 82931 h 1161397"/>
              <a:gd name="connsiteX104" fmla="*/ 6702266 w 6884912"/>
              <a:gd name="connsiteY104" fmla="*/ 75470 h 1161397"/>
              <a:gd name="connsiteX105" fmla="*/ 6845802 w 6884912"/>
              <a:gd name="connsiteY105" fmla="*/ 24496 h 1161397"/>
              <a:gd name="connsiteX106" fmla="*/ 6884912 w 6884912"/>
              <a:gd name="connsiteY10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67875 w 6884912"/>
              <a:gd name="connsiteY7" fmla="*/ 1051976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213420 w 6884912"/>
              <a:gd name="connsiteY6" fmla="*/ 1056868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242716 w 6884912"/>
              <a:gd name="connsiteY20" fmla="*/ 698052 h 1161397"/>
              <a:gd name="connsiteX21" fmla="*/ 1299977 w 6884912"/>
              <a:gd name="connsiteY21" fmla="*/ 639196 h 1161397"/>
              <a:gd name="connsiteX22" fmla="*/ 1326190 w 6884912"/>
              <a:gd name="connsiteY22" fmla="*/ 625955 h 1161397"/>
              <a:gd name="connsiteX23" fmla="*/ 1339600 w 6884912"/>
              <a:gd name="connsiteY23" fmla="*/ 616295 h 1161397"/>
              <a:gd name="connsiteX24" fmla="*/ 1340054 w 6884912"/>
              <a:gd name="connsiteY24" fmla="*/ 614022 h 1161397"/>
              <a:gd name="connsiteX25" fmla="*/ 1391606 w 6884912"/>
              <a:gd name="connsiteY25" fmla="*/ 615229 h 1161397"/>
              <a:gd name="connsiteX26" fmla="*/ 1397565 w 6884912"/>
              <a:gd name="connsiteY26" fmla="*/ 611490 h 1161397"/>
              <a:gd name="connsiteX27" fmla="*/ 1432302 w 6884912"/>
              <a:gd name="connsiteY27" fmla="*/ 617267 h 1161397"/>
              <a:gd name="connsiteX28" fmla="*/ 1449644 w 6884912"/>
              <a:gd name="connsiteY28" fmla="*/ 617591 h 1161397"/>
              <a:gd name="connsiteX29" fmla="*/ 1455793 w 6884912"/>
              <a:gd name="connsiteY29" fmla="*/ 623174 h 1161397"/>
              <a:gd name="connsiteX30" fmla="*/ 1480758 w 6884912"/>
              <a:gd name="connsiteY30" fmla="*/ 620863 h 1161397"/>
              <a:gd name="connsiteX31" fmla="*/ 1483154 w 6884912"/>
              <a:gd name="connsiteY31" fmla="*/ 618527 h 1161397"/>
              <a:gd name="connsiteX32" fmla="*/ 1505495 w 6884912"/>
              <a:gd name="connsiteY32" fmla="*/ 624325 h 1161397"/>
              <a:gd name="connsiteX33" fmla="*/ 1526340 w 6884912"/>
              <a:gd name="connsiteY33" fmla="*/ 638496 h 1161397"/>
              <a:gd name="connsiteX34" fmla="*/ 1731986 w 6884912"/>
              <a:gd name="connsiteY34" fmla="*/ 589682 h 1161397"/>
              <a:gd name="connsiteX35" fmla="*/ 1927935 w 6884912"/>
              <a:gd name="connsiteY35" fmla="*/ 628540 h 1161397"/>
              <a:gd name="connsiteX36" fmla="*/ 2039075 w 6884912"/>
              <a:gd name="connsiteY36" fmla="*/ 599964 h 1161397"/>
              <a:gd name="connsiteX37" fmla="*/ 2066980 w 6884912"/>
              <a:gd name="connsiteY37" fmla="*/ 550413 h 1161397"/>
              <a:gd name="connsiteX38" fmla="*/ 2352236 w 6884912"/>
              <a:gd name="connsiteY38" fmla="*/ 519602 h 1161397"/>
              <a:gd name="connsiteX39" fmla="*/ 2420791 w 6884912"/>
              <a:gd name="connsiteY39" fmla="*/ 492826 h 1161397"/>
              <a:gd name="connsiteX40" fmla="*/ 2489932 w 6884912"/>
              <a:gd name="connsiteY40" fmla="*/ 507864 h 1161397"/>
              <a:gd name="connsiteX41" fmla="*/ 2512917 w 6884912"/>
              <a:gd name="connsiteY41" fmla="*/ 489127 h 1161397"/>
              <a:gd name="connsiteX42" fmla="*/ 2516783 w 6884912"/>
              <a:gd name="connsiteY42" fmla="*/ 485473 h 1161397"/>
              <a:gd name="connsiteX43" fmla="*/ 2534360 w 6884912"/>
              <a:gd name="connsiteY43" fmla="*/ 480064 h 1161397"/>
              <a:gd name="connsiteX44" fmla="*/ 2536691 w 6884912"/>
              <a:gd name="connsiteY44" fmla="*/ 467018 h 1161397"/>
              <a:gd name="connsiteX45" fmla="*/ 2561265 w 6884912"/>
              <a:gd name="connsiteY45" fmla="*/ 450623 h 1161397"/>
              <a:gd name="connsiteX46" fmla="*/ 2594349 w 6884912"/>
              <a:gd name="connsiteY46" fmla="*/ 443884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222191 w 6884912"/>
              <a:gd name="connsiteY52" fmla="*/ 307887 h 1161397"/>
              <a:gd name="connsiteX53" fmla="*/ 3227953 w 6884912"/>
              <a:gd name="connsiteY53" fmla="*/ 297650 h 1161397"/>
              <a:gd name="connsiteX54" fmla="*/ 3510042 w 6884912"/>
              <a:gd name="connsiteY54" fmla="*/ 311820 h 1161397"/>
              <a:gd name="connsiteX55" fmla="*/ 3626773 w 6884912"/>
              <a:gd name="connsiteY55" fmla="*/ 290452 h 1161397"/>
              <a:gd name="connsiteX56" fmla="*/ 3666217 w 6884912"/>
              <a:gd name="connsiteY56" fmla="*/ 273255 h 1161397"/>
              <a:gd name="connsiteX57" fmla="*/ 3732427 w 6884912"/>
              <a:gd name="connsiteY57" fmla="*/ 245039 h 1161397"/>
              <a:gd name="connsiteX58" fmla="*/ 3777022 w 6884912"/>
              <a:gd name="connsiteY58" fmla="*/ 200276 h 1161397"/>
              <a:gd name="connsiteX59" fmla="*/ 3791246 w 6884912"/>
              <a:gd name="connsiteY59" fmla="*/ 189996 h 1161397"/>
              <a:gd name="connsiteX60" fmla="*/ 3819864 w 6884912"/>
              <a:gd name="connsiteY60" fmla="*/ 194605 h 1161397"/>
              <a:gd name="connsiteX61" fmla="*/ 3830398 w 6884912"/>
              <a:gd name="connsiteY61" fmla="*/ 188383 h 1161397"/>
              <a:gd name="connsiteX62" fmla="*/ 3834360 w 6884912"/>
              <a:gd name="connsiteY62" fmla="*/ 188992 h 1161397"/>
              <a:gd name="connsiteX63" fmla="*/ 3843715 w 6884912"/>
              <a:gd name="connsiteY63" fmla="*/ 188752 h 1161397"/>
              <a:gd name="connsiteX64" fmla="*/ 3842609 w 6884912"/>
              <a:gd name="connsiteY64" fmla="*/ 197386 h 1161397"/>
              <a:gd name="connsiteX65" fmla="*/ 3853961 w 6884912"/>
              <a:gd name="connsiteY65" fmla="*/ 213380 h 1161397"/>
              <a:gd name="connsiteX66" fmla="*/ 3907640 w 6884912"/>
              <a:gd name="connsiteY66" fmla="*/ 207568 h 1161397"/>
              <a:gd name="connsiteX67" fmla="*/ 3910449 w 6884912"/>
              <a:gd name="connsiteY67" fmla="*/ 197808 h 1161397"/>
              <a:gd name="connsiteX68" fmla="*/ 3917197 w 6884912"/>
              <a:gd name="connsiteY68" fmla="*/ 196121 h 1161397"/>
              <a:gd name="connsiteX69" fmla="*/ 3922400 w 6884912"/>
              <a:gd name="connsiteY69" fmla="*/ 205056 h 1161397"/>
              <a:gd name="connsiteX70" fmla="*/ 4013061 w 6884912"/>
              <a:gd name="connsiteY70" fmla="*/ 224874 h 1161397"/>
              <a:gd name="connsiteX71" fmla="*/ 4220717 w 6884912"/>
              <a:gd name="connsiteY71" fmla="*/ 192946 h 1161397"/>
              <a:gd name="connsiteX72" fmla="*/ 4228802 w 6884912"/>
              <a:gd name="connsiteY72" fmla="*/ 201468 h 1161397"/>
              <a:gd name="connsiteX73" fmla="*/ 4289361 w 6884912"/>
              <a:gd name="connsiteY73" fmla="*/ 196642 h 1161397"/>
              <a:gd name="connsiteX74" fmla="*/ 4498913 w 6884912"/>
              <a:gd name="connsiteY74" fmla="*/ 118915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844073 w 6884912"/>
              <a:gd name="connsiteY78" fmla="*/ 161768 h 1161397"/>
              <a:gd name="connsiteX79" fmla="*/ 4856454 w 6884912"/>
              <a:gd name="connsiteY79" fmla="*/ 130488 h 1161397"/>
              <a:gd name="connsiteX80" fmla="*/ 4920038 w 6884912"/>
              <a:gd name="connsiteY80" fmla="*/ 140418 h 1161397"/>
              <a:gd name="connsiteX81" fmla="*/ 5016639 w 6884912"/>
              <a:gd name="connsiteY81" fmla="*/ 158905 h 1161397"/>
              <a:gd name="connsiteX82" fmla="*/ 5072009 w 6884912"/>
              <a:gd name="connsiteY82" fmla="*/ 161502 h 1161397"/>
              <a:gd name="connsiteX83" fmla="*/ 5223626 w 6884912"/>
              <a:gd name="connsiteY83" fmla="*/ 177356 h 1161397"/>
              <a:gd name="connsiteX84" fmla="*/ 5375773 w 6884912"/>
              <a:gd name="connsiteY84" fmla="*/ 199913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141123 w 6884912"/>
              <a:gd name="connsiteY93" fmla="*/ 159923 h 1161397"/>
              <a:gd name="connsiteX94" fmla="*/ 6290640 w 6884912"/>
              <a:gd name="connsiteY94" fmla="*/ 167441 h 1161397"/>
              <a:gd name="connsiteX95" fmla="*/ 6322806 w 6884912"/>
              <a:gd name="connsiteY95" fmla="*/ 213293 h 1161397"/>
              <a:gd name="connsiteX96" fmla="*/ 6380420 w 6884912"/>
              <a:gd name="connsiteY96" fmla="*/ 173195 h 1161397"/>
              <a:gd name="connsiteX97" fmla="*/ 6507891 w 6884912"/>
              <a:gd name="connsiteY97" fmla="*/ 118474 h 1161397"/>
              <a:gd name="connsiteX98" fmla="*/ 6571807 w 6884912"/>
              <a:gd name="connsiteY98" fmla="*/ 98636 h 1161397"/>
              <a:gd name="connsiteX99" fmla="*/ 6671880 w 6884912"/>
              <a:gd name="connsiteY99" fmla="*/ 82931 h 1161397"/>
              <a:gd name="connsiteX100" fmla="*/ 6702266 w 6884912"/>
              <a:gd name="connsiteY100" fmla="*/ 75470 h 1161397"/>
              <a:gd name="connsiteX101" fmla="*/ 6845802 w 6884912"/>
              <a:gd name="connsiteY101" fmla="*/ 24496 h 1161397"/>
              <a:gd name="connsiteX102" fmla="*/ 6884912 w 6884912"/>
              <a:gd name="connsiteY10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66947 w 6884912"/>
              <a:gd name="connsiteY16" fmla="*/ 700762 h 1161397"/>
              <a:gd name="connsiteX17" fmla="*/ 1178135 w 6884912"/>
              <a:gd name="connsiteY17" fmla="*/ 698631 h 1161397"/>
              <a:gd name="connsiteX18" fmla="*/ 1178301 w 6884912"/>
              <a:gd name="connsiteY18" fmla="*/ 698094 h 1161397"/>
              <a:gd name="connsiteX19" fmla="*/ 1242716 w 6884912"/>
              <a:gd name="connsiteY19" fmla="*/ 698052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40054 w 6884912"/>
              <a:gd name="connsiteY23" fmla="*/ 614022 h 1161397"/>
              <a:gd name="connsiteX24" fmla="*/ 1391606 w 6884912"/>
              <a:gd name="connsiteY24" fmla="*/ 615229 h 1161397"/>
              <a:gd name="connsiteX25" fmla="*/ 1397565 w 6884912"/>
              <a:gd name="connsiteY25" fmla="*/ 611490 h 1161397"/>
              <a:gd name="connsiteX26" fmla="*/ 1432302 w 6884912"/>
              <a:gd name="connsiteY26" fmla="*/ 617267 h 1161397"/>
              <a:gd name="connsiteX27" fmla="*/ 1449644 w 6884912"/>
              <a:gd name="connsiteY27" fmla="*/ 617591 h 1161397"/>
              <a:gd name="connsiteX28" fmla="*/ 1455793 w 6884912"/>
              <a:gd name="connsiteY28" fmla="*/ 623174 h 1161397"/>
              <a:gd name="connsiteX29" fmla="*/ 1480758 w 6884912"/>
              <a:gd name="connsiteY29" fmla="*/ 620863 h 1161397"/>
              <a:gd name="connsiteX30" fmla="*/ 1483154 w 6884912"/>
              <a:gd name="connsiteY30" fmla="*/ 618527 h 1161397"/>
              <a:gd name="connsiteX31" fmla="*/ 1505495 w 6884912"/>
              <a:gd name="connsiteY31" fmla="*/ 624325 h 1161397"/>
              <a:gd name="connsiteX32" fmla="*/ 1526340 w 6884912"/>
              <a:gd name="connsiteY32" fmla="*/ 638496 h 1161397"/>
              <a:gd name="connsiteX33" fmla="*/ 1731986 w 6884912"/>
              <a:gd name="connsiteY33" fmla="*/ 589682 h 1161397"/>
              <a:gd name="connsiteX34" fmla="*/ 1927935 w 6884912"/>
              <a:gd name="connsiteY34" fmla="*/ 628540 h 1161397"/>
              <a:gd name="connsiteX35" fmla="*/ 2039075 w 6884912"/>
              <a:gd name="connsiteY35" fmla="*/ 599964 h 1161397"/>
              <a:gd name="connsiteX36" fmla="*/ 2066980 w 6884912"/>
              <a:gd name="connsiteY36" fmla="*/ 550413 h 1161397"/>
              <a:gd name="connsiteX37" fmla="*/ 2352236 w 6884912"/>
              <a:gd name="connsiteY37" fmla="*/ 519602 h 1161397"/>
              <a:gd name="connsiteX38" fmla="*/ 2420791 w 6884912"/>
              <a:gd name="connsiteY38" fmla="*/ 492826 h 1161397"/>
              <a:gd name="connsiteX39" fmla="*/ 2489932 w 6884912"/>
              <a:gd name="connsiteY39" fmla="*/ 507864 h 1161397"/>
              <a:gd name="connsiteX40" fmla="*/ 2512917 w 6884912"/>
              <a:gd name="connsiteY40" fmla="*/ 489127 h 1161397"/>
              <a:gd name="connsiteX41" fmla="*/ 2516783 w 6884912"/>
              <a:gd name="connsiteY41" fmla="*/ 485473 h 1161397"/>
              <a:gd name="connsiteX42" fmla="*/ 2534360 w 6884912"/>
              <a:gd name="connsiteY42" fmla="*/ 480064 h 1161397"/>
              <a:gd name="connsiteX43" fmla="*/ 2536691 w 6884912"/>
              <a:gd name="connsiteY43" fmla="*/ 467018 h 1161397"/>
              <a:gd name="connsiteX44" fmla="*/ 2561265 w 6884912"/>
              <a:gd name="connsiteY44" fmla="*/ 450623 h 1161397"/>
              <a:gd name="connsiteX45" fmla="*/ 2594349 w 6884912"/>
              <a:gd name="connsiteY45" fmla="*/ 443884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222191 w 6884912"/>
              <a:gd name="connsiteY51" fmla="*/ 307887 h 1161397"/>
              <a:gd name="connsiteX52" fmla="*/ 3227953 w 6884912"/>
              <a:gd name="connsiteY52" fmla="*/ 297650 h 1161397"/>
              <a:gd name="connsiteX53" fmla="*/ 3510042 w 6884912"/>
              <a:gd name="connsiteY53" fmla="*/ 311820 h 1161397"/>
              <a:gd name="connsiteX54" fmla="*/ 3626773 w 6884912"/>
              <a:gd name="connsiteY54" fmla="*/ 290452 h 1161397"/>
              <a:gd name="connsiteX55" fmla="*/ 3666217 w 6884912"/>
              <a:gd name="connsiteY55" fmla="*/ 273255 h 1161397"/>
              <a:gd name="connsiteX56" fmla="*/ 3732427 w 6884912"/>
              <a:gd name="connsiteY56" fmla="*/ 245039 h 1161397"/>
              <a:gd name="connsiteX57" fmla="*/ 3777022 w 6884912"/>
              <a:gd name="connsiteY57" fmla="*/ 200276 h 1161397"/>
              <a:gd name="connsiteX58" fmla="*/ 3791246 w 6884912"/>
              <a:gd name="connsiteY58" fmla="*/ 189996 h 1161397"/>
              <a:gd name="connsiteX59" fmla="*/ 3819864 w 6884912"/>
              <a:gd name="connsiteY59" fmla="*/ 194605 h 1161397"/>
              <a:gd name="connsiteX60" fmla="*/ 3830398 w 6884912"/>
              <a:gd name="connsiteY60" fmla="*/ 188383 h 1161397"/>
              <a:gd name="connsiteX61" fmla="*/ 3834360 w 6884912"/>
              <a:gd name="connsiteY61" fmla="*/ 188992 h 1161397"/>
              <a:gd name="connsiteX62" fmla="*/ 3843715 w 6884912"/>
              <a:gd name="connsiteY62" fmla="*/ 188752 h 1161397"/>
              <a:gd name="connsiteX63" fmla="*/ 3842609 w 6884912"/>
              <a:gd name="connsiteY63" fmla="*/ 197386 h 1161397"/>
              <a:gd name="connsiteX64" fmla="*/ 3853961 w 6884912"/>
              <a:gd name="connsiteY64" fmla="*/ 213380 h 1161397"/>
              <a:gd name="connsiteX65" fmla="*/ 3907640 w 6884912"/>
              <a:gd name="connsiteY65" fmla="*/ 207568 h 1161397"/>
              <a:gd name="connsiteX66" fmla="*/ 3910449 w 6884912"/>
              <a:gd name="connsiteY66" fmla="*/ 197808 h 1161397"/>
              <a:gd name="connsiteX67" fmla="*/ 3917197 w 6884912"/>
              <a:gd name="connsiteY67" fmla="*/ 196121 h 1161397"/>
              <a:gd name="connsiteX68" fmla="*/ 3922400 w 6884912"/>
              <a:gd name="connsiteY68" fmla="*/ 205056 h 1161397"/>
              <a:gd name="connsiteX69" fmla="*/ 4013061 w 6884912"/>
              <a:gd name="connsiteY69" fmla="*/ 224874 h 1161397"/>
              <a:gd name="connsiteX70" fmla="*/ 4220717 w 6884912"/>
              <a:gd name="connsiteY70" fmla="*/ 192946 h 1161397"/>
              <a:gd name="connsiteX71" fmla="*/ 4228802 w 6884912"/>
              <a:gd name="connsiteY71" fmla="*/ 201468 h 1161397"/>
              <a:gd name="connsiteX72" fmla="*/ 4289361 w 6884912"/>
              <a:gd name="connsiteY72" fmla="*/ 196642 h 1161397"/>
              <a:gd name="connsiteX73" fmla="*/ 4498913 w 6884912"/>
              <a:gd name="connsiteY73" fmla="*/ 118915 h 1161397"/>
              <a:gd name="connsiteX74" fmla="*/ 4617330 w 6884912"/>
              <a:gd name="connsiteY74" fmla="*/ 111163 h 1161397"/>
              <a:gd name="connsiteX75" fmla="*/ 4659778 w 6884912"/>
              <a:gd name="connsiteY75" fmla="*/ 118219 h 1161397"/>
              <a:gd name="connsiteX76" fmla="*/ 4730870 w 6884912"/>
              <a:gd name="connsiteY76" fmla="*/ 129432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375773 w 6884912"/>
              <a:gd name="connsiteY83" fmla="*/ 199913 h 1161397"/>
              <a:gd name="connsiteX84" fmla="*/ 5467502 w 6884912"/>
              <a:gd name="connsiteY84" fmla="*/ 250963 h 1161397"/>
              <a:gd name="connsiteX85" fmla="*/ 5592395 w 6884912"/>
              <a:gd name="connsiteY85" fmla="*/ 265434 h 1161397"/>
              <a:gd name="connsiteX86" fmla="*/ 5613532 w 6884912"/>
              <a:gd name="connsiteY86" fmla="*/ 273379 h 1161397"/>
              <a:gd name="connsiteX87" fmla="*/ 5642173 w 6884912"/>
              <a:gd name="connsiteY87" fmla="*/ 266904 h 1161397"/>
              <a:gd name="connsiteX88" fmla="*/ 5756910 w 6884912"/>
              <a:gd name="connsiteY88" fmla="*/ 239211 h 1161397"/>
              <a:gd name="connsiteX89" fmla="*/ 5846667 w 6884912"/>
              <a:gd name="connsiteY89" fmla="*/ 201786 h 1161397"/>
              <a:gd name="connsiteX90" fmla="*/ 5960732 w 6884912"/>
              <a:gd name="connsiteY90" fmla="*/ 220708 h 1161397"/>
              <a:gd name="connsiteX91" fmla="*/ 6029542 w 6884912"/>
              <a:gd name="connsiteY91" fmla="*/ 210339 h 1161397"/>
              <a:gd name="connsiteX92" fmla="*/ 6141123 w 6884912"/>
              <a:gd name="connsiteY92" fmla="*/ 159923 h 1161397"/>
              <a:gd name="connsiteX93" fmla="*/ 6290640 w 6884912"/>
              <a:gd name="connsiteY93" fmla="*/ 167441 h 1161397"/>
              <a:gd name="connsiteX94" fmla="*/ 6322806 w 6884912"/>
              <a:gd name="connsiteY94" fmla="*/ 213293 h 1161397"/>
              <a:gd name="connsiteX95" fmla="*/ 6380420 w 6884912"/>
              <a:gd name="connsiteY95" fmla="*/ 173195 h 1161397"/>
              <a:gd name="connsiteX96" fmla="*/ 6507891 w 6884912"/>
              <a:gd name="connsiteY96" fmla="*/ 118474 h 1161397"/>
              <a:gd name="connsiteX97" fmla="*/ 6571807 w 6884912"/>
              <a:gd name="connsiteY97" fmla="*/ 98636 h 1161397"/>
              <a:gd name="connsiteX98" fmla="*/ 6671880 w 6884912"/>
              <a:gd name="connsiteY98" fmla="*/ 82931 h 1161397"/>
              <a:gd name="connsiteX99" fmla="*/ 6702266 w 6884912"/>
              <a:gd name="connsiteY99" fmla="*/ 75470 h 1161397"/>
              <a:gd name="connsiteX100" fmla="*/ 6845802 w 6884912"/>
              <a:gd name="connsiteY100" fmla="*/ 24496 h 1161397"/>
              <a:gd name="connsiteX101" fmla="*/ 6884912 w 6884912"/>
              <a:gd name="connsiteY10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78135 w 6884912"/>
              <a:gd name="connsiteY16" fmla="*/ 698631 h 1161397"/>
              <a:gd name="connsiteX17" fmla="*/ 1178301 w 6884912"/>
              <a:gd name="connsiteY17" fmla="*/ 698094 h 1161397"/>
              <a:gd name="connsiteX18" fmla="*/ 1242716 w 6884912"/>
              <a:gd name="connsiteY18" fmla="*/ 698052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40054 w 6884912"/>
              <a:gd name="connsiteY22" fmla="*/ 614022 h 1161397"/>
              <a:gd name="connsiteX23" fmla="*/ 1391606 w 6884912"/>
              <a:gd name="connsiteY23" fmla="*/ 615229 h 1161397"/>
              <a:gd name="connsiteX24" fmla="*/ 1397565 w 6884912"/>
              <a:gd name="connsiteY24" fmla="*/ 611490 h 1161397"/>
              <a:gd name="connsiteX25" fmla="*/ 1432302 w 6884912"/>
              <a:gd name="connsiteY25" fmla="*/ 617267 h 1161397"/>
              <a:gd name="connsiteX26" fmla="*/ 1449644 w 6884912"/>
              <a:gd name="connsiteY26" fmla="*/ 617591 h 1161397"/>
              <a:gd name="connsiteX27" fmla="*/ 1455793 w 6884912"/>
              <a:gd name="connsiteY27" fmla="*/ 623174 h 1161397"/>
              <a:gd name="connsiteX28" fmla="*/ 1480758 w 6884912"/>
              <a:gd name="connsiteY28" fmla="*/ 620863 h 1161397"/>
              <a:gd name="connsiteX29" fmla="*/ 1483154 w 6884912"/>
              <a:gd name="connsiteY29" fmla="*/ 618527 h 1161397"/>
              <a:gd name="connsiteX30" fmla="*/ 1505495 w 6884912"/>
              <a:gd name="connsiteY30" fmla="*/ 624325 h 1161397"/>
              <a:gd name="connsiteX31" fmla="*/ 1526340 w 6884912"/>
              <a:gd name="connsiteY31" fmla="*/ 638496 h 1161397"/>
              <a:gd name="connsiteX32" fmla="*/ 1731986 w 6884912"/>
              <a:gd name="connsiteY32" fmla="*/ 589682 h 1161397"/>
              <a:gd name="connsiteX33" fmla="*/ 1927935 w 6884912"/>
              <a:gd name="connsiteY33" fmla="*/ 628540 h 1161397"/>
              <a:gd name="connsiteX34" fmla="*/ 2039075 w 6884912"/>
              <a:gd name="connsiteY34" fmla="*/ 599964 h 1161397"/>
              <a:gd name="connsiteX35" fmla="*/ 2066980 w 6884912"/>
              <a:gd name="connsiteY35" fmla="*/ 550413 h 1161397"/>
              <a:gd name="connsiteX36" fmla="*/ 2352236 w 6884912"/>
              <a:gd name="connsiteY36" fmla="*/ 519602 h 1161397"/>
              <a:gd name="connsiteX37" fmla="*/ 2420791 w 6884912"/>
              <a:gd name="connsiteY37" fmla="*/ 492826 h 1161397"/>
              <a:gd name="connsiteX38" fmla="*/ 2489932 w 6884912"/>
              <a:gd name="connsiteY38" fmla="*/ 507864 h 1161397"/>
              <a:gd name="connsiteX39" fmla="*/ 2512917 w 6884912"/>
              <a:gd name="connsiteY39" fmla="*/ 489127 h 1161397"/>
              <a:gd name="connsiteX40" fmla="*/ 2516783 w 6884912"/>
              <a:gd name="connsiteY40" fmla="*/ 485473 h 1161397"/>
              <a:gd name="connsiteX41" fmla="*/ 2534360 w 6884912"/>
              <a:gd name="connsiteY41" fmla="*/ 480064 h 1161397"/>
              <a:gd name="connsiteX42" fmla="*/ 2536691 w 6884912"/>
              <a:gd name="connsiteY42" fmla="*/ 467018 h 1161397"/>
              <a:gd name="connsiteX43" fmla="*/ 2561265 w 6884912"/>
              <a:gd name="connsiteY43" fmla="*/ 450623 h 1161397"/>
              <a:gd name="connsiteX44" fmla="*/ 2594349 w 6884912"/>
              <a:gd name="connsiteY44" fmla="*/ 443884 h 1161397"/>
              <a:gd name="connsiteX45" fmla="*/ 2754324 w 6884912"/>
              <a:gd name="connsiteY45" fmla="*/ 424766 h 1161397"/>
              <a:gd name="connsiteX46" fmla="*/ 2848470 w 6884912"/>
              <a:gd name="connsiteY46" fmla="*/ 405966 h 1161397"/>
              <a:gd name="connsiteX47" fmla="*/ 2881772 w 6884912"/>
              <a:gd name="connsiteY47" fmla="*/ 387260 h 1161397"/>
              <a:gd name="connsiteX48" fmla="*/ 2929932 w 6884912"/>
              <a:gd name="connsiteY48" fmla="*/ 368912 h 1161397"/>
              <a:gd name="connsiteX49" fmla="*/ 3013020 w 6884912"/>
              <a:gd name="connsiteY49" fmla="*/ 327578 h 1161397"/>
              <a:gd name="connsiteX50" fmla="*/ 3222191 w 6884912"/>
              <a:gd name="connsiteY50" fmla="*/ 307887 h 1161397"/>
              <a:gd name="connsiteX51" fmla="*/ 3227953 w 6884912"/>
              <a:gd name="connsiteY51" fmla="*/ 297650 h 1161397"/>
              <a:gd name="connsiteX52" fmla="*/ 3510042 w 6884912"/>
              <a:gd name="connsiteY52" fmla="*/ 311820 h 1161397"/>
              <a:gd name="connsiteX53" fmla="*/ 3626773 w 6884912"/>
              <a:gd name="connsiteY53" fmla="*/ 290452 h 1161397"/>
              <a:gd name="connsiteX54" fmla="*/ 3666217 w 6884912"/>
              <a:gd name="connsiteY54" fmla="*/ 273255 h 1161397"/>
              <a:gd name="connsiteX55" fmla="*/ 3732427 w 6884912"/>
              <a:gd name="connsiteY55" fmla="*/ 245039 h 1161397"/>
              <a:gd name="connsiteX56" fmla="*/ 3777022 w 6884912"/>
              <a:gd name="connsiteY56" fmla="*/ 200276 h 1161397"/>
              <a:gd name="connsiteX57" fmla="*/ 3791246 w 6884912"/>
              <a:gd name="connsiteY57" fmla="*/ 189996 h 1161397"/>
              <a:gd name="connsiteX58" fmla="*/ 3819864 w 6884912"/>
              <a:gd name="connsiteY58" fmla="*/ 194605 h 1161397"/>
              <a:gd name="connsiteX59" fmla="*/ 3830398 w 6884912"/>
              <a:gd name="connsiteY59" fmla="*/ 188383 h 1161397"/>
              <a:gd name="connsiteX60" fmla="*/ 3834360 w 6884912"/>
              <a:gd name="connsiteY60" fmla="*/ 188992 h 1161397"/>
              <a:gd name="connsiteX61" fmla="*/ 3843715 w 6884912"/>
              <a:gd name="connsiteY61" fmla="*/ 188752 h 1161397"/>
              <a:gd name="connsiteX62" fmla="*/ 3842609 w 6884912"/>
              <a:gd name="connsiteY62" fmla="*/ 197386 h 1161397"/>
              <a:gd name="connsiteX63" fmla="*/ 3853961 w 6884912"/>
              <a:gd name="connsiteY63" fmla="*/ 213380 h 1161397"/>
              <a:gd name="connsiteX64" fmla="*/ 3907640 w 6884912"/>
              <a:gd name="connsiteY64" fmla="*/ 207568 h 1161397"/>
              <a:gd name="connsiteX65" fmla="*/ 3910449 w 6884912"/>
              <a:gd name="connsiteY65" fmla="*/ 197808 h 1161397"/>
              <a:gd name="connsiteX66" fmla="*/ 3917197 w 6884912"/>
              <a:gd name="connsiteY66" fmla="*/ 196121 h 1161397"/>
              <a:gd name="connsiteX67" fmla="*/ 3922400 w 6884912"/>
              <a:gd name="connsiteY67" fmla="*/ 205056 h 1161397"/>
              <a:gd name="connsiteX68" fmla="*/ 4013061 w 6884912"/>
              <a:gd name="connsiteY68" fmla="*/ 224874 h 1161397"/>
              <a:gd name="connsiteX69" fmla="*/ 4220717 w 6884912"/>
              <a:gd name="connsiteY69" fmla="*/ 192946 h 1161397"/>
              <a:gd name="connsiteX70" fmla="*/ 4228802 w 6884912"/>
              <a:gd name="connsiteY70" fmla="*/ 201468 h 1161397"/>
              <a:gd name="connsiteX71" fmla="*/ 4289361 w 6884912"/>
              <a:gd name="connsiteY71" fmla="*/ 196642 h 1161397"/>
              <a:gd name="connsiteX72" fmla="*/ 4498913 w 6884912"/>
              <a:gd name="connsiteY72" fmla="*/ 118915 h 1161397"/>
              <a:gd name="connsiteX73" fmla="*/ 4617330 w 6884912"/>
              <a:gd name="connsiteY73" fmla="*/ 111163 h 1161397"/>
              <a:gd name="connsiteX74" fmla="*/ 4659778 w 6884912"/>
              <a:gd name="connsiteY74" fmla="*/ 118219 h 1161397"/>
              <a:gd name="connsiteX75" fmla="*/ 4730870 w 6884912"/>
              <a:gd name="connsiteY75" fmla="*/ 129432 h 1161397"/>
              <a:gd name="connsiteX76" fmla="*/ 4844073 w 6884912"/>
              <a:gd name="connsiteY76" fmla="*/ 161768 h 1161397"/>
              <a:gd name="connsiteX77" fmla="*/ 4856454 w 6884912"/>
              <a:gd name="connsiteY77" fmla="*/ 130488 h 1161397"/>
              <a:gd name="connsiteX78" fmla="*/ 4920038 w 6884912"/>
              <a:gd name="connsiteY78" fmla="*/ 140418 h 1161397"/>
              <a:gd name="connsiteX79" fmla="*/ 5016639 w 6884912"/>
              <a:gd name="connsiteY79" fmla="*/ 158905 h 1161397"/>
              <a:gd name="connsiteX80" fmla="*/ 5072009 w 6884912"/>
              <a:gd name="connsiteY80" fmla="*/ 161502 h 1161397"/>
              <a:gd name="connsiteX81" fmla="*/ 5223626 w 6884912"/>
              <a:gd name="connsiteY81" fmla="*/ 177356 h 1161397"/>
              <a:gd name="connsiteX82" fmla="*/ 5375773 w 6884912"/>
              <a:gd name="connsiteY82" fmla="*/ 199913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5960732 w 6884912"/>
              <a:gd name="connsiteY89" fmla="*/ 220708 h 1161397"/>
              <a:gd name="connsiteX90" fmla="*/ 6029542 w 6884912"/>
              <a:gd name="connsiteY90" fmla="*/ 210339 h 1161397"/>
              <a:gd name="connsiteX91" fmla="*/ 6141123 w 6884912"/>
              <a:gd name="connsiteY91" fmla="*/ 159923 h 1161397"/>
              <a:gd name="connsiteX92" fmla="*/ 6290640 w 6884912"/>
              <a:gd name="connsiteY92" fmla="*/ 167441 h 1161397"/>
              <a:gd name="connsiteX93" fmla="*/ 6322806 w 6884912"/>
              <a:gd name="connsiteY93" fmla="*/ 213293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178301 w 6884912"/>
              <a:gd name="connsiteY16" fmla="*/ 698094 h 1161397"/>
              <a:gd name="connsiteX17" fmla="*/ 1242716 w 6884912"/>
              <a:gd name="connsiteY17" fmla="*/ 698052 h 1161397"/>
              <a:gd name="connsiteX18" fmla="*/ 1299977 w 6884912"/>
              <a:gd name="connsiteY18" fmla="*/ 639196 h 1161397"/>
              <a:gd name="connsiteX19" fmla="*/ 1326190 w 6884912"/>
              <a:gd name="connsiteY19" fmla="*/ 625955 h 1161397"/>
              <a:gd name="connsiteX20" fmla="*/ 1339600 w 6884912"/>
              <a:gd name="connsiteY20" fmla="*/ 616295 h 1161397"/>
              <a:gd name="connsiteX21" fmla="*/ 1340054 w 6884912"/>
              <a:gd name="connsiteY21" fmla="*/ 614022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26340 w 6884912"/>
              <a:gd name="connsiteY30" fmla="*/ 638496 h 1161397"/>
              <a:gd name="connsiteX31" fmla="*/ 1731986 w 6884912"/>
              <a:gd name="connsiteY31" fmla="*/ 589682 h 1161397"/>
              <a:gd name="connsiteX32" fmla="*/ 1927935 w 6884912"/>
              <a:gd name="connsiteY32" fmla="*/ 628540 h 1161397"/>
              <a:gd name="connsiteX33" fmla="*/ 2039075 w 6884912"/>
              <a:gd name="connsiteY33" fmla="*/ 599964 h 1161397"/>
              <a:gd name="connsiteX34" fmla="*/ 2066980 w 6884912"/>
              <a:gd name="connsiteY34" fmla="*/ 550413 h 1161397"/>
              <a:gd name="connsiteX35" fmla="*/ 2352236 w 6884912"/>
              <a:gd name="connsiteY35" fmla="*/ 519602 h 1161397"/>
              <a:gd name="connsiteX36" fmla="*/ 2420791 w 6884912"/>
              <a:gd name="connsiteY36" fmla="*/ 492826 h 1161397"/>
              <a:gd name="connsiteX37" fmla="*/ 2489932 w 6884912"/>
              <a:gd name="connsiteY37" fmla="*/ 507864 h 1161397"/>
              <a:gd name="connsiteX38" fmla="*/ 2512917 w 6884912"/>
              <a:gd name="connsiteY38" fmla="*/ 489127 h 1161397"/>
              <a:gd name="connsiteX39" fmla="*/ 2516783 w 6884912"/>
              <a:gd name="connsiteY39" fmla="*/ 485473 h 1161397"/>
              <a:gd name="connsiteX40" fmla="*/ 2534360 w 6884912"/>
              <a:gd name="connsiteY40" fmla="*/ 480064 h 1161397"/>
              <a:gd name="connsiteX41" fmla="*/ 2536691 w 6884912"/>
              <a:gd name="connsiteY41" fmla="*/ 467018 h 1161397"/>
              <a:gd name="connsiteX42" fmla="*/ 2561265 w 6884912"/>
              <a:gd name="connsiteY42" fmla="*/ 450623 h 1161397"/>
              <a:gd name="connsiteX43" fmla="*/ 2594349 w 6884912"/>
              <a:gd name="connsiteY43" fmla="*/ 443884 h 1161397"/>
              <a:gd name="connsiteX44" fmla="*/ 2754324 w 6884912"/>
              <a:gd name="connsiteY44" fmla="*/ 424766 h 1161397"/>
              <a:gd name="connsiteX45" fmla="*/ 2848470 w 6884912"/>
              <a:gd name="connsiteY45" fmla="*/ 405966 h 1161397"/>
              <a:gd name="connsiteX46" fmla="*/ 2881772 w 6884912"/>
              <a:gd name="connsiteY46" fmla="*/ 387260 h 1161397"/>
              <a:gd name="connsiteX47" fmla="*/ 2929932 w 6884912"/>
              <a:gd name="connsiteY47" fmla="*/ 368912 h 1161397"/>
              <a:gd name="connsiteX48" fmla="*/ 3013020 w 6884912"/>
              <a:gd name="connsiteY48" fmla="*/ 327578 h 1161397"/>
              <a:gd name="connsiteX49" fmla="*/ 3222191 w 6884912"/>
              <a:gd name="connsiteY49" fmla="*/ 307887 h 1161397"/>
              <a:gd name="connsiteX50" fmla="*/ 3227953 w 6884912"/>
              <a:gd name="connsiteY50" fmla="*/ 297650 h 1161397"/>
              <a:gd name="connsiteX51" fmla="*/ 3510042 w 6884912"/>
              <a:gd name="connsiteY51" fmla="*/ 311820 h 1161397"/>
              <a:gd name="connsiteX52" fmla="*/ 3626773 w 6884912"/>
              <a:gd name="connsiteY52" fmla="*/ 290452 h 1161397"/>
              <a:gd name="connsiteX53" fmla="*/ 3666217 w 6884912"/>
              <a:gd name="connsiteY53" fmla="*/ 273255 h 1161397"/>
              <a:gd name="connsiteX54" fmla="*/ 3732427 w 6884912"/>
              <a:gd name="connsiteY54" fmla="*/ 245039 h 1161397"/>
              <a:gd name="connsiteX55" fmla="*/ 3777022 w 6884912"/>
              <a:gd name="connsiteY55" fmla="*/ 200276 h 1161397"/>
              <a:gd name="connsiteX56" fmla="*/ 3791246 w 6884912"/>
              <a:gd name="connsiteY56" fmla="*/ 189996 h 1161397"/>
              <a:gd name="connsiteX57" fmla="*/ 3819864 w 6884912"/>
              <a:gd name="connsiteY57" fmla="*/ 194605 h 1161397"/>
              <a:gd name="connsiteX58" fmla="*/ 3830398 w 6884912"/>
              <a:gd name="connsiteY58" fmla="*/ 188383 h 1161397"/>
              <a:gd name="connsiteX59" fmla="*/ 3834360 w 6884912"/>
              <a:gd name="connsiteY59" fmla="*/ 188992 h 1161397"/>
              <a:gd name="connsiteX60" fmla="*/ 3843715 w 6884912"/>
              <a:gd name="connsiteY60" fmla="*/ 188752 h 1161397"/>
              <a:gd name="connsiteX61" fmla="*/ 3842609 w 6884912"/>
              <a:gd name="connsiteY61" fmla="*/ 197386 h 1161397"/>
              <a:gd name="connsiteX62" fmla="*/ 3853961 w 6884912"/>
              <a:gd name="connsiteY62" fmla="*/ 213380 h 1161397"/>
              <a:gd name="connsiteX63" fmla="*/ 3907640 w 6884912"/>
              <a:gd name="connsiteY63" fmla="*/ 207568 h 1161397"/>
              <a:gd name="connsiteX64" fmla="*/ 3910449 w 6884912"/>
              <a:gd name="connsiteY64" fmla="*/ 197808 h 1161397"/>
              <a:gd name="connsiteX65" fmla="*/ 3917197 w 6884912"/>
              <a:gd name="connsiteY65" fmla="*/ 196121 h 1161397"/>
              <a:gd name="connsiteX66" fmla="*/ 3922400 w 6884912"/>
              <a:gd name="connsiteY66" fmla="*/ 205056 h 1161397"/>
              <a:gd name="connsiteX67" fmla="*/ 4013061 w 6884912"/>
              <a:gd name="connsiteY67" fmla="*/ 224874 h 1161397"/>
              <a:gd name="connsiteX68" fmla="*/ 4220717 w 6884912"/>
              <a:gd name="connsiteY68" fmla="*/ 192946 h 1161397"/>
              <a:gd name="connsiteX69" fmla="*/ 4228802 w 6884912"/>
              <a:gd name="connsiteY69" fmla="*/ 201468 h 1161397"/>
              <a:gd name="connsiteX70" fmla="*/ 4289361 w 6884912"/>
              <a:gd name="connsiteY70" fmla="*/ 196642 h 1161397"/>
              <a:gd name="connsiteX71" fmla="*/ 4498913 w 6884912"/>
              <a:gd name="connsiteY71" fmla="*/ 118915 h 1161397"/>
              <a:gd name="connsiteX72" fmla="*/ 4617330 w 6884912"/>
              <a:gd name="connsiteY72" fmla="*/ 111163 h 1161397"/>
              <a:gd name="connsiteX73" fmla="*/ 4659778 w 6884912"/>
              <a:gd name="connsiteY73" fmla="*/ 118219 h 1161397"/>
              <a:gd name="connsiteX74" fmla="*/ 4730870 w 6884912"/>
              <a:gd name="connsiteY74" fmla="*/ 129432 h 1161397"/>
              <a:gd name="connsiteX75" fmla="*/ 4844073 w 6884912"/>
              <a:gd name="connsiteY75" fmla="*/ 161768 h 1161397"/>
              <a:gd name="connsiteX76" fmla="*/ 4856454 w 6884912"/>
              <a:gd name="connsiteY76" fmla="*/ 130488 h 1161397"/>
              <a:gd name="connsiteX77" fmla="*/ 4920038 w 6884912"/>
              <a:gd name="connsiteY77" fmla="*/ 140418 h 1161397"/>
              <a:gd name="connsiteX78" fmla="*/ 5016639 w 6884912"/>
              <a:gd name="connsiteY78" fmla="*/ 158905 h 1161397"/>
              <a:gd name="connsiteX79" fmla="*/ 5072009 w 6884912"/>
              <a:gd name="connsiteY79" fmla="*/ 161502 h 1161397"/>
              <a:gd name="connsiteX80" fmla="*/ 5223626 w 6884912"/>
              <a:gd name="connsiteY80" fmla="*/ 177356 h 1161397"/>
              <a:gd name="connsiteX81" fmla="*/ 5375773 w 6884912"/>
              <a:gd name="connsiteY81" fmla="*/ 199913 h 1161397"/>
              <a:gd name="connsiteX82" fmla="*/ 5467502 w 6884912"/>
              <a:gd name="connsiteY82" fmla="*/ 250963 h 1161397"/>
              <a:gd name="connsiteX83" fmla="*/ 5592395 w 6884912"/>
              <a:gd name="connsiteY83" fmla="*/ 265434 h 1161397"/>
              <a:gd name="connsiteX84" fmla="*/ 5613532 w 6884912"/>
              <a:gd name="connsiteY84" fmla="*/ 273379 h 1161397"/>
              <a:gd name="connsiteX85" fmla="*/ 5642173 w 6884912"/>
              <a:gd name="connsiteY85" fmla="*/ 266904 h 1161397"/>
              <a:gd name="connsiteX86" fmla="*/ 5756910 w 6884912"/>
              <a:gd name="connsiteY86" fmla="*/ 239211 h 1161397"/>
              <a:gd name="connsiteX87" fmla="*/ 5846667 w 6884912"/>
              <a:gd name="connsiteY87" fmla="*/ 201786 h 1161397"/>
              <a:gd name="connsiteX88" fmla="*/ 5960732 w 6884912"/>
              <a:gd name="connsiteY88" fmla="*/ 220708 h 1161397"/>
              <a:gd name="connsiteX89" fmla="*/ 6029542 w 6884912"/>
              <a:gd name="connsiteY89" fmla="*/ 210339 h 1161397"/>
              <a:gd name="connsiteX90" fmla="*/ 6141123 w 6884912"/>
              <a:gd name="connsiteY90" fmla="*/ 159923 h 1161397"/>
              <a:gd name="connsiteX91" fmla="*/ 6290640 w 6884912"/>
              <a:gd name="connsiteY91" fmla="*/ 167441 h 1161397"/>
              <a:gd name="connsiteX92" fmla="*/ 6322806 w 6884912"/>
              <a:gd name="connsiteY92" fmla="*/ 213293 h 1161397"/>
              <a:gd name="connsiteX93" fmla="*/ 6380420 w 6884912"/>
              <a:gd name="connsiteY93" fmla="*/ 173195 h 1161397"/>
              <a:gd name="connsiteX94" fmla="*/ 6507891 w 6884912"/>
              <a:gd name="connsiteY94" fmla="*/ 118474 h 1161397"/>
              <a:gd name="connsiteX95" fmla="*/ 6571807 w 6884912"/>
              <a:gd name="connsiteY95" fmla="*/ 98636 h 1161397"/>
              <a:gd name="connsiteX96" fmla="*/ 6671880 w 6884912"/>
              <a:gd name="connsiteY96" fmla="*/ 82931 h 1161397"/>
              <a:gd name="connsiteX97" fmla="*/ 6702266 w 6884912"/>
              <a:gd name="connsiteY97" fmla="*/ 75470 h 1161397"/>
              <a:gd name="connsiteX98" fmla="*/ 6845802 w 6884912"/>
              <a:gd name="connsiteY98" fmla="*/ 24496 h 1161397"/>
              <a:gd name="connsiteX99" fmla="*/ 6884912 w 6884912"/>
              <a:gd name="connsiteY9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7166 w 6884912"/>
              <a:gd name="connsiteY14" fmla="*/ 744338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884912" h="1161397">
                <a:moveTo>
                  <a:pt x="6884912" y="0"/>
                </a:moveTo>
                <a:lnTo>
                  <a:pt x="6884912" y="1161397"/>
                </a:lnTo>
                <a:lnTo>
                  <a:pt x="0" y="1161397"/>
                </a:lnTo>
                <a:lnTo>
                  <a:pt x="27135" y="1147460"/>
                </a:lnTo>
                <a:cubicBezTo>
                  <a:pt x="57431" y="1167048"/>
                  <a:pt x="61886" y="1088181"/>
                  <a:pt x="115388" y="1111320"/>
                </a:cubicBezTo>
                <a:cubicBezTo>
                  <a:pt x="146435" y="1096221"/>
                  <a:pt x="156823" y="1079485"/>
                  <a:pt x="213420" y="1056868"/>
                </a:cubicBezTo>
                <a:cubicBezTo>
                  <a:pt x="288217" y="1040787"/>
                  <a:pt x="383333" y="1044881"/>
                  <a:pt x="454970" y="1023343"/>
                </a:cubicBezTo>
                <a:cubicBezTo>
                  <a:pt x="440966" y="999969"/>
                  <a:pt x="571419" y="1006841"/>
                  <a:pt x="548162" y="984908"/>
                </a:cubicBezTo>
                <a:cubicBezTo>
                  <a:pt x="561321" y="956563"/>
                  <a:pt x="637415" y="1010272"/>
                  <a:pt x="651408" y="984938"/>
                </a:cubicBezTo>
                <a:cubicBezTo>
                  <a:pt x="671652" y="980952"/>
                  <a:pt x="698726" y="950833"/>
                  <a:pt x="723108" y="941904"/>
                </a:cubicBezTo>
                <a:cubicBezTo>
                  <a:pt x="760262" y="946949"/>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6251" y="768649"/>
                  <a:pt x="1137166" y="744338"/>
                </a:cubicBezTo>
                <a:lnTo>
                  <a:pt x="1207847" y="689087"/>
                </a:lnTo>
                <a:cubicBezTo>
                  <a:pt x="1226429" y="687736"/>
                  <a:pt x="1222409" y="707958"/>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cubicBezTo>
                  <a:pt x="1339751" y="615537"/>
                  <a:pt x="1339903" y="614780"/>
                  <a:pt x="1340054" y="614022"/>
                </a:cubicBez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61730" y="317407"/>
                  <a:pt x="3186369" y="312875"/>
                  <a:pt x="3222191" y="307887"/>
                </a:cubicBezTo>
                <a:cubicBezTo>
                  <a:pt x="3223593" y="304249"/>
                  <a:pt x="3179978" y="296995"/>
                  <a:pt x="3227953" y="297650"/>
                </a:cubicBezTo>
                <a:cubicBezTo>
                  <a:pt x="3275928" y="298306"/>
                  <a:pt x="3443572" y="313020"/>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62781" y="222856"/>
                  <a:pt x="4184760" y="196847"/>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61586" y="136690"/>
                  <a:pt x="4823142" y="161592"/>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7769" y="214252"/>
                  <a:pt x="6349573" y="188998"/>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69BDD38-67A1-0025-B992-DB54E96EFFF8}"/>
              </a:ext>
            </a:extLst>
          </p:cNvPr>
          <p:cNvPicPr>
            <a:picLocks noChangeAspect="1"/>
          </p:cNvPicPr>
          <p:nvPr/>
        </p:nvPicPr>
        <p:blipFill>
          <a:blip r:embed="rId2"/>
          <a:stretch>
            <a:fillRect/>
          </a:stretch>
        </p:blipFill>
        <p:spPr>
          <a:xfrm>
            <a:off x="10655152" y="75251"/>
            <a:ext cx="1390844" cy="1305107"/>
          </a:xfrm>
          <a:prstGeom prst="rect">
            <a:avLst/>
          </a:prstGeom>
        </p:spPr>
      </p:pic>
      <p:sp>
        <p:nvSpPr>
          <p:cNvPr id="8" name="Content Placeholder 26">
            <a:extLst>
              <a:ext uri="{FF2B5EF4-FFF2-40B4-BE49-F238E27FC236}">
                <a16:creationId xmlns:a16="http://schemas.microsoft.com/office/drawing/2014/main" id="{55A3CBD9-847F-E26E-B3F1-A65E9EE4D424}"/>
              </a:ext>
            </a:extLst>
          </p:cNvPr>
          <p:cNvSpPr txBox="1">
            <a:spLocks/>
          </p:cNvSpPr>
          <p:nvPr/>
        </p:nvSpPr>
        <p:spPr>
          <a:xfrm>
            <a:off x="554447" y="383989"/>
            <a:ext cx="9702799" cy="83954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900" b="1" dirty="0"/>
              <a:t>Introduction to Altair Inspire Form (2/4)</a:t>
            </a:r>
            <a:endParaRPr lang="en-US" b="1" dirty="0"/>
          </a:p>
        </p:txBody>
      </p:sp>
      <p:pic>
        <p:nvPicPr>
          <p:cNvPr id="4" name="Picture 3">
            <a:extLst>
              <a:ext uri="{FF2B5EF4-FFF2-40B4-BE49-F238E27FC236}">
                <a16:creationId xmlns:a16="http://schemas.microsoft.com/office/drawing/2014/main" id="{5485B40F-8861-8431-AFB9-8A03A7821922}"/>
              </a:ext>
            </a:extLst>
          </p:cNvPr>
          <p:cNvPicPr>
            <a:picLocks noChangeAspect="1"/>
          </p:cNvPicPr>
          <p:nvPr/>
        </p:nvPicPr>
        <p:blipFill rotWithShape="1">
          <a:blip r:embed="rId3"/>
          <a:srcRect l="1911" t="2206" r="1424" b="2448"/>
          <a:stretch/>
        </p:blipFill>
        <p:spPr>
          <a:xfrm>
            <a:off x="8767216" y="1764347"/>
            <a:ext cx="2980060" cy="2570586"/>
          </a:xfrm>
          <a:prstGeom prst="rect">
            <a:avLst/>
          </a:prstGeom>
        </p:spPr>
      </p:pic>
    </p:spTree>
    <p:extLst>
      <p:ext uri="{BB962C8B-B14F-4D97-AF65-F5344CB8AC3E}">
        <p14:creationId xmlns:p14="http://schemas.microsoft.com/office/powerpoint/2010/main" val="15220794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36">
            <a:extLst>
              <a:ext uri="{FF2B5EF4-FFF2-40B4-BE49-F238E27FC236}">
                <a16:creationId xmlns:a16="http://schemas.microsoft.com/office/drawing/2014/main" id="{13EFA6C3-82DC-4131-9929-2523E6FD0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38">
            <a:extLst>
              <a:ext uri="{FF2B5EF4-FFF2-40B4-BE49-F238E27FC236}">
                <a16:creationId xmlns:a16="http://schemas.microsoft.com/office/drawing/2014/main" id="{AEC9469E-14CA-4358-BABC-CBF836A61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69680" cy="767978"/>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Content Placeholder 26">
            <a:extLst>
              <a:ext uri="{FF2B5EF4-FFF2-40B4-BE49-F238E27FC236}">
                <a16:creationId xmlns:a16="http://schemas.microsoft.com/office/drawing/2014/main" id="{3EBE98C7-AC59-FD6A-2D67-4901EB029E8F}"/>
              </a:ext>
            </a:extLst>
          </p:cNvPr>
          <p:cNvSpPr>
            <a:spLocks noGrp="1"/>
          </p:cNvSpPr>
          <p:nvPr>
            <p:ph idx="1"/>
          </p:nvPr>
        </p:nvSpPr>
        <p:spPr>
          <a:xfrm>
            <a:off x="554446" y="1187391"/>
            <a:ext cx="7902671" cy="5027142"/>
          </a:xfrm>
        </p:spPr>
        <p:txBody>
          <a:bodyPr>
            <a:noAutofit/>
          </a:bodyPr>
          <a:lstStyle/>
          <a:p>
            <a:pPr marL="0" indent="0">
              <a:buNone/>
            </a:pPr>
            <a:r>
              <a:rPr lang="en-US" dirty="0"/>
              <a:t>	</a:t>
            </a:r>
          </a:p>
          <a:p>
            <a:pPr marL="0" indent="0">
              <a:buNone/>
            </a:pPr>
            <a:r>
              <a:rPr lang="en-US" dirty="0"/>
              <a:t>	Spring back in Inspire form </a:t>
            </a:r>
          </a:p>
          <a:p>
            <a:pPr marL="0" indent="0">
              <a:buNone/>
            </a:pPr>
            <a:r>
              <a:rPr lang="en-US" dirty="0"/>
              <a:t>Analyze the </a:t>
            </a:r>
            <a:r>
              <a:rPr lang="en-US" dirty="0" err="1"/>
              <a:t>elasto</a:t>
            </a:r>
            <a:r>
              <a:rPr lang="en-US" dirty="0"/>
              <a:t>-plastic stress gradients that build up across the surface of a blank during forming and cause the blank to bounce back and deviate from the desired shape. </a:t>
            </a:r>
          </a:p>
          <a:p>
            <a:pPr marL="0" indent="0">
              <a:buNone/>
            </a:pPr>
            <a:r>
              <a:rPr lang="en-US" dirty="0"/>
              <a:t>Spring back analysis requires a reference part and constraints.</a:t>
            </a:r>
          </a:p>
        </p:txBody>
      </p:sp>
      <p:sp>
        <p:nvSpPr>
          <p:cNvPr id="41" name="Freeform: Shape 40">
            <a:extLst>
              <a:ext uri="{FF2B5EF4-FFF2-40B4-BE49-F238E27FC236}">
                <a16:creationId xmlns:a16="http://schemas.microsoft.com/office/drawing/2014/main" id="{048EB4C9-ACAF-4CCA-BA6E-931443192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5753" y="6027658"/>
            <a:ext cx="7906247" cy="830343"/>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785037 w 6884912"/>
              <a:gd name="connsiteY84" fmla="*/ 161964 h 1161397"/>
              <a:gd name="connsiteX85" fmla="*/ 4844073 w 6884912"/>
              <a:gd name="connsiteY85" fmla="*/ 161768 h 1161397"/>
              <a:gd name="connsiteX86" fmla="*/ 4856454 w 6884912"/>
              <a:gd name="connsiteY86" fmla="*/ 130488 h 1161397"/>
              <a:gd name="connsiteX87" fmla="*/ 4920038 w 6884912"/>
              <a:gd name="connsiteY87" fmla="*/ 140418 h 1161397"/>
              <a:gd name="connsiteX88" fmla="*/ 5016639 w 6884912"/>
              <a:gd name="connsiteY88" fmla="*/ 158905 h 1161397"/>
              <a:gd name="connsiteX89" fmla="*/ 5072009 w 6884912"/>
              <a:gd name="connsiteY89" fmla="*/ 161502 h 1161397"/>
              <a:gd name="connsiteX90" fmla="*/ 5223626 w 6884912"/>
              <a:gd name="connsiteY90" fmla="*/ 177356 h 1161397"/>
              <a:gd name="connsiteX91" fmla="*/ 5375773 w 6884912"/>
              <a:gd name="connsiteY91" fmla="*/ 199913 h 1161397"/>
              <a:gd name="connsiteX92" fmla="*/ 5467502 w 6884912"/>
              <a:gd name="connsiteY92" fmla="*/ 250963 h 1161397"/>
              <a:gd name="connsiteX93" fmla="*/ 5592395 w 6884912"/>
              <a:gd name="connsiteY93" fmla="*/ 265434 h 1161397"/>
              <a:gd name="connsiteX94" fmla="*/ 5613532 w 6884912"/>
              <a:gd name="connsiteY94" fmla="*/ 273379 h 1161397"/>
              <a:gd name="connsiteX95" fmla="*/ 5642173 w 6884912"/>
              <a:gd name="connsiteY95" fmla="*/ 266904 h 1161397"/>
              <a:gd name="connsiteX96" fmla="*/ 5756910 w 6884912"/>
              <a:gd name="connsiteY96" fmla="*/ 239211 h 1161397"/>
              <a:gd name="connsiteX97" fmla="*/ 5846667 w 6884912"/>
              <a:gd name="connsiteY97" fmla="*/ 201786 h 1161397"/>
              <a:gd name="connsiteX98" fmla="*/ 5960732 w 6884912"/>
              <a:gd name="connsiteY98" fmla="*/ 220708 h 1161397"/>
              <a:gd name="connsiteX99" fmla="*/ 6029542 w 6884912"/>
              <a:gd name="connsiteY99" fmla="*/ 210339 h 1161397"/>
              <a:gd name="connsiteX100" fmla="*/ 6141123 w 6884912"/>
              <a:gd name="connsiteY100" fmla="*/ 159923 h 1161397"/>
              <a:gd name="connsiteX101" fmla="*/ 6290640 w 6884912"/>
              <a:gd name="connsiteY101" fmla="*/ 167441 h 1161397"/>
              <a:gd name="connsiteX102" fmla="*/ 6322806 w 6884912"/>
              <a:gd name="connsiteY102" fmla="*/ 213293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844073 w 6884912"/>
              <a:gd name="connsiteY84" fmla="*/ 161768 h 1161397"/>
              <a:gd name="connsiteX85" fmla="*/ 4856454 w 6884912"/>
              <a:gd name="connsiteY85" fmla="*/ 130488 h 1161397"/>
              <a:gd name="connsiteX86" fmla="*/ 4920038 w 6884912"/>
              <a:gd name="connsiteY86" fmla="*/ 140418 h 1161397"/>
              <a:gd name="connsiteX87" fmla="*/ 5016639 w 6884912"/>
              <a:gd name="connsiteY87" fmla="*/ 158905 h 1161397"/>
              <a:gd name="connsiteX88" fmla="*/ 5072009 w 6884912"/>
              <a:gd name="connsiteY88" fmla="*/ 161502 h 1161397"/>
              <a:gd name="connsiteX89" fmla="*/ 5223626 w 6884912"/>
              <a:gd name="connsiteY89" fmla="*/ 177356 h 1161397"/>
              <a:gd name="connsiteX90" fmla="*/ 5375773 w 6884912"/>
              <a:gd name="connsiteY90" fmla="*/ 199913 h 1161397"/>
              <a:gd name="connsiteX91" fmla="*/ 5467502 w 6884912"/>
              <a:gd name="connsiteY91" fmla="*/ 250963 h 1161397"/>
              <a:gd name="connsiteX92" fmla="*/ 5592395 w 6884912"/>
              <a:gd name="connsiteY92" fmla="*/ 265434 h 1161397"/>
              <a:gd name="connsiteX93" fmla="*/ 5613532 w 6884912"/>
              <a:gd name="connsiteY93" fmla="*/ 273379 h 1161397"/>
              <a:gd name="connsiteX94" fmla="*/ 5642173 w 6884912"/>
              <a:gd name="connsiteY94" fmla="*/ 266904 h 1161397"/>
              <a:gd name="connsiteX95" fmla="*/ 5756910 w 6884912"/>
              <a:gd name="connsiteY95" fmla="*/ 239211 h 1161397"/>
              <a:gd name="connsiteX96" fmla="*/ 5846667 w 6884912"/>
              <a:gd name="connsiteY96" fmla="*/ 201786 h 1161397"/>
              <a:gd name="connsiteX97" fmla="*/ 5960732 w 6884912"/>
              <a:gd name="connsiteY97" fmla="*/ 220708 h 1161397"/>
              <a:gd name="connsiteX98" fmla="*/ 6029542 w 6884912"/>
              <a:gd name="connsiteY98" fmla="*/ 210339 h 1161397"/>
              <a:gd name="connsiteX99" fmla="*/ 6141123 w 6884912"/>
              <a:gd name="connsiteY99" fmla="*/ 159923 h 1161397"/>
              <a:gd name="connsiteX100" fmla="*/ 6290640 w 6884912"/>
              <a:gd name="connsiteY100" fmla="*/ 167441 h 1161397"/>
              <a:gd name="connsiteX101" fmla="*/ 6322806 w 6884912"/>
              <a:gd name="connsiteY101" fmla="*/ 213293 h 1161397"/>
              <a:gd name="connsiteX102" fmla="*/ 6380420 w 6884912"/>
              <a:gd name="connsiteY102" fmla="*/ 173195 h 1161397"/>
              <a:gd name="connsiteX103" fmla="*/ 6507891 w 6884912"/>
              <a:gd name="connsiteY103" fmla="*/ 118474 h 1161397"/>
              <a:gd name="connsiteX104" fmla="*/ 6571807 w 6884912"/>
              <a:gd name="connsiteY104" fmla="*/ 98636 h 1161397"/>
              <a:gd name="connsiteX105" fmla="*/ 6671880 w 6884912"/>
              <a:gd name="connsiteY105" fmla="*/ 82931 h 1161397"/>
              <a:gd name="connsiteX106" fmla="*/ 6702266 w 6884912"/>
              <a:gd name="connsiteY106" fmla="*/ 75470 h 1161397"/>
              <a:gd name="connsiteX107" fmla="*/ 6845802 w 6884912"/>
              <a:gd name="connsiteY107" fmla="*/ 24496 h 1161397"/>
              <a:gd name="connsiteX108" fmla="*/ 6884912 w 6884912"/>
              <a:gd name="connsiteY10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12111 w 6884912"/>
              <a:gd name="connsiteY8" fmla="*/ 1085599 h 1161397"/>
              <a:gd name="connsiteX9" fmla="*/ 567875 w 6884912"/>
              <a:gd name="connsiteY9" fmla="*/ 1051976 h 1161397"/>
              <a:gd name="connsiteX10" fmla="*/ 601644 w 6884912"/>
              <a:gd name="connsiteY10" fmla="*/ 1003997 h 1161397"/>
              <a:gd name="connsiteX11" fmla="*/ 651408 w 6884912"/>
              <a:gd name="connsiteY11" fmla="*/ 984938 h 1161397"/>
              <a:gd name="connsiteX12" fmla="*/ 673197 w 6884912"/>
              <a:gd name="connsiteY12" fmla="*/ 1010060 h 1161397"/>
              <a:gd name="connsiteX13" fmla="*/ 723108 w 6884912"/>
              <a:gd name="connsiteY13" fmla="*/ 980081 h 1161397"/>
              <a:gd name="connsiteX14" fmla="*/ 797699 w 6884912"/>
              <a:gd name="connsiteY14" fmla="*/ 931362 h 1161397"/>
              <a:gd name="connsiteX15" fmla="*/ 843359 w 6884912"/>
              <a:gd name="connsiteY15" fmla="*/ 910894 h 1161397"/>
              <a:gd name="connsiteX16" fmla="*/ 965215 w 6884912"/>
              <a:gd name="connsiteY16" fmla="*/ 846701 h 1161397"/>
              <a:gd name="connsiteX17" fmla="*/ 1085080 w 6884912"/>
              <a:gd name="connsiteY17" fmla="*/ 776086 h 1161397"/>
              <a:gd name="connsiteX18" fmla="*/ 1131224 w 6884912"/>
              <a:gd name="connsiteY18" fmla="*/ 706160 h 1161397"/>
              <a:gd name="connsiteX19" fmla="*/ 1138051 w 6884912"/>
              <a:gd name="connsiteY19" fmla="*/ 70203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26340 w 6884912"/>
              <a:gd name="connsiteY38" fmla="*/ 638496 h 1161397"/>
              <a:gd name="connsiteX39" fmla="*/ 1731986 w 6884912"/>
              <a:gd name="connsiteY39" fmla="*/ 589682 h 1161397"/>
              <a:gd name="connsiteX40" fmla="*/ 1927935 w 6884912"/>
              <a:gd name="connsiteY40" fmla="*/ 628540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222191 w 6884912"/>
              <a:gd name="connsiteY57" fmla="*/ 307887 h 1161397"/>
              <a:gd name="connsiteX58" fmla="*/ 3227953 w 6884912"/>
              <a:gd name="connsiteY58" fmla="*/ 297650 h 1161397"/>
              <a:gd name="connsiteX59" fmla="*/ 3510042 w 6884912"/>
              <a:gd name="connsiteY59" fmla="*/ 311820 h 1161397"/>
              <a:gd name="connsiteX60" fmla="*/ 3626773 w 6884912"/>
              <a:gd name="connsiteY60" fmla="*/ 290452 h 1161397"/>
              <a:gd name="connsiteX61" fmla="*/ 3666217 w 6884912"/>
              <a:gd name="connsiteY61" fmla="*/ 273255 h 1161397"/>
              <a:gd name="connsiteX62" fmla="*/ 3732427 w 6884912"/>
              <a:gd name="connsiteY62" fmla="*/ 245039 h 1161397"/>
              <a:gd name="connsiteX63" fmla="*/ 3777022 w 6884912"/>
              <a:gd name="connsiteY63" fmla="*/ 200276 h 1161397"/>
              <a:gd name="connsiteX64" fmla="*/ 3791246 w 6884912"/>
              <a:gd name="connsiteY64" fmla="*/ 189996 h 1161397"/>
              <a:gd name="connsiteX65" fmla="*/ 3819864 w 6884912"/>
              <a:gd name="connsiteY65" fmla="*/ 194605 h 1161397"/>
              <a:gd name="connsiteX66" fmla="*/ 3830398 w 6884912"/>
              <a:gd name="connsiteY66" fmla="*/ 188383 h 1161397"/>
              <a:gd name="connsiteX67" fmla="*/ 3834360 w 6884912"/>
              <a:gd name="connsiteY67" fmla="*/ 188992 h 1161397"/>
              <a:gd name="connsiteX68" fmla="*/ 3843715 w 6884912"/>
              <a:gd name="connsiteY68" fmla="*/ 188752 h 1161397"/>
              <a:gd name="connsiteX69" fmla="*/ 3842609 w 6884912"/>
              <a:gd name="connsiteY69" fmla="*/ 197386 h 1161397"/>
              <a:gd name="connsiteX70" fmla="*/ 3853961 w 6884912"/>
              <a:gd name="connsiteY70" fmla="*/ 213380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3922400 w 6884912"/>
              <a:gd name="connsiteY74" fmla="*/ 205056 h 1161397"/>
              <a:gd name="connsiteX75" fmla="*/ 4013061 w 6884912"/>
              <a:gd name="connsiteY75" fmla="*/ 224874 h 1161397"/>
              <a:gd name="connsiteX76" fmla="*/ 4220717 w 6884912"/>
              <a:gd name="connsiteY76" fmla="*/ 192946 h 1161397"/>
              <a:gd name="connsiteX77" fmla="*/ 4228802 w 6884912"/>
              <a:gd name="connsiteY77" fmla="*/ 201468 h 1161397"/>
              <a:gd name="connsiteX78" fmla="*/ 4289361 w 6884912"/>
              <a:gd name="connsiteY78" fmla="*/ 196642 h 1161397"/>
              <a:gd name="connsiteX79" fmla="*/ 4498913 w 6884912"/>
              <a:gd name="connsiteY79" fmla="*/ 118915 h 1161397"/>
              <a:gd name="connsiteX80" fmla="*/ 4617330 w 6884912"/>
              <a:gd name="connsiteY80" fmla="*/ 111163 h 1161397"/>
              <a:gd name="connsiteX81" fmla="*/ 4659778 w 6884912"/>
              <a:gd name="connsiteY81" fmla="*/ 118219 h 1161397"/>
              <a:gd name="connsiteX82" fmla="*/ 4730870 w 6884912"/>
              <a:gd name="connsiteY82" fmla="*/ 129432 h 1161397"/>
              <a:gd name="connsiteX83" fmla="*/ 4844073 w 6884912"/>
              <a:gd name="connsiteY83" fmla="*/ 161768 h 1161397"/>
              <a:gd name="connsiteX84" fmla="*/ 4856454 w 6884912"/>
              <a:gd name="connsiteY84" fmla="*/ 130488 h 1161397"/>
              <a:gd name="connsiteX85" fmla="*/ 4920038 w 6884912"/>
              <a:gd name="connsiteY85" fmla="*/ 140418 h 1161397"/>
              <a:gd name="connsiteX86" fmla="*/ 5016639 w 6884912"/>
              <a:gd name="connsiteY86" fmla="*/ 158905 h 1161397"/>
              <a:gd name="connsiteX87" fmla="*/ 5072009 w 6884912"/>
              <a:gd name="connsiteY87" fmla="*/ 161502 h 1161397"/>
              <a:gd name="connsiteX88" fmla="*/ 5223626 w 6884912"/>
              <a:gd name="connsiteY88" fmla="*/ 177356 h 1161397"/>
              <a:gd name="connsiteX89" fmla="*/ 5375773 w 6884912"/>
              <a:gd name="connsiteY89" fmla="*/ 199913 h 1161397"/>
              <a:gd name="connsiteX90" fmla="*/ 5467502 w 6884912"/>
              <a:gd name="connsiteY90" fmla="*/ 250963 h 1161397"/>
              <a:gd name="connsiteX91" fmla="*/ 5592395 w 6884912"/>
              <a:gd name="connsiteY91" fmla="*/ 265434 h 1161397"/>
              <a:gd name="connsiteX92" fmla="*/ 5613532 w 6884912"/>
              <a:gd name="connsiteY92" fmla="*/ 273379 h 1161397"/>
              <a:gd name="connsiteX93" fmla="*/ 5642173 w 6884912"/>
              <a:gd name="connsiteY93" fmla="*/ 266904 h 1161397"/>
              <a:gd name="connsiteX94" fmla="*/ 5756910 w 6884912"/>
              <a:gd name="connsiteY94" fmla="*/ 239211 h 1161397"/>
              <a:gd name="connsiteX95" fmla="*/ 5846667 w 6884912"/>
              <a:gd name="connsiteY95" fmla="*/ 201786 h 1161397"/>
              <a:gd name="connsiteX96" fmla="*/ 5960732 w 6884912"/>
              <a:gd name="connsiteY96" fmla="*/ 220708 h 1161397"/>
              <a:gd name="connsiteX97" fmla="*/ 6029542 w 6884912"/>
              <a:gd name="connsiteY97" fmla="*/ 210339 h 1161397"/>
              <a:gd name="connsiteX98" fmla="*/ 6141123 w 6884912"/>
              <a:gd name="connsiteY98" fmla="*/ 159923 h 1161397"/>
              <a:gd name="connsiteX99" fmla="*/ 6290640 w 6884912"/>
              <a:gd name="connsiteY99" fmla="*/ 167441 h 1161397"/>
              <a:gd name="connsiteX100" fmla="*/ 6322806 w 6884912"/>
              <a:gd name="connsiteY100" fmla="*/ 213293 h 1161397"/>
              <a:gd name="connsiteX101" fmla="*/ 6380420 w 6884912"/>
              <a:gd name="connsiteY101" fmla="*/ 173195 h 1161397"/>
              <a:gd name="connsiteX102" fmla="*/ 6507891 w 6884912"/>
              <a:gd name="connsiteY102" fmla="*/ 118474 h 1161397"/>
              <a:gd name="connsiteX103" fmla="*/ 6571807 w 6884912"/>
              <a:gd name="connsiteY103" fmla="*/ 98636 h 1161397"/>
              <a:gd name="connsiteX104" fmla="*/ 6671880 w 6884912"/>
              <a:gd name="connsiteY104" fmla="*/ 82931 h 1161397"/>
              <a:gd name="connsiteX105" fmla="*/ 6702266 w 6884912"/>
              <a:gd name="connsiteY105" fmla="*/ 75470 h 1161397"/>
              <a:gd name="connsiteX106" fmla="*/ 6845802 w 6884912"/>
              <a:gd name="connsiteY106" fmla="*/ 24496 h 1161397"/>
              <a:gd name="connsiteX107" fmla="*/ 6884912 w 6884912"/>
              <a:gd name="connsiteY10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12111 w 6884912"/>
              <a:gd name="connsiteY7" fmla="*/ 1085599 h 1161397"/>
              <a:gd name="connsiteX8" fmla="*/ 567875 w 6884912"/>
              <a:gd name="connsiteY8" fmla="*/ 1051976 h 1161397"/>
              <a:gd name="connsiteX9" fmla="*/ 601644 w 6884912"/>
              <a:gd name="connsiteY9" fmla="*/ 1003997 h 1161397"/>
              <a:gd name="connsiteX10" fmla="*/ 651408 w 6884912"/>
              <a:gd name="connsiteY10" fmla="*/ 984938 h 1161397"/>
              <a:gd name="connsiteX11" fmla="*/ 673197 w 6884912"/>
              <a:gd name="connsiteY11" fmla="*/ 1010060 h 1161397"/>
              <a:gd name="connsiteX12" fmla="*/ 723108 w 6884912"/>
              <a:gd name="connsiteY12" fmla="*/ 980081 h 1161397"/>
              <a:gd name="connsiteX13" fmla="*/ 797699 w 6884912"/>
              <a:gd name="connsiteY13" fmla="*/ 931362 h 1161397"/>
              <a:gd name="connsiteX14" fmla="*/ 843359 w 6884912"/>
              <a:gd name="connsiteY14" fmla="*/ 910894 h 1161397"/>
              <a:gd name="connsiteX15" fmla="*/ 965215 w 6884912"/>
              <a:gd name="connsiteY15" fmla="*/ 846701 h 1161397"/>
              <a:gd name="connsiteX16" fmla="*/ 1085080 w 6884912"/>
              <a:gd name="connsiteY16" fmla="*/ 776086 h 1161397"/>
              <a:gd name="connsiteX17" fmla="*/ 1131224 w 6884912"/>
              <a:gd name="connsiteY17" fmla="*/ 706160 h 1161397"/>
              <a:gd name="connsiteX18" fmla="*/ 1138051 w 6884912"/>
              <a:gd name="connsiteY18" fmla="*/ 702034 h 1161397"/>
              <a:gd name="connsiteX19" fmla="*/ 1158800 w 6884912"/>
              <a:gd name="connsiteY19" fmla="*/ 700004 h 1161397"/>
              <a:gd name="connsiteX20" fmla="*/ 1166947 w 6884912"/>
              <a:gd name="connsiteY20" fmla="*/ 700762 h 1161397"/>
              <a:gd name="connsiteX21" fmla="*/ 1178135 w 6884912"/>
              <a:gd name="connsiteY21" fmla="*/ 698631 h 1161397"/>
              <a:gd name="connsiteX22" fmla="*/ 1178301 w 6884912"/>
              <a:gd name="connsiteY22" fmla="*/ 698094 h 1161397"/>
              <a:gd name="connsiteX23" fmla="*/ 1188995 w 6884912"/>
              <a:gd name="connsiteY23" fmla="*/ 697048 h 1161397"/>
              <a:gd name="connsiteX24" fmla="*/ 1242716 w 6884912"/>
              <a:gd name="connsiteY24" fmla="*/ 698052 h 1161397"/>
              <a:gd name="connsiteX25" fmla="*/ 1299977 w 6884912"/>
              <a:gd name="connsiteY25" fmla="*/ 639196 h 1161397"/>
              <a:gd name="connsiteX26" fmla="*/ 1326190 w 6884912"/>
              <a:gd name="connsiteY26" fmla="*/ 625955 h 1161397"/>
              <a:gd name="connsiteX27" fmla="*/ 1339600 w 6884912"/>
              <a:gd name="connsiteY27" fmla="*/ 616295 h 1161397"/>
              <a:gd name="connsiteX28" fmla="*/ 1340054 w 6884912"/>
              <a:gd name="connsiteY28" fmla="*/ 614022 h 1161397"/>
              <a:gd name="connsiteX29" fmla="*/ 1391606 w 6884912"/>
              <a:gd name="connsiteY29" fmla="*/ 615229 h 1161397"/>
              <a:gd name="connsiteX30" fmla="*/ 1397565 w 6884912"/>
              <a:gd name="connsiteY30" fmla="*/ 611490 h 1161397"/>
              <a:gd name="connsiteX31" fmla="*/ 1432302 w 6884912"/>
              <a:gd name="connsiteY31" fmla="*/ 617267 h 1161397"/>
              <a:gd name="connsiteX32" fmla="*/ 1449644 w 6884912"/>
              <a:gd name="connsiteY32" fmla="*/ 617591 h 1161397"/>
              <a:gd name="connsiteX33" fmla="*/ 1455793 w 6884912"/>
              <a:gd name="connsiteY33" fmla="*/ 623174 h 1161397"/>
              <a:gd name="connsiteX34" fmla="*/ 1480758 w 6884912"/>
              <a:gd name="connsiteY34" fmla="*/ 620863 h 1161397"/>
              <a:gd name="connsiteX35" fmla="*/ 1483154 w 6884912"/>
              <a:gd name="connsiteY35" fmla="*/ 618527 h 1161397"/>
              <a:gd name="connsiteX36" fmla="*/ 1505495 w 6884912"/>
              <a:gd name="connsiteY36" fmla="*/ 624325 h 1161397"/>
              <a:gd name="connsiteX37" fmla="*/ 1526340 w 6884912"/>
              <a:gd name="connsiteY37" fmla="*/ 638496 h 1161397"/>
              <a:gd name="connsiteX38" fmla="*/ 1731986 w 6884912"/>
              <a:gd name="connsiteY38" fmla="*/ 589682 h 1161397"/>
              <a:gd name="connsiteX39" fmla="*/ 1927935 w 6884912"/>
              <a:gd name="connsiteY39" fmla="*/ 628540 h 1161397"/>
              <a:gd name="connsiteX40" fmla="*/ 2039075 w 6884912"/>
              <a:gd name="connsiteY40" fmla="*/ 599964 h 1161397"/>
              <a:gd name="connsiteX41" fmla="*/ 2066980 w 6884912"/>
              <a:gd name="connsiteY41" fmla="*/ 550413 h 1161397"/>
              <a:gd name="connsiteX42" fmla="*/ 2352236 w 6884912"/>
              <a:gd name="connsiteY42" fmla="*/ 519602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222191 w 6884912"/>
              <a:gd name="connsiteY56" fmla="*/ 307887 h 1161397"/>
              <a:gd name="connsiteX57" fmla="*/ 3227953 w 6884912"/>
              <a:gd name="connsiteY57" fmla="*/ 297650 h 1161397"/>
              <a:gd name="connsiteX58" fmla="*/ 3510042 w 6884912"/>
              <a:gd name="connsiteY58" fmla="*/ 311820 h 1161397"/>
              <a:gd name="connsiteX59" fmla="*/ 3626773 w 6884912"/>
              <a:gd name="connsiteY59" fmla="*/ 290452 h 1161397"/>
              <a:gd name="connsiteX60" fmla="*/ 3666217 w 6884912"/>
              <a:gd name="connsiteY60" fmla="*/ 273255 h 1161397"/>
              <a:gd name="connsiteX61" fmla="*/ 3732427 w 6884912"/>
              <a:gd name="connsiteY61" fmla="*/ 245039 h 1161397"/>
              <a:gd name="connsiteX62" fmla="*/ 3777022 w 6884912"/>
              <a:gd name="connsiteY62" fmla="*/ 200276 h 1161397"/>
              <a:gd name="connsiteX63" fmla="*/ 3791246 w 6884912"/>
              <a:gd name="connsiteY63" fmla="*/ 189996 h 1161397"/>
              <a:gd name="connsiteX64" fmla="*/ 3819864 w 6884912"/>
              <a:gd name="connsiteY64" fmla="*/ 194605 h 1161397"/>
              <a:gd name="connsiteX65" fmla="*/ 3830398 w 6884912"/>
              <a:gd name="connsiteY65" fmla="*/ 188383 h 1161397"/>
              <a:gd name="connsiteX66" fmla="*/ 3834360 w 6884912"/>
              <a:gd name="connsiteY66" fmla="*/ 188992 h 1161397"/>
              <a:gd name="connsiteX67" fmla="*/ 3843715 w 6884912"/>
              <a:gd name="connsiteY67" fmla="*/ 188752 h 1161397"/>
              <a:gd name="connsiteX68" fmla="*/ 3842609 w 6884912"/>
              <a:gd name="connsiteY68" fmla="*/ 197386 h 1161397"/>
              <a:gd name="connsiteX69" fmla="*/ 3853961 w 6884912"/>
              <a:gd name="connsiteY69" fmla="*/ 213380 h 1161397"/>
              <a:gd name="connsiteX70" fmla="*/ 3907640 w 6884912"/>
              <a:gd name="connsiteY70" fmla="*/ 207568 h 1161397"/>
              <a:gd name="connsiteX71" fmla="*/ 3910449 w 6884912"/>
              <a:gd name="connsiteY71" fmla="*/ 197808 h 1161397"/>
              <a:gd name="connsiteX72" fmla="*/ 3917197 w 6884912"/>
              <a:gd name="connsiteY72" fmla="*/ 196121 h 1161397"/>
              <a:gd name="connsiteX73" fmla="*/ 3922400 w 6884912"/>
              <a:gd name="connsiteY73" fmla="*/ 205056 h 1161397"/>
              <a:gd name="connsiteX74" fmla="*/ 4013061 w 6884912"/>
              <a:gd name="connsiteY74" fmla="*/ 224874 h 1161397"/>
              <a:gd name="connsiteX75" fmla="*/ 4220717 w 6884912"/>
              <a:gd name="connsiteY75" fmla="*/ 192946 h 1161397"/>
              <a:gd name="connsiteX76" fmla="*/ 4228802 w 6884912"/>
              <a:gd name="connsiteY76" fmla="*/ 201468 h 1161397"/>
              <a:gd name="connsiteX77" fmla="*/ 4289361 w 6884912"/>
              <a:gd name="connsiteY77" fmla="*/ 196642 h 1161397"/>
              <a:gd name="connsiteX78" fmla="*/ 4498913 w 6884912"/>
              <a:gd name="connsiteY78" fmla="*/ 118915 h 1161397"/>
              <a:gd name="connsiteX79" fmla="*/ 4617330 w 6884912"/>
              <a:gd name="connsiteY79" fmla="*/ 111163 h 1161397"/>
              <a:gd name="connsiteX80" fmla="*/ 4659778 w 6884912"/>
              <a:gd name="connsiteY80" fmla="*/ 118219 h 1161397"/>
              <a:gd name="connsiteX81" fmla="*/ 4730870 w 6884912"/>
              <a:gd name="connsiteY81" fmla="*/ 129432 h 1161397"/>
              <a:gd name="connsiteX82" fmla="*/ 4844073 w 6884912"/>
              <a:gd name="connsiteY82" fmla="*/ 161768 h 1161397"/>
              <a:gd name="connsiteX83" fmla="*/ 4856454 w 6884912"/>
              <a:gd name="connsiteY83" fmla="*/ 130488 h 1161397"/>
              <a:gd name="connsiteX84" fmla="*/ 4920038 w 6884912"/>
              <a:gd name="connsiteY84" fmla="*/ 140418 h 1161397"/>
              <a:gd name="connsiteX85" fmla="*/ 5016639 w 6884912"/>
              <a:gd name="connsiteY85" fmla="*/ 158905 h 1161397"/>
              <a:gd name="connsiteX86" fmla="*/ 5072009 w 6884912"/>
              <a:gd name="connsiteY86" fmla="*/ 161502 h 1161397"/>
              <a:gd name="connsiteX87" fmla="*/ 5223626 w 6884912"/>
              <a:gd name="connsiteY87" fmla="*/ 177356 h 1161397"/>
              <a:gd name="connsiteX88" fmla="*/ 5375773 w 6884912"/>
              <a:gd name="connsiteY88" fmla="*/ 199913 h 1161397"/>
              <a:gd name="connsiteX89" fmla="*/ 5467502 w 6884912"/>
              <a:gd name="connsiteY89" fmla="*/ 250963 h 1161397"/>
              <a:gd name="connsiteX90" fmla="*/ 5592395 w 6884912"/>
              <a:gd name="connsiteY90" fmla="*/ 265434 h 1161397"/>
              <a:gd name="connsiteX91" fmla="*/ 5613532 w 6884912"/>
              <a:gd name="connsiteY91" fmla="*/ 273379 h 1161397"/>
              <a:gd name="connsiteX92" fmla="*/ 5642173 w 6884912"/>
              <a:gd name="connsiteY92" fmla="*/ 266904 h 1161397"/>
              <a:gd name="connsiteX93" fmla="*/ 5756910 w 6884912"/>
              <a:gd name="connsiteY93" fmla="*/ 239211 h 1161397"/>
              <a:gd name="connsiteX94" fmla="*/ 5846667 w 6884912"/>
              <a:gd name="connsiteY94" fmla="*/ 201786 h 1161397"/>
              <a:gd name="connsiteX95" fmla="*/ 5960732 w 6884912"/>
              <a:gd name="connsiteY95" fmla="*/ 220708 h 1161397"/>
              <a:gd name="connsiteX96" fmla="*/ 6029542 w 6884912"/>
              <a:gd name="connsiteY96" fmla="*/ 210339 h 1161397"/>
              <a:gd name="connsiteX97" fmla="*/ 6141123 w 6884912"/>
              <a:gd name="connsiteY97" fmla="*/ 159923 h 1161397"/>
              <a:gd name="connsiteX98" fmla="*/ 6290640 w 6884912"/>
              <a:gd name="connsiteY98" fmla="*/ 167441 h 1161397"/>
              <a:gd name="connsiteX99" fmla="*/ 6322806 w 6884912"/>
              <a:gd name="connsiteY99" fmla="*/ 213293 h 1161397"/>
              <a:gd name="connsiteX100" fmla="*/ 6380420 w 6884912"/>
              <a:gd name="connsiteY100" fmla="*/ 173195 h 1161397"/>
              <a:gd name="connsiteX101" fmla="*/ 6507891 w 6884912"/>
              <a:gd name="connsiteY101" fmla="*/ 118474 h 1161397"/>
              <a:gd name="connsiteX102" fmla="*/ 6571807 w 6884912"/>
              <a:gd name="connsiteY102" fmla="*/ 98636 h 1161397"/>
              <a:gd name="connsiteX103" fmla="*/ 6671880 w 6884912"/>
              <a:gd name="connsiteY103" fmla="*/ 82931 h 1161397"/>
              <a:gd name="connsiteX104" fmla="*/ 6702266 w 6884912"/>
              <a:gd name="connsiteY104" fmla="*/ 75470 h 1161397"/>
              <a:gd name="connsiteX105" fmla="*/ 6845802 w 6884912"/>
              <a:gd name="connsiteY105" fmla="*/ 24496 h 1161397"/>
              <a:gd name="connsiteX106" fmla="*/ 6884912 w 6884912"/>
              <a:gd name="connsiteY10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67875 w 6884912"/>
              <a:gd name="connsiteY7" fmla="*/ 1051976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213420 w 6884912"/>
              <a:gd name="connsiteY6" fmla="*/ 1056868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242716 w 6884912"/>
              <a:gd name="connsiteY20" fmla="*/ 698052 h 1161397"/>
              <a:gd name="connsiteX21" fmla="*/ 1299977 w 6884912"/>
              <a:gd name="connsiteY21" fmla="*/ 639196 h 1161397"/>
              <a:gd name="connsiteX22" fmla="*/ 1326190 w 6884912"/>
              <a:gd name="connsiteY22" fmla="*/ 625955 h 1161397"/>
              <a:gd name="connsiteX23" fmla="*/ 1339600 w 6884912"/>
              <a:gd name="connsiteY23" fmla="*/ 616295 h 1161397"/>
              <a:gd name="connsiteX24" fmla="*/ 1340054 w 6884912"/>
              <a:gd name="connsiteY24" fmla="*/ 614022 h 1161397"/>
              <a:gd name="connsiteX25" fmla="*/ 1391606 w 6884912"/>
              <a:gd name="connsiteY25" fmla="*/ 615229 h 1161397"/>
              <a:gd name="connsiteX26" fmla="*/ 1397565 w 6884912"/>
              <a:gd name="connsiteY26" fmla="*/ 611490 h 1161397"/>
              <a:gd name="connsiteX27" fmla="*/ 1432302 w 6884912"/>
              <a:gd name="connsiteY27" fmla="*/ 617267 h 1161397"/>
              <a:gd name="connsiteX28" fmla="*/ 1449644 w 6884912"/>
              <a:gd name="connsiteY28" fmla="*/ 617591 h 1161397"/>
              <a:gd name="connsiteX29" fmla="*/ 1455793 w 6884912"/>
              <a:gd name="connsiteY29" fmla="*/ 623174 h 1161397"/>
              <a:gd name="connsiteX30" fmla="*/ 1480758 w 6884912"/>
              <a:gd name="connsiteY30" fmla="*/ 620863 h 1161397"/>
              <a:gd name="connsiteX31" fmla="*/ 1483154 w 6884912"/>
              <a:gd name="connsiteY31" fmla="*/ 618527 h 1161397"/>
              <a:gd name="connsiteX32" fmla="*/ 1505495 w 6884912"/>
              <a:gd name="connsiteY32" fmla="*/ 624325 h 1161397"/>
              <a:gd name="connsiteX33" fmla="*/ 1526340 w 6884912"/>
              <a:gd name="connsiteY33" fmla="*/ 638496 h 1161397"/>
              <a:gd name="connsiteX34" fmla="*/ 1731986 w 6884912"/>
              <a:gd name="connsiteY34" fmla="*/ 589682 h 1161397"/>
              <a:gd name="connsiteX35" fmla="*/ 1927935 w 6884912"/>
              <a:gd name="connsiteY35" fmla="*/ 628540 h 1161397"/>
              <a:gd name="connsiteX36" fmla="*/ 2039075 w 6884912"/>
              <a:gd name="connsiteY36" fmla="*/ 599964 h 1161397"/>
              <a:gd name="connsiteX37" fmla="*/ 2066980 w 6884912"/>
              <a:gd name="connsiteY37" fmla="*/ 550413 h 1161397"/>
              <a:gd name="connsiteX38" fmla="*/ 2352236 w 6884912"/>
              <a:gd name="connsiteY38" fmla="*/ 519602 h 1161397"/>
              <a:gd name="connsiteX39" fmla="*/ 2420791 w 6884912"/>
              <a:gd name="connsiteY39" fmla="*/ 492826 h 1161397"/>
              <a:gd name="connsiteX40" fmla="*/ 2489932 w 6884912"/>
              <a:gd name="connsiteY40" fmla="*/ 507864 h 1161397"/>
              <a:gd name="connsiteX41" fmla="*/ 2512917 w 6884912"/>
              <a:gd name="connsiteY41" fmla="*/ 489127 h 1161397"/>
              <a:gd name="connsiteX42" fmla="*/ 2516783 w 6884912"/>
              <a:gd name="connsiteY42" fmla="*/ 485473 h 1161397"/>
              <a:gd name="connsiteX43" fmla="*/ 2534360 w 6884912"/>
              <a:gd name="connsiteY43" fmla="*/ 480064 h 1161397"/>
              <a:gd name="connsiteX44" fmla="*/ 2536691 w 6884912"/>
              <a:gd name="connsiteY44" fmla="*/ 467018 h 1161397"/>
              <a:gd name="connsiteX45" fmla="*/ 2561265 w 6884912"/>
              <a:gd name="connsiteY45" fmla="*/ 450623 h 1161397"/>
              <a:gd name="connsiteX46" fmla="*/ 2594349 w 6884912"/>
              <a:gd name="connsiteY46" fmla="*/ 443884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222191 w 6884912"/>
              <a:gd name="connsiteY52" fmla="*/ 307887 h 1161397"/>
              <a:gd name="connsiteX53" fmla="*/ 3227953 w 6884912"/>
              <a:gd name="connsiteY53" fmla="*/ 297650 h 1161397"/>
              <a:gd name="connsiteX54" fmla="*/ 3510042 w 6884912"/>
              <a:gd name="connsiteY54" fmla="*/ 311820 h 1161397"/>
              <a:gd name="connsiteX55" fmla="*/ 3626773 w 6884912"/>
              <a:gd name="connsiteY55" fmla="*/ 290452 h 1161397"/>
              <a:gd name="connsiteX56" fmla="*/ 3666217 w 6884912"/>
              <a:gd name="connsiteY56" fmla="*/ 273255 h 1161397"/>
              <a:gd name="connsiteX57" fmla="*/ 3732427 w 6884912"/>
              <a:gd name="connsiteY57" fmla="*/ 245039 h 1161397"/>
              <a:gd name="connsiteX58" fmla="*/ 3777022 w 6884912"/>
              <a:gd name="connsiteY58" fmla="*/ 200276 h 1161397"/>
              <a:gd name="connsiteX59" fmla="*/ 3791246 w 6884912"/>
              <a:gd name="connsiteY59" fmla="*/ 189996 h 1161397"/>
              <a:gd name="connsiteX60" fmla="*/ 3819864 w 6884912"/>
              <a:gd name="connsiteY60" fmla="*/ 194605 h 1161397"/>
              <a:gd name="connsiteX61" fmla="*/ 3830398 w 6884912"/>
              <a:gd name="connsiteY61" fmla="*/ 188383 h 1161397"/>
              <a:gd name="connsiteX62" fmla="*/ 3834360 w 6884912"/>
              <a:gd name="connsiteY62" fmla="*/ 188992 h 1161397"/>
              <a:gd name="connsiteX63" fmla="*/ 3843715 w 6884912"/>
              <a:gd name="connsiteY63" fmla="*/ 188752 h 1161397"/>
              <a:gd name="connsiteX64" fmla="*/ 3842609 w 6884912"/>
              <a:gd name="connsiteY64" fmla="*/ 197386 h 1161397"/>
              <a:gd name="connsiteX65" fmla="*/ 3853961 w 6884912"/>
              <a:gd name="connsiteY65" fmla="*/ 213380 h 1161397"/>
              <a:gd name="connsiteX66" fmla="*/ 3907640 w 6884912"/>
              <a:gd name="connsiteY66" fmla="*/ 207568 h 1161397"/>
              <a:gd name="connsiteX67" fmla="*/ 3910449 w 6884912"/>
              <a:gd name="connsiteY67" fmla="*/ 197808 h 1161397"/>
              <a:gd name="connsiteX68" fmla="*/ 3917197 w 6884912"/>
              <a:gd name="connsiteY68" fmla="*/ 196121 h 1161397"/>
              <a:gd name="connsiteX69" fmla="*/ 3922400 w 6884912"/>
              <a:gd name="connsiteY69" fmla="*/ 205056 h 1161397"/>
              <a:gd name="connsiteX70" fmla="*/ 4013061 w 6884912"/>
              <a:gd name="connsiteY70" fmla="*/ 224874 h 1161397"/>
              <a:gd name="connsiteX71" fmla="*/ 4220717 w 6884912"/>
              <a:gd name="connsiteY71" fmla="*/ 192946 h 1161397"/>
              <a:gd name="connsiteX72" fmla="*/ 4228802 w 6884912"/>
              <a:gd name="connsiteY72" fmla="*/ 201468 h 1161397"/>
              <a:gd name="connsiteX73" fmla="*/ 4289361 w 6884912"/>
              <a:gd name="connsiteY73" fmla="*/ 196642 h 1161397"/>
              <a:gd name="connsiteX74" fmla="*/ 4498913 w 6884912"/>
              <a:gd name="connsiteY74" fmla="*/ 118915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844073 w 6884912"/>
              <a:gd name="connsiteY78" fmla="*/ 161768 h 1161397"/>
              <a:gd name="connsiteX79" fmla="*/ 4856454 w 6884912"/>
              <a:gd name="connsiteY79" fmla="*/ 130488 h 1161397"/>
              <a:gd name="connsiteX80" fmla="*/ 4920038 w 6884912"/>
              <a:gd name="connsiteY80" fmla="*/ 140418 h 1161397"/>
              <a:gd name="connsiteX81" fmla="*/ 5016639 w 6884912"/>
              <a:gd name="connsiteY81" fmla="*/ 158905 h 1161397"/>
              <a:gd name="connsiteX82" fmla="*/ 5072009 w 6884912"/>
              <a:gd name="connsiteY82" fmla="*/ 161502 h 1161397"/>
              <a:gd name="connsiteX83" fmla="*/ 5223626 w 6884912"/>
              <a:gd name="connsiteY83" fmla="*/ 177356 h 1161397"/>
              <a:gd name="connsiteX84" fmla="*/ 5375773 w 6884912"/>
              <a:gd name="connsiteY84" fmla="*/ 199913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141123 w 6884912"/>
              <a:gd name="connsiteY93" fmla="*/ 159923 h 1161397"/>
              <a:gd name="connsiteX94" fmla="*/ 6290640 w 6884912"/>
              <a:gd name="connsiteY94" fmla="*/ 167441 h 1161397"/>
              <a:gd name="connsiteX95" fmla="*/ 6322806 w 6884912"/>
              <a:gd name="connsiteY95" fmla="*/ 213293 h 1161397"/>
              <a:gd name="connsiteX96" fmla="*/ 6380420 w 6884912"/>
              <a:gd name="connsiteY96" fmla="*/ 173195 h 1161397"/>
              <a:gd name="connsiteX97" fmla="*/ 6507891 w 6884912"/>
              <a:gd name="connsiteY97" fmla="*/ 118474 h 1161397"/>
              <a:gd name="connsiteX98" fmla="*/ 6571807 w 6884912"/>
              <a:gd name="connsiteY98" fmla="*/ 98636 h 1161397"/>
              <a:gd name="connsiteX99" fmla="*/ 6671880 w 6884912"/>
              <a:gd name="connsiteY99" fmla="*/ 82931 h 1161397"/>
              <a:gd name="connsiteX100" fmla="*/ 6702266 w 6884912"/>
              <a:gd name="connsiteY100" fmla="*/ 75470 h 1161397"/>
              <a:gd name="connsiteX101" fmla="*/ 6845802 w 6884912"/>
              <a:gd name="connsiteY101" fmla="*/ 24496 h 1161397"/>
              <a:gd name="connsiteX102" fmla="*/ 6884912 w 6884912"/>
              <a:gd name="connsiteY10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66947 w 6884912"/>
              <a:gd name="connsiteY16" fmla="*/ 700762 h 1161397"/>
              <a:gd name="connsiteX17" fmla="*/ 1178135 w 6884912"/>
              <a:gd name="connsiteY17" fmla="*/ 698631 h 1161397"/>
              <a:gd name="connsiteX18" fmla="*/ 1178301 w 6884912"/>
              <a:gd name="connsiteY18" fmla="*/ 698094 h 1161397"/>
              <a:gd name="connsiteX19" fmla="*/ 1242716 w 6884912"/>
              <a:gd name="connsiteY19" fmla="*/ 698052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40054 w 6884912"/>
              <a:gd name="connsiteY23" fmla="*/ 614022 h 1161397"/>
              <a:gd name="connsiteX24" fmla="*/ 1391606 w 6884912"/>
              <a:gd name="connsiteY24" fmla="*/ 615229 h 1161397"/>
              <a:gd name="connsiteX25" fmla="*/ 1397565 w 6884912"/>
              <a:gd name="connsiteY25" fmla="*/ 611490 h 1161397"/>
              <a:gd name="connsiteX26" fmla="*/ 1432302 w 6884912"/>
              <a:gd name="connsiteY26" fmla="*/ 617267 h 1161397"/>
              <a:gd name="connsiteX27" fmla="*/ 1449644 w 6884912"/>
              <a:gd name="connsiteY27" fmla="*/ 617591 h 1161397"/>
              <a:gd name="connsiteX28" fmla="*/ 1455793 w 6884912"/>
              <a:gd name="connsiteY28" fmla="*/ 623174 h 1161397"/>
              <a:gd name="connsiteX29" fmla="*/ 1480758 w 6884912"/>
              <a:gd name="connsiteY29" fmla="*/ 620863 h 1161397"/>
              <a:gd name="connsiteX30" fmla="*/ 1483154 w 6884912"/>
              <a:gd name="connsiteY30" fmla="*/ 618527 h 1161397"/>
              <a:gd name="connsiteX31" fmla="*/ 1505495 w 6884912"/>
              <a:gd name="connsiteY31" fmla="*/ 624325 h 1161397"/>
              <a:gd name="connsiteX32" fmla="*/ 1526340 w 6884912"/>
              <a:gd name="connsiteY32" fmla="*/ 638496 h 1161397"/>
              <a:gd name="connsiteX33" fmla="*/ 1731986 w 6884912"/>
              <a:gd name="connsiteY33" fmla="*/ 589682 h 1161397"/>
              <a:gd name="connsiteX34" fmla="*/ 1927935 w 6884912"/>
              <a:gd name="connsiteY34" fmla="*/ 628540 h 1161397"/>
              <a:gd name="connsiteX35" fmla="*/ 2039075 w 6884912"/>
              <a:gd name="connsiteY35" fmla="*/ 599964 h 1161397"/>
              <a:gd name="connsiteX36" fmla="*/ 2066980 w 6884912"/>
              <a:gd name="connsiteY36" fmla="*/ 550413 h 1161397"/>
              <a:gd name="connsiteX37" fmla="*/ 2352236 w 6884912"/>
              <a:gd name="connsiteY37" fmla="*/ 519602 h 1161397"/>
              <a:gd name="connsiteX38" fmla="*/ 2420791 w 6884912"/>
              <a:gd name="connsiteY38" fmla="*/ 492826 h 1161397"/>
              <a:gd name="connsiteX39" fmla="*/ 2489932 w 6884912"/>
              <a:gd name="connsiteY39" fmla="*/ 507864 h 1161397"/>
              <a:gd name="connsiteX40" fmla="*/ 2512917 w 6884912"/>
              <a:gd name="connsiteY40" fmla="*/ 489127 h 1161397"/>
              <a:gd name="connsiteX41" fmla="*/ 2516783 w 6884912"/>
              <a:gd name="connsiteY41" fmla="*/ 485473 h 1161397"/>
              <a:gd name="connsiteX42" fmla="*/ 2534360 w 6884912"/>
              <a:gd name="connsiteY42" fmla="*/ 480064 h 1161397"/>
              <a:gd name="connsiteX43" fmla="*/ 2536691 w 6884912"/>
              <a:gd name="connsiteY43" fmla="*/ 467018 h 1161397"/>
              <a:gd name="connsiteX44" fmla="*/ 2561265 w 6884912"/>
              <a:gd name="connsiteY44" fmla="*/ 450623 h 1161397"/>
              <a:gd name="connsiteX45" fmla="*/ 2594349 w 6884912"/>
              <a:gd name="connsiteY45" fmla="*/ 443884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222191 w 6884912"/>
              <a:gd name="connsiteY51" fmla="*/ 307887 h 1161397"/>
              <a:gd name="connsiteX52" fmla="*/ 3227953 w 6884912"/>
              <a:gd name="connsiteY52" fmla="*/ 297650 h 1161397"/>
              <a:gd name="connsiteX53" fmla="*/ 3510042 w 6884912"/>
              <a:gd name="connsiteY53" fmla="*/ 311820 h 1161397"/>
              <a:gd name="connsiteX54" fmla="*/ 3626773 w 6884912"/>
              <a:gd name="connsiteY54" fmla="*/ 290452 h 1161397"/>
              <a:gd name="connsiteX55" fmla="*/ 3666217 w 6884912"/>
              <a:gd name="connsiteY55" fmla="*/ 273255 h 1161397"/>
              <a:gd name="connsiteX56" fmla="*/ 3732427 w 6884912"/>
              <a:gd name="connsiteY56" fmla="*/ 245039 h 1161397"/>
              <a:gd name="connsiteX57" fmla="*/ 3777022 w 6884912"/>
              <a:gd name="connsiteY57" fmla="*/ 200276 h 1161397"/>
              <a:gd name="connsiteX58" fmla="*/ 3791246 w 6884912"/>
              <a:gd name="connsiteY58" fmla="*/ 189996 h 1161397"/>
              <a:gd name="connsiteX59" fmla="*/ 3819864 w 6884912"/>
              <a:gd name="connsiteY59" fmla="*/ 194605 h 1161397"/>
              <a:gd name="connsiteX60" fmla="*/ 3830398 w 6884912"/>
              <a:gd name="connsiteY60" fmla="*/ 188383 h 1161397"/>
              <a:gd name="connsiteX61" fmla="*/ 3834360 w 6884912"/>
              <a:gd name="connsiteY61" fmla="*/ 188992 h 1161397"/>
              <a:gd name="connsiteX62" fmla="*/ 3843715 w 6884912"/>
              <a:gd name="connsiteY62" fmla="*/ 188752 h 1161397"/>
              <a:gd name="connsiteX63" fmla="*/ 3842609 w 6884912"/>
              <a:gd name="connsiteY63" fmla="*/ 197386 h 1161397"/>
              <a:gd name="connsiteX64" fmla="*/ 3853961 w 6884912"/>
              <a:gd name="connsiteY64" fmla="*/ 213380 h 1161397"/>
              <a:gd name="connsiteX65" fmla="*/ 3907640 w 6884912"/>
              <a:gd name="connsiteY65" fmla="*/ 207568 h 1161397"/>
              <a:gd name="connsiteX66" fmla="*/ 3910449 w 6884912"/>
              <a:gd name="connsiteY66" fmla="*/ 197808 h 1161397"/>
              <a:gd name="connsiteX67" fmla="*/ 3917197 w 6884912"/>
              <a:gd name="connsiteY67" fmla="*/ 196121 h 1161397"/>
              <a:gd name="connsiteX68" fmla="*/ 3922400 w 6884912"/>
              <a:gd name="connsiteY68" fmla="*/ 205056 h 1161397"/>
              <a:gd name="connsiteX69" fmla="*/ 4013061 w 6884912"/>
              <a:gd name="connsiteY69" fmla="*/ 224874 h 1161397"/>
              <a:gd name="connsiteX70" fmla="*/ 4220717 w 6884912"/>
              <a:gd name="connsiteY70" fmla="*/ 192946 h 1161397"/>
              <a:gd name="connsiteX71" fmla="*/ 4228802 w 6884912"/>
              <a:gd name="connsiteY71" fmla="*/ 201468 h 1161397"/>
              <a:gd name="connsiteX72" fmla="*/ 4289361 w 6884912"/>
              <a:gd name="connsiteY72" fmla="*/ 196642 h 1161397"/>
              <a:gd name="connsiteX73" fmla="*/ 4498913 w 6884912"/>
              <a:gd name="connsiteY73" fmla="*/ 118915 h 1161397"/>
              <a:gd name="connsiteX74" fmla="*/ 4617330 w 6884912"/>
              <a:gd name="connsiteY74" fmla="*/ 111163 h 1161397"/>
              <a:gd name="connsiteX75" fmla="*/ 4659778 w 6884912"/>
              <a:gd name="connsiteY75" fmla="*/ 118219 h 1161397"/>
              <a:gd name="connsiteX76" fmla="*/ 4730870 w 6884912"/>
              <a:gd name="connsiteY76" fmla="*/ 129432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375773 w 6884912"/>
              <a:gd name="connsiteY83" fmla="*/ 199913 h 1161397"/>
              <a:gd name="connsiteX84" fmla="*/ 5467502 w 6884912"/>
              <a:gd name="connsiteY84" fmla="*/ 250963 h 1161397"/>
              <a:gd name="connsiteX85" fmla="*/ 5592395 w 6884912"/>
              <a:gd name="connsiteY85" fmla="*/ 265434 h 1161397"/>
              <a:gd name="connsiteX86" fmla="*/ 5613532 w 6884912"/>
              <a:gd name="connsiteY86" fmla="*/ 273379 h 1161397"/>
              <a:gd name="connsiteX87" fmla="*/ 5642173 w 6884912"/>
              <a:gd name="connsiteY87" fmla="*/ 266904 h 1161397"/>
              <a:gd name="connsiteX88" fmla="*/ 5756910 w 6884912"/>
              <a:gd name="connsiteY88" fmla="*/ 239211 h 1161397"/>
              <a:gd name="connsiteX89" fmla="*/ 5846667 w 6884912"/>
              <a:gd name="connsiteY89" fmla="*/ 201786 h 1161397"/>
              <a:gd name="connsiteX90" fmla="*/ 5960732 w 6884912"/>
              <a:gd name="connsiteY90" fmla="*/ 220708 h 1161397"/>
              <a:gd name="connsiteX91" fmla="*/ 6029542 w 6884912"/>
              <a:gd name="connsiteY91" fmla="*/ 210339 h 1161397"/>
              <a:gd name="connsiteX92" fmla="*/ 6141123 w 6884912"/>
              <a:gd name="connsiteY92" fmla="*/ 159923 h 1161397"/>
              <a:gd name="connsiteX93" fmla="*/ 6290640 w 6884912"/>
              <a:gd name="connsiteY93" fmla="*/ 167441 h 1161397"/>
              <a:gd name="connsiteX94" fmla="*/ 6322806 w 6884912"/>
              <a:gd name="connsiteY94" fmla="*/ 213293 h 1161397"/>
              <a:gd name="connsiteX95" fmla="*/ 6380420 w 6884912"/>
              <a:gd name="connsiteY95" fmla="*/ 173195 h 1161397"/>
              <a:gd name="connsiteX96" fmla="*/ 6507891 w 6884912"/>
              <a:gd name="connsiteY96" fmla="*/ 118474 h 1161397"/>
              <a:gd name="connsiteX97" fmla="*/ 6571807 w 6884912"/>
              <a:gd name="connsiteY97" fmla="*/ 98636 h 1161397"/>
              <a:gd name="connsiteX98" fmla="*/ 6671880 w 6884912"/>
              <a:gd name="connsiteY98" fmla="*/ 82931 h 1161397"/>
              <a:gd name="connsiteX99" fmla="*/ 6702266 w 6884912"/>
              <a:gd name="connsiteY99" fmla="*/ 75470 h 1161397"/>
              <a:gd name="connsiteX100" fmla="*/ 6845802 w 6884912"/>
              <a:gd name="connsiteY100" fmla="*/ 24496 h 1161397"/>
              <a:gd name="connsiteX101" fmla="*/ 6884912 w 6884912"/>
              <a:gd name="connsiteY10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78135 w 6884912"/>
              <a:gd name="connsiteY16" fmla="*/ 698631 h 1161397"/>
              <a:gd name="connsiteX17" fmla="*/ 1178301 w 6884912"/>
              <a:gd name="connsiteY17" fmla="*/ 698094 h 1161397"/>
              <a:gd name="connsiteX18" fmla="*/ 1242716 w 6884912"/>
              <a:gd name="connsiteY18" fmla="*/ 698052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40054 w 6884912"/>
              <a:gd name="connsiteY22" fmla="*/ 614022 h 1161397"/>
              <a:gd name="connsiteX23" fmla="*/ 1391606 w 6884912"/>
              <a:gd name="connsiteY23" fmla="*/ 615229 h 1161397"/>
              <a:gd name="connsiteX24" fmla="*/ 1397565 w 6884912"/>
              <a:gd name="connsiteY24" fmla="*/ 611490 h 1161397"/>
              <a:gd name="connsiteX25" fmla="*/ 1432302 w 6884912"/>
              <a:gd name="connsiteY25" fmla="*/ 617267 h 1161397"/>
              <a:gd name="connsiteX26" fmla="*/ 1449644 w 6884912"/>
              <a:gd name="connsiteY26" fmla="*/ 617591 h 1161397"/>
              <a:gd name="connsiteX27" fmla="*/ 1455793 w 6884912"/>
              <a:gd name="connsiteY27" fmla="*/ 623174 h 1161397"/>
              <a:gd name="connsiteX28" fmla="*/ 1480758 w 6884912"/>
              <a:gd name="connsiteY28" fmla="*/ 620863 h 1161397"/>
              <a:gd name="connsiteX29" fmla="*/ 1483154 w 6884912"/>
              <a:gd name="connsiteY29" fmla="*/ 618527 h 1161397"/>
              <a:gd name="connsiteX30" fmla="*/ 1505495 w 6884912"/>
              <a:gd name="connsiteY30" fmla="*/ 624325 h 1161397"/>
              <a:gd name="connsiteX31" fmla="*/ 1526340 w 6884912"/>
              <a:gd name="connsiteY31" fmla="*/ 638496 h 1161397"/>
              <a:gd name="connsiteX32" fmla="*/ 1731986 w 6884912"/>
              <a:gd name="connsiteY32" fmla="*/ 589682 h 1161397"/>
              <a:gd name="connsiteX33" fmla="*/ 1927935 w 6884912"/>
              <a:gd name="connsiteY33" fmla="*/ 628540 h 1161397"/>
              <a:gd name="connsiteX34" fmla="*/ 2039075 w 6884912"/>
              <a:gd name="connsiteY34" fmla="*/ 599964 h 1161397"/>
              <a:gd name="connsiteX35" fmla="*/ 2066980 w 6884912"/>
              <a:gd name="connsiteY35" fmla="*/ 550413 h 1161397"/>
              <a:gd name="connsiteX36" fmla="*/ 2352236 w 6884912"/>
              <a:gd name="connsiteY36" fmla="*/ 519602 h 1161397"/>
              <a:gd name="connsiteX37" fmla="*/ 2420791 w 6884912"/>
              <a:gd name="connsiteY37" fmla="*/ 492826 h 1161397"/>
              <a:gd name="connsiteX38" fmla="*/ 2489932 w 6884912"/>
              <a:gd name="connsiteY38" fmla="*/ 507864 h 1161397"/>
              <a:gd name="connsiteX39" fmla="*/ 2512917 w 6884912"/>
              <a:gd name="connsiteY39" fmla="*/ 489127 h 1161397"/>
              <a:gd name="connsiteX40" fmla="*/ 2516783 w 6884912"/>
              <a:gd name="connsiteY40" fmla="*/ 485473 h 1161397"/>
              <a:gd name="connsiteX41" fmla="*/ 2534360 w 6884912"/>
              <a:gd name="connsiteY41" fmla="*/ 480064 h 1161397"/>
              <a:gd name="connsiteX42" fmla="*/ 2536691 w 6884912"/>
              <a:gd name="connsiteY42" fmla="*/ 467018 h 1161397"/>
              <a:gd name="connsiteX43" fmla="*/ 2561265 w 6884912"/>
              <a:gd name="connsiteY43" fmla="*/ 450623 h 1161397"/>
              <a:gd name="connsiteX44" fmla="*/ 2594349 w 6884912"/>
              <a:gd name="connsiteY44" fmla="*/ 443884 h 1161397"/>
              <a:gd name="connsiteX45" fmla="*/ 2754324 w 6884912"/>
              <a:gd name="connsiteY45" fmla="*/ 424766 h 1161397"/>
              <a:gd name="connsiteX46" fmla="*/ 2848470 w 6884912"/>
              <a:gd name="connsiteY46" fmla="*/ 405966 h 1161397"/>
              <a:gd name="connsiteX47" fmla="*/ 2881772 w 6884912"/>
              <a:gd name="connsiteY47" fmla="*/ 387260 h 1161397"/>
              <a:gd name="connsiteX48" fmla="*/ 2929932 w 6884912"/>
              <a:gd name="connsiteY48" fmla="*/ 368912 h 1161397"/>
              <a:gd name="connsiteX49" fmla="*/ 3013020 w 6884912"/>
              <a:gd name="connsiteY49" fmla="*/ 327578 h 1161397"/>
              <a:gd name="connsiteX50" fmla="*/ 3222191 w 6884912"/>
              <a:gd name="connsiteY50" fmla="*/ 307887 h 1161397"/>
              <a:gd name="connsiteX51" fmla="*/ 3227953 w 6884912"/>
              <a:gd name="connsiteY51" fmla="*/ 297650 h 1161397"/>
              <a:gd name="connsiteX52" fmla="*/ 3510042 w 6884912"/>
              <a:gd name="connsiteY52" fmla="*/ 311820 h 1161397"/>
              <a:gd name="connsiteX53" fmla="*/ 3626773 w 6884912"/>
              <a:gd name="connsiteY53" fmla="*/ 290452 h 1161397"/>
              <a:gd name="connsiteX54" fmla="*/ 3666217 w 6884912"/>
              <a:gd name="connsiteY54" fmla="*/ 273255 h 1161397"/>
              <a:gd name="connsiteX55" fmla="*/ 3732427 w 6884912"/>
              <a:gd name="connsiteY55" fmla="*/ 245039 h 1161397"/>
              <a:gd name="connsiteX56" fmla="*/ 3777022 w 6884912"/>
              <a:gd name="connsiteY56" fmla="*/ 200276 h 1161397"/>
              <a:gd name="connsiteX57" fmla="*/ 3791246 w 6884912"/>
              <a:gd name="connsiteY57" fmla="*/ 189996 h 1161397"/>
              <a:gd name="connsiteX58" fmla="*/ 3819864 w 6884912"/>
              <a:gd name="connsiteY58" fmla="*/ 194605 h 1161397"/>
              <a:gd name="connsiteX59" fmla="*/ 3830398 w 6884912"/>
              <a:gd name="connsiteY59" fmla="*/ 188383 h 1161397"/>
              <a:gd name="connsiteX60" fmla="*/ 3834360 w 6884912"/>
              <a:gd name="connsiteY60" fmla="*/ 188992 h 1161397"/>
              <a:gd name="connsiteX61" fmla="*/ 3843715 w 6884912"/>
              <a:gd name="connsiteY61" fmla="*/ 188752 h 1161397"/>
              <a:gd name="connsiteX62" fmla="*/ 3842609 w 6884912"/>
              <a:gd name="connsiteY62" fmla="*/ 197386 h 1161397"/>
              <a:gd name="connsiteX63" fmla="*/ 3853961 w 6884912"/>
              <a:gd name="connsiteY63" fmla="*/ 213380 h 1161397"/>
              <a:gd name="connsiteX64" fmla="*/ 3907640 w 6884912"/>
              <a:gd name="connsiteY64" fmla="*/ 207568 h 1161397"/>
              <a:gd name="connsiteX65" fmla="*/ 3910449 w 6884912"/>
              <a:gd name="connsiteY65" fmla="*/ 197808 h 1161397"/>
              <a:gd name="connsiteX66" fmla="*/ 3917197 w 6884912"/>
              <a:gd name="connsiteY66" fmla="*/ 196121 h 1161397"/>
              <a:gd name="connsiteX67" fmla="*/ 3922400 w 6884912"/>
              <a:gd name="connsiteY67" fmla="*/ 205056 h 1161397"/>
              <a:gd name="connsiteX68" fmla="*/ 4013061 w 6884912"/>
              <a:gd name="connsiteY68" fmla="*/ 224874 h 1161397"/>
              <a:gd name="connsiteX69" fmla="*/ 4220717 w 6884912"/>
              <a:gd name="connsiteY69" fmla="*/ 192946 h 1161397"/>
              <a:gd name="connsiteX70" fmla="*/ 4228802 w 6884912"/>
              <a:gd name="connsiteY70" fmla="*/ 201468 h 1161397"/>
              <a:gd name="connsiteX71" fmla="*/ 4289361 w 6884912"/>
              <a:gd name="connsiteY71" fmla="*/ 196642 h 1161397"/>
              <a:gd name="connsiteX72" fmla="*/ 4498913 w 6884912"/>
              <a:gd name="connsiteY72" fmla="*/ 118915 h 1161397"/>
              <a:gd name="connsiteX73" fmla="*/ 4617330 w 6884912"/>
              <a:gd name="connsiteY73" fmla="*/ 111163 h 1161397"/>
              <a:gd name="connsiteX74" fmla="*/ 4659778 w 6884912"/>
              <a:gd name="connsiteY74" fmla="*/ 118219 h 1161397"/>
              <a:gd name="connsiteX75" fmla="*/ 4730870 w 6884912"/>
              <a:gd name="connsiteY75" fmla="*/ 129432 h 1161397"/>
              <a:gd name="connsiteX76" fmla="*/ 4844073 w 6884912"/>
              <a:gd name="connsiteY76" fmla="*/ 161768 h 1161397"/>
              <a:gd name="connsiteX77" fmla="*/ 4856454 w 6884912"/>
              <a:gd name="connsiteY77" fmla="*/ 130488 h 1161397"/>
              <a:gd name="connsiteX78" fmla="*/ 4920038 w 6884912"/>
              <a:gd name="connsiteY78" fmla="*/ 140418 h 1161397"/>
              <a:gd name="connsiteX79" fmla="*/ 5016639 w 6884912"/>
              <a:gd name="connsiteY79" fmla="*/ 158905 h 1161397"/>
              <a:gd name="connsiteX80" fmla="*/ 5072009 w 6884912"/>
              <a:gd name="connsiteY80" fmla="*/ 161502 h 1161397"/>
              <a:gd name="connsiteX81" fmla="*/ 5223626 w 6884912"/>
              <a:gd name="connsiteY81" fmla="*/ 177356 h 1161397"/>
              <a:gd name="connsiteX82" fmla="*/ 5375773 w 6884912"/>
              <a:gd name="connsiteY82" fmla="*/ 199913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5960732 w 6884912"/>
              <a:gd name="connsiteY89" fmla="*/ 220708 h 1161397"/>
              <a:gd name="connsiteX90" fmla="*/ 6029542 w 6884912"/>
              <a:gd name="connsiteY90" fmla="*/ 210339 h 1161397"/>
              <a:gd name="connsiteX91" fmla="*/ 6141123 w 6884912"/>
              <a:gd name="connsiteY91" fmla="*/ 159923 h 1161397"/>
              <a:gd name="connsiteX92" fmla="*/ 6290640 w 6884912"/>
              <a:gd name="connsiteY92" fmla="*/ 167441 h 1161397"/>
              <a:gd name="connsiteX93" fmla="*/ 6322806 w 6884912"/>
              <a:gd name="connsiteY93" fmla="*/ 213293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178301 w 6884912"/>
              <a:gd name="connsiteY16" fmla="*/ 698094 h 1161397"/>
              <a:gd name="connsiteX17" fmla="*/ 1242716 w 6884912"/>
              <a:gd name="connsiteY17" fmla="*/ 698052 h 1161397"/>
              <a:gd name="connsiteX18" fmla="*/ 1299977 w 6884912"/>
              <a:gd name="connsiteY18" fmla="*/ 639196 h 1161397"/>
              <a:gd name="connsiteX19" fmla="*/ 1326190 w 6884912"/>
              <a:gd name="connsiteY19" fmla="*/ 625955 h 1161397"/>
              <a:gd name="connsiteX20" fmla="*/ 1339600 w 6884912"/>
              <a:gd name="connsiteY20" fmla="*/ 616295 h 1161397"/>
              <a:gd name="connsiteX21" fmla="*/ 1340054 w 6884912"/>
              <a:gd name="connsiteY21" fmla="*/ 614022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26340 w 6884912"/>
              <a:gd name="connsiteY30" fmla="*/ 638496 h 1161397"/>
              <a:gd name="connsiteX31" fmla="*/ 1731986 w 6884912"/>
              <a:gd name="connsiteY31" fmla="*/ 589682 h 1161397"/>
              <a:gd name="connsiteX32" fmla="*/ 1927935 w 6884912"/>
              <a:gd name="connsiteY32" fmla="*/ 628540 h 1161397"/>
              <a:gd name="connsiteX33" fmla="*/ 2039075 w 6884912"/>
              <a:gd name="connsiteY33" fmla="*/ 599964 h 1161397"/>
              <a:gd name="connsiteX34" fmla="*/ 2066980 w 6884912"/>
              <a:gd name="connsiteY34" fmla="*/ 550413 h 1161397"/>
              <a:gd name="connsiteX35" fmla="*/ 2352236 w 6884912"/>
              <a:gd name="connsiteY35" fmla="*/ 519602 h 1161397"/>
              <a:gd name="connsiteX36" fmla="*/ 2420791 w 6884912"/>
              <a:gd name="connsiteY36" fmla="*/ 492826 h 1161397"/>
              <a:gd name="connsiteX37" fmla="*/ 2489932 w 6884912"/>
              <a:gd name="connsiteY37" fmla="*/ 507864 h 1161397"/>
              <a:gd name="connsiteX38" fmla="*/ 2512917 w 6884912"/>
              <a:gd name="connsiteY38" fmla="*/ 489127 h 1161397"/>
              <a:gd name="connsiteX39" fmla="*/ 2516783 w 6884912"/>
              <a:gd name="connsiteY39" fmla="*/ 485473 h 1161397"/>
              <a:gd name="connsiteX40" fmla="*/ 2534360 w 6884912"/>
              <a:gd name="connsiteY40" fmla="*/ 480064 h 1161397"/>
              <a:gd name="connsiteX41" fmla="*/ 2536691 w 6884912"/>
              <a:gd name="connsiteY41" fmla="*/ 467018 h 1161397"/>
              <a:gd name="connsiteX42" fmla="*/ 2561265 w 6884912"/>
              <a:gd name="connsiteY42" fmla="*/ 450623 h 1161397"/>
              <a:gd name="connsiteX43" fmla="*/ 2594349 w 6884912"/>
              <a:gd name="connsiteY43" fmla="*/ 443884 h 1161397"/>
              <a:gd name="connsiteX44" fmla="*/ 2754324 w 6884912"/>
              <a:gd name="connsiteY44" fmla="*/ 424766 h 1161397"/>
              <a:gd name="connsiteX45" fmla="*/ 2848470 w 6884912"/>
              <a:gd name="connsiteY45" fmla="*/ 405966 h 1161397"/>
              <a:gd name="connsiteX46" fmla="*/ 2881772 w 6884912"/>
              <a:gd name="connsiteY46" fmla="*/ 387260 h 1161397"/>
              <a:gd name="connsiteX47" fmla="*/ 2929932 w 6884912"/>
              <a:gd name="connsiteY47" fmla="*/ 368912 h 1161397"/>
              <a:gd name="connsiteX48" fmla="*/ 3013020 w 6884912"/>
              <a:gd name="connsiteY48" fmla="*/ 327578 h 1161397"/>
              <a:gd name="connsiteX49" fmla="*/ 3222191 w 6884912"/>
              <a:gd name="connsiteY49" fmla="*/ 307887 h 1161397"/>
              <a:gd name="connsiteX50" fmla="*/ 3227953 w 6884912"/>
              <a:gd name="connsiteY50" fmla="*/ 297650 h 1161397"/>
              <a:gd name="connsiteX51" fmla="*/ 3510042 w 6884912"/>
              <a:gd name="connsiteY51" fmla="*/ 311820 h 1161397"/>
              <a:gd name="connsiteX52" fmla="*/ 3626773 w 6884912"/>
              <a:gd name="connsiteY52" fmla="*/ 290452 h 1161397"/>
              <a:gd name="connsiteX53" fmla="*/ 3666217 w 6884912"/>
              <a:gd name="connsiteY53" fmla="*/ 273255 h 1161397"/>
              <a:gd name="connsiteX54" fmla="*/ 3732427 w 6884912"/>
              <a:gd name="connsiteY54" fmla="*/ 245039 h 1161397"/>
              <a:gd name="connsiteX55" fmla="*/ 3777022 w 6884912"/>
              <a:gd name="connsiteY55" fmla="*/ 200276 h 1161397"/>
              <a:gd name="connsiteX56" fmla="*/ 3791246 w 6884912"/>
              <a:gd name="connsiteY56" fmla="*/ 189996 h 1161397"/>
              <a:gd name="connsiteX57" fmla="*/ 3819864 w 6884912"/>
              <a:gd name="connsiteY57" fmla="*/ 194605 h 1161397"/>
              <a:gd name="connsiteX58" fmla="*/ 3830398 w 6884912"/>
              <a:gd name="connsiteY58" fmla="*/ 188383 h 1161397"/>
              <a:gd name="connsiteX59" fmla="*/ 3834360 w 6884912"/>
              <a:gd name="connsiteY59" fmla="*/ 188992 h 1161397"/>
              <a:gd name="connsiteX60" fmla="*/ 3843715 w 6884912"/>
              <a:gd name="connsiteY60" fmla="*/ 188752 h 1161397"/>
              <a:gd name="connsiteX61" fmla="*/ 3842609 w 6884912"/>
              <a:gd name="connsiteY61" fmla="*/ 197386 h 1161397"/>
              <a:gd name="connsiteX62" fmla="*/ 3853961 w 6884912"/>
              <a:gd name="connsiteY62" fmla="*/ 213380 h 1161397"/>
              <a:gd name="connsiteX63" fmla="*/ 3907640 w 6884912"/>
              <a:gd name="connsiteY63" fmla="*/ 207568 h 1161397"/>
              <a:gd name="connsiteX64" fmla="*/ 3910449 w 6884912"/>
              <a:gd name="connsiteY64" fmla="*/ 197808 h 1161397"/>
              <a:gd name="connsiteX65" fmla="*/ 3917197 w 6884912"/>
              <a:gd name="connsiteY65" fmla="*/ 196121 h 1161397"/>
              <a:gd name="connsiteX66" fmla="*/ 3922400 w 6884912"/>
              <a:gd name="connsiteY66" fmla="*/ 205056 h 1161397"/>
              <a:gd name="connsiteX67" fmla="*/ 4013061 w 6884912"/>
              <a:gd name="connsiteY67" fmla="*/ 224874 h 1161397"/>
              <a:gd name="connsiteX68" fmla="*/ 4220717 w 6884912"/>
              <a:gd name="connsiteY68" fmla="*/ 192946 h 1161397"/>
              <a:gd name="connsiteX69" fmla="*/ 4228802 w 6884912"/>
              <a:gd name="connsiteY69" fmla="*/ 201468 h 1161397"/>
              <a:gd name="connsiteX70" fmla="*/ 4289361 w 6884912"/>
              <a:gd name="connsiteY70" fmla="*/ 196642 h 1161397"/>
              <a:gd name="connsiteX71" fmla="*/ 4498913 w 6884912"/>
              <a:gd name="connsiteY71" fmla="*/ 118915 h 1161397"/>
              <a:gd name="connsiteX72" fmla="*/ 4617330 w 6884912"/>
              <a:gd name="connsiteY72" fmla="*/ 111163 h 1161397"/>
              <a:gd name="connsiteX73" fmla="*/ 4659778 w 6884912"/>
              <a:gd name="connsiteY73" fmla="*/ 118219 h 1161397"/>
              <a:gd name="connsiteX74" fmla="*/ 4730870 w 6884912"/>
              <a:gd name="connsiteY74" fmla="*/ 129432 h 1161397"/>
              <a:gd name="connsiteX75" fmla="*/ 4844073 w 6884912"/>
              <a:gd name="connsiteY75" fmla="*/ 161768 h 1161397"/>
              <a:gd name="connsiteX76" fmla="*/ 4856454 w 6884912"/>
              <a:gd name="connsiteY76" fmla="*/ 130488 h 1161397"/>
              <a:gd name="connsiteX77" fmla="*/ 4920038 w 6884912"/>
              <a:gd name="connsiteY77" fmla="*/ 140418 h 1161397"/>
              <a:gd name="connsiteX78" fmla="*/ 5016639 w 6884912"/>
              <a:gd name="connsiteY78" fmla="*/ 158905 h 1161397"/>
              <a:gd name="connsiteX79" fmla="*/ 5072009 w 6884912"/>
              <a:gd name="connsiteY79" fmla="*/ 161502 h 1161397"/>
              <a:gd name="connsiteX80" fmla="*/ 5223626 w 6884912"/>
              <a:gd name="connsiteY80" fmla="*/ 177356 h 1161397"/>
              <a:gd name="connsiteX81" fmla="*/ 5375773 w 6884912"/>
              <a:gd name="connsiteY81" fmla="*/ 199913 h 1161397"/>
              <a:gd name="connsiteX82" fmla="*/ 5467502 w 6884912"/>
              <a:gd name="connsiteY82" fmla="*/ 250963 h 1161397"/>
              <a:gd name="connsiteX83" fmla="*/ 5592395 w 6884912"/>
              <a:gd name="connsiteY83" fmla="*/ 265434 h 1161397"/>
              <a:gd name="connsiteX84" fmla="*/ 5613532 w 6884912"/>
              <a:gd name="connsiteY84" fmla="*/ 273379 h 1161397"/>
              <a:gd name="connsiteX85" fmla="*/ 5642173 w 6884912"/>
              <a:gd name="connsiteY85" fmla="*/ 266904 h 1161397"/>
              <a:gd name="connsiteX86" fmla="*/ 5756910 w 6884912"/>
              <a:gd name="connsiteY86" fmla="*/ 239211 h 1161397"/>
              <a:gd name="connsiteX87" fmla="*/ 5846667 w 6884912"/>
              <a:gd name="connsiteY87" fmla="*/ 201786 h 1161397"/>
              <a:gd name="connsiteX88" fmla="*/ 5960732 w 6884912"/>
              <a:gd name="connsiteY88" fmla="*/ 220708 h 1161397"/>
              <a:gd name="connsiteX89" fmla="*/ 6029542 w 6884912"/>
              <a:gd name="connsiteY89" fmla="*/ 210339 h 1161397"/>
              <a:gd name="connsiteX90" fmla="*/ 6141123 w 6884912"/>
              <a:gd name="connsiteY90" fmla="*/ 159923 h 1161397"/>
              <a:gd name="connsiteX91" fmla="*/ 6290640 w 6884912"/>
              <a:gd name="connsiteY91" fmla="*/ 167441 h 1161397"/>
              <a:gd name="connsiteX92" fmla="*/ 6322806 w 6884912"/>
              <a:gd name="connsiteY92" fmla="*/ 213293 h 1161397"/>
              <a:gd name="connsiteX93" fmla="*/ 6380420 w 6884912"/>
              <a:gd name="connsiteY93" fmla="*/ 173195 h 1161397"/>
              <a:gd name="connsiteX94" fmla="*/ 6507891 w 6884912"/>
              <a:gd name="connsiteY94" fmla="*/ 118474 h 1161397"/>
              <a:gd name="connsiteX95" fmla="*/ 6571807 w 6884912"/>
              <a:gd name="connsiteY95" fmla="*/ 98636 h 1161397"/>
              <a:gd name="connsiteX96" fmla="*/ 6671880 w 6884912"/>
              <a:gd name="connsiteY96" fmla="*/ 82931 h 1161397"/>
              <a:gd name="connsiteX97" fmla="*/ 6702266 w 6884912"/>
              <a:gd name="connsiteY97" fmla="*/ 75470 h 1161397"/>
              <a:gd name="connsiteX98" fmla="*/ 6845802 w 6884912"/>
              <a:gd name="connsiteY98" fmla="*/ 24496 h 1161397"/>
              <a:gd name="connsiteX99" fmla="*/ 6884912 w 6884912"/>
              <a:gd name="connsiteY9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7166 w 6884912"/>
              <a:gd name="connsiteY14" fmla="*/ 744338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884912" h="1161397">
                <a:moveTo>
                  <a:pt x="6884912" y="0"/>
                </a:moveTo>
                <a:lnTo>
                  <a:pt x="6884912" y="1161397"/>
                </a:lnTo>
                <a:lnTo>
                  <a:pt x="0" y="1161397"/>
                </a:lnTo>
                <a:lnTo>
                  <a:pt x="27135" y="1147460"/>
                </a:lnTo>
                <a:cubicBezTo>
                  <a:pt x="57431" y="1167048"/>
                  <a:pt x="61886" y="1088181"/>
                  <a:pt x="115388" y="1111320"/>
                </a:cubicBezTo>
                <a:cubicBezTo>
                  <a:pt x="146435" y="1096221"/>
                  <a:pt x="156823" y="1079485"/>
                  <a:pt x="213420" y="1056868"/>
                </a:cubicBezTo>
                <a:cubicBezTo>
                  <a:pt x="288217" y="1040787"/>
                  <a:pt x="383333" y="1044881"/>
                  <a:pt x="454970" y="1023343"/>
                </a:cubicBezTo>
                <a:cubicBezTo>
                  <a:pt x="440966" y="999969"/>
                  <a:pt x="571419" y="1006841"/>
                  <a:pt x="548162" y="984908"/>
                </a:cubicBezTo>
                <a:cubicBezTo>
                  <a:pt x="561321" y="956563"/>
                  <a:pt x="637415" y="1010272"/>
                  <a:pt x="651408" y="984938"/>
                </a:cubicBezTo>
                <a:cubicBezTo>
                  <a:pt x="671652" y="980952"/>
                  <a:pt x="698726" y="950833"/>
                  <a:pt x="723108" y="941904"/>
                </a:cubicBezTo>
                <a:cubicBezTo>
                  <a:pt x="760262" y="946949"/>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6251" y="768649"/>
                  <a:pt x="1137166" y="744338"/>
                </a:cubicBezTo>
                <a:lnTo>
                  <a:pt x="1207847" y="689087"/>
                </a:lnTo>
                <a:cubicBezTo>
                  <a:pt x="1226429" y="687736"/>
                  <a:pt x="1222409" y="707958"/>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cubicBezTo>
                  <a:pt x="1339751" y="615537"/>
                  <a:pt x="1339903" y="614780"/>
                  <a:pt x="1340054" y="614022"/>
                </a:cubicBez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61730" y="317407"/>
                  <a:pt x="3186369" y="312875"/>
                  <a:pt x="3222191" y="307887"/>
                </a:cubicBezTo>
                <a:cubicBezTo>
                  <a:pt x="3223593" y="304249"/>
                  <a:pt x="3179978" y="296995"/>
                  <a:pt x="3227953" y="297650"/>
                </a:cubicBezTo>
                <a:cubicBezTo>
                  <a:pt x="3275928" y="298306"/>
                  <a:pt x="3443572" y="313020"/>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62781" y="222856"/>
                  <a:pt x="4184760" y="196847"/>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61586" y="136690"/>
                  <a:pt x="4823142" y="161592"/>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7769" y="214252"/>
                  <a:pt x="6349573" y="188998"/>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69BDD38-67A1-0025-B992-DB54E96EFFF8}"/>
              </a:ext>
            </a:extLst>
          </p:cNvPr>
          <p:cNvPicPr>
            <a:picLocks noChangeAspect="1"/>
          </p:cNvPicPr>
          <p:nvPr/>
        </p:nvPicPr>
        <p:blipFill>
          <a:blip r:embed="rId2"/>
          <a:stretch>
            <a:fillRect/>
          </a:stretch>
        </p:blipFill>
        <p:spPr>
          <a:xfrm>
            <a:off x="10655152" y="75251"/>
            <a:ext cx="1390844" cy="1305107"/>
          </a:xfrm>
          <a:prstGeom prst="rect">
            <a:avLst/>
          </a:prstGeom>
        </p:spPr>
      </p:pic>
      <p:sp>
        <p:nvSpPr>
          <p:cNvPr id="8" name="Content Placeholder 26">
            <a:extLst>
              <a:ext uri="{FF2B5EF4-FFF2-40B4-BE49-F238E27FC236}">
                <a16:creationId xmlns:a16="http://schemas.microsoft.com/office/drawing/2014/main" id="{55A3CBD9-847F-E26E-B3F1-A65E9EE4D424}"/>
              </a:ext>
            </a:extLst>
          </p:cNvPr>
          <p:cNvSpPr txBox="1">
            <a:spLocks/>
          </p:cNvSpPr>
          <p:nvPr/>
        </p:nvSpPr>
        <p:spPr>
          <a:xfrm>
            <a:off x="554447" y="383989"/>
            <a:ext cx="9702799" cy="83954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900" b="1" dirty="0"/>
              <a:t>Introduction to Altair Inspire Form (3/4)</a:t>
            </a:r>
            <a:endParaRPr lang="en-US" b="1" dirty="0"/>
          </a:p>
        </p:txBody>
      </p:sp>
      <p:pic>
        <p:nvPicPr>
          <p:cNvPr id="2" name="Picture 1" descr="A screenshot of a computer program&#10;&#10;Description automatically generated">
            <a:extLst>
              <a:ext uri="{FF2B5EF4-FFF2-40B4-BE49-F238E27FC236}">
                <a16:creationId xmlns:a16="http://schemas.microsoft.com/office/drawing/2014/main" id="{3E552D7E-D83A-D531-670A-BF4A4B3E40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7987" y="3061086"/>
            <a:ext cx="3509567" cy="2609523"/>
          </a:xfrm>
          <a:prstGeom prst="rect">
            <a:avLst/>
          </a:prstGeom>
        </p:spPr>
      </p:pic>
    </p:spTree>
    <p:extLst>
      <p:ext uri="{BB962C8B-B14F-4D97-AF65-F5344CB8AC3E}">
        <p14:creationId xmlns:p14="http://schemas.microsoft.com/office/powerpoint/2010/main" val="2592952832"/>
      </p:ext>
    </p:extLst>
  </p:cSld>
  <p:clrMapOvr>
    <a:masterClrMapping/>
  </p:clrMapOvr>
</p:sld>
</file>

<file path=ppt/theme/theme1.xml><?xml version="1.0" encoding="utf-8"?>
<a:theme xmlns:a="http://schemas.openxmlformats.org/drawingml/2006/main" name="ArchiveVTI">
  <a:themeElements>
    <a:clrScheme name="AnalogousFromLightSeedRightStep">
      <a:dk1>
        <a:srgbClr val="000000"/>
      </a:dk1>
      <a:lt1>
        <a:srgbClr val="FFFFFF"/>
      </a:lt1>
      <a:dk2>
        <a:srgbClr val="243141"/>
      </a:dk2>
      <a:lt2>
        <a:srgbClr val="E2E3E8"/>
      </a:lt2>
      <a:accent1>
        <a:srgbClr val="AAA180"/>
      </a:accent1>
      <a:accent2>
        <a:srgbClr val="9CA671"/>
      </a:accent2>
      <a:accent3>
        <a:srgbClr val="8FA880"/>
      </a:accent3>
      <a:accent4>
        <a:srgbClr val="76AD78"/>
      </a:accent4>
      <a:accent5>
        <a:srgbClr val="81AB94"/>
      </a:accent5>
      <a:accent6>
        <a:srgbClr val="74AAA2"/>
      </a:accent6>
      <a:hlink>
        <a:srgbClr val="6978AE"/>
      </a:hlink>
      <a:folHlink>
        <a:srgbClr val="7F7F7F"/>
      </a:folHlink>
    </a:clrScheme>
    <a:fontScheme name="Custom 170">
      <a:majorFont>
        <a:latin typeface="Bembo"/>
        <a:ea typeface=""/>
        <a:cs typeface=""/>
      </a:majorFont>
      <a:minorFont>
        <a:latin typeface="Bemb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chiveVTI" id="{514BDC9F-20AC-40CA-9FE7-B30987BCD2D4}" vid="{D8FA1533-D953-46ED-B2C7-B32AF1BED7A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411</TotalTime>
  <Words>2027</Words>
  <Application>Microsoft Office PowerPoint</Application>
  <PresentationFormat>Widescreen</PresentationFormat>
  <Paragraphs>219</Paragraphs>
  <Slides>52</Slides>
  <Notes>26</Notes>
  <HiddenSlides>0</HiddenSlides>
  <MMClips>14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52</vt:i4>
      </vt:variant>
    </vt:vector>
  </HeadingPairs>
  <TitlesOfParts>
    <vt:vector size="56" baseType="lpstr">
      <vt:lpstr>Arial</vt:lpstr>
      <vt:lpstr>Bembo</vt:lpstr>
      <vt:lpstr>Calibri</vt:lpstr>
      <vt:lpstr>ArchiveVTI</vt:lpstr>
      <vt:lpstr>IAR80FA Ribs - Spring back analysis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IAR80FA Ribs - Spring back analysis</dc:title>
  <dc:creator>ADC</dc:creator>
  <cp:lastModifiedBy>Fernando Laurentiu PETRE</cp:lastModifiedBy>
  <cp:revision>1</cp:revision>
  <dcterms:created xsi:type="dcterms:W3CDTF">2024-02-22T12:12:04Z</dcterms:created>
  <dcterms:modified xsi:type="dcterms:W3CDTF">2024-03-21T06:48:21Z</dcterms:modified>
</cp:coreProperties>
</file>